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3" r:id="rId5"/>
    <p:sldMasterId id="2147483707" r:id="rId6"/>
    <p:sldMasterId id="2147483724" r:id="rId7"/>
    <p:sldMasterId id="2147483736" r:id="rId8"/>
    <p:sldMasterId id="2147483744" r:id="rId9"/>
    <p:sldMasterId id="2147483771" r:id="rId10"/>
    <p:sldMasterId id="2147483783" r:id="rId11"/>
    <p:sldMasterId id="2147483793" r:id="rId12"/>
    <p:sldMasterId id="2147483819" r:id="rId13"/>
    <p:sldMasterId id="2147483831" r:id="rId14"/>
    <p:sldMasterId id="2147483847" r:id="rId15"/>
  </p:sldMasterIdLst>
  <p:notesMasterIdLst>
    <p:notesMasterId r:id="rId52"/>
  </p:notesMasterIdLst>
  <p:handoutMasterIdLst>
    <p:handoutMasterId r:id="rId53"/>
  </p:handoutMasterIdLst>
  <p:sldIdLst>
    <p:sldId id="424" r:id="rId16"/>
    <p:sldId id="386" r:id="rId17"/>
    <p:sldId id="381" r:id="rId18"/>
    <p:sldId id="397" r:id="rId19"/>
    <p:sldId id="398" r:id="rId20"/>
    <p:sldId id="382" r:id="rId21"/>
    <p:sldId id="391" r:id="rId22"/>
    <p:sldId id="403" r:id="rId23"/>
    <p:sldId id="405" r:id="rId24"/>
    <p:sldId id="406" r:id="rId25"/>
    <p:sldId id="407" r:id="rId26"/>
    <p:sldId id="408" r:id="rId27"/>
    <p:sldId id="409" r:id="rId28"/>
    <p:sldId id="425" r:id="rId29"/>
    <p:sldId id="426" r:id="rId30"/>
    <p:sldId id="412" r:id="rId31"/>
    <p:sldId id="346" r:id="rId32"/>
    <p:sldId id="347" r:id="rId33"/>
    <p:sldId id="349" r:id="rId34"/>
    <p:sldId id="351" r:id="rId35"/>
    <p:sldId id="428" r:id="rId36"/>
    <p:sldId id="429" r:id="rId37"/>
    <p:sldId id="430" r:id="rId38"/>
    <p:sldId id="431" r:id="rId39"/>
    <p:sldId id="432" r:id="rId40"/>
    <p:sldId id="433" r:id="rId41"/>
    <p:sldId id="434" r:id="rId42"/>
    <p:sldId id="435" r:id="rId43"/>
    <p:sldId id="436" r:id="rId44"/>
    <p:sldId id="437" r:id="rId45"/>
    <p:sldId id="438" r:id="rId46"/>
    <p:sldId id="427" r:id="rId47"/>
    <p:sldId id="384" r:id="rId48"/>
    <p:sldId id="413" r:id="rId49"/>
    <p:sldId id="342" r:id="rId50"/>
    <p:sldId id="423" r:id="rId51"/>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3AB"/>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04C36-3B50-4D3D-EA51-5052C5B47B0A}" v="23" dt="2023-08-24T08:51:58.979"/>
    <p1510:client id="{9F1078C3-505C-4B6D-B87D-E8324997AB6A}" v="102" dt="2023-08-20T13:39:33.6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3511" autoAdjust="0"/>
  </p:normalViewPr>
  <p:slideViewPr>
    <p:cSldViewPr>
      <p:cViewPr varScale="1">
        <p:scale>
          <a:sx n="59" d="100"/>
          <a:sy n="59" d="100"/>
        </p:scale>
        <p:origin x="133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da Koichiro" userId="S::koichiro.maeda@profiles.co.jp::7cce83f0-bee7-4698-acce-84dca746bef5" providerId="AD" clId="Web-{14804C36-3B50-4D3D-EA51-5052C5B47B0A}"/>
    <pc:docChg chg="modSld">
      <pc:chgData name="Maeda Koichiro" userId="S::koichiro.maeda@profiles.co.jp::7cce83f0-bee7-4698-acce-84dca746bef5" providerId="AD" clId="Web-{14804C36-3B50-4D3D-EA51-5052C5B47B0A}" dt="2023-08-24T08:51:58.979" v="19" actId="1076"/>
      <pc:docMkLst>
        <pc:docMk/>
      </pc:docMkLst>
      <pc:sldChg chg="modSp">
        <pc:chgData name="Maeda Koichiro" userId="S::koichiro.maeda@profiles.co.jp::7cce83f0-bee7-4698-acce-84dca746bef5" providerId="AD" clId="Web-{14804C36-3B50-4D3D-EA51-5052C5B47B0A}" dt="2023-08-24T08:50:20.207" v="11" actId="20577"/>
        <pc:sldMkLst>
          <pc:docMk/>
          <pc:sldMk cId="1228832326" sldId="351"/>
        </pc:sldMkLst>
        <pc:spChg chg="mod">
          <ac:chgData name="Maeda Koichiro" userId="S::koichiro.maeda@profiles.co.jp::7cce83f0-bee7-4698-acce-84dca746bef5" providerId="AD" clId="Web-{14804C36-3B50-4D3D-EA51-5052C5B47B0A}" dt="2023-08-24T08:50:20.207" v="11" actId="20577"/>
          <ac:spMkLst>
            <pc:docMk/>
            <pc:sldMk cId="1228832326" sldId="351"/>
            <ac:spMk id="4" creationId="{61096B7B-0CBF-D7FA-F202-114961A7F2FC}"/>
          </ac:spMkLst>
        </pc:spChg>
      </pc:sldChg>
      <pc:sldChg chg="modSp">
        <pc:chgData name="Maeda Koichiro" userId="S::koichiro.maeda@profiles.co.jp::7cce83f0-bee7-4698-acce-84dca746bef5" providerId="AD" clId="Web-{14804C36-3B50-4D3D-EA51-5052C5B47B0A}" dt="2023-08-24T08:48:32.012" v="5" actId="20577"/>
        <pc:sldMkLst>
          <pc:docMk/>
          <pc:sldMk cId="583221541" sldId="403"/>
        </pc:sldMkLst>
        <pc:spChg chg="mod">
          <ac:chgData name="Maeda Koichiro" userId="S::koichiro.maeda@profiles.co.jp::7cce83f0-bee7-4698-acce-84dca746bef5" providerId="AD" clId="Web-{14804C36-3B50-4D3D-EA51-5052C5B47B0A}" dt="2023-08-24T08:48:32.012" v="5" actId="20577"/>
          <ac:spMkLst>
            <pc:docMk/>
            <pc:sldMk cId="583221541" sldId="403"/>
            <ac:spMk id="11" creationId="{00000000-0000-0000-0000-000000000000}"/>
          </ac:spMkLst>
        </pc:spChg>
      </pc:sldChg>
      <pc:sldChg chg="delSp modSp">
        <pc:chgData name="Maeda Koichiro" userId="S::koichiro.maeda@profiles.co.jp::7cce83f0-bee7-4698-acce-84dca746bef5" providerId="AD" clId="Web-{14804C36-3B50-4D3D-EA51-5052C5B47B0A}" dt="2023-08-24T08:49:42.063" v="10" actId="1076"/>
        <pc:sldMkLst>
          <pc:docMk/>
          <pc:sldMk cId="56239036" sldId="409"/>
        </pc:sldMkLst>
        <pc:spChg chg="del mod">
          <ac:chgData name="Maeda Koichiro" userId="S::koichiro.maeda@profiles.co.jp::7cce83f0-bee7-4698-acce-84dca746bef5" providerId="AD" clId="Web-{14804C36-3B50-4D3D-EA51-5052C5B47B0A}" dt="2023-08-24T08:49:36.594" v="9"/>
          <ac:spMkLst>
            <pc:docMk/>
            <pc:sldMk cId="56239036" sldId="409"/>
            <ac:spMk id="3" creationId="{00000000-0000-0000-0000-000000000000}"/>
          </ac:spMkLst>
        </pc:spChg>
        <pc:spChg chg="ord">
          <ac:chgData name="Maeda Koichiro" userId="S::koichiro.maeda@profiles.co.jp::7cce83f0-bee7-4698-acce-84dca746bef5" providerId="AD" clId="Web-{14804C36-3B50-4D3D-EA51-5052C5B47B0A}" dt="2023-08-24T08:49:30.031" v="6"/>
          <ac:spMkLst>
            <pc:docMk/>
            <pc:sldMk cId="56239036" sldId="409"/>
            <ac:spMk id="24" creationId="{00000000-0000-0000-0000-000000000000}"/>
          </ac:spMkLst>
        </pc:spChg>
        <pc:grpChg chg="mod">
          <ac:chgData name="Maeda Koichiro" userId="S::koichiro.maeda@profiles.co.jp::7cce83f0-bee7-4698-acce-84dca746bef5" providerId="AD" clId="Web-{14804C36-3B50-4D3D-EA51-5052C5B47B0A}" dt="2023-08-24T08:49:42.063" v="10" actId="1076"/>
          <ac:grpSpMkLst>
            <pc:docMk/>
            <pc:sldMk cId="56239036" sldId="409"/>
            <ac:grpSpMk id="21" creationId="{00000000-0000-0000-0000-000000000000}"/>
          </ac:grpSpMkLst>
        </pc:grpChg>
      </pc:sldChg>
      <pc:sldChg chg="addSp delSp modSp">
        <pc:chgData name="Maeda Koichiro" userId="S::koichiro.maeda@profiles.co.jp::7cce83f0-bee7-4698-acce-84dca746bef5" providerId="AD" clId="Web-{14804C36-3B50-4D3D-EA51-5052C5B47B0A}" dt="2023-08-24T08:51:58.979" v="19" actId="1076"/>
        <pc:sldMkLst>
          <pc:docMk/>
          <pc:sldMk cId="61903813" sldId="413"/>
        </pc:sldMkLst>
        <pc:spChg chg="del">
          <ac:chgData name="Maeda Koichiro" userId="S::koichiro.maeda@profiles.co.jp::7cce83f0-bee7-4698-acce-84dca746bef5" providerId="AD" clId="Web-{14804C36-3B50-4D3D-EA51-5052C5B47B0A}" dt="2023-08-24T08:51:35.399" v="13"/>
          <ac:spMkLst>
            <pc:docMk/>
            <pc:sldMk cId="61903813" sldId="413"/>
            <ac:spMk id="142" creationId="{F077E34B-4158-43AF-5677-87CE44EB490A}"/>
          </ac:spMkLst>
        </pc:spChg>
        <pc:spChg chg="add mod">
          <ac:chgData name="Maeda Koichiro" userId="S::koichiro.maeda@profiles.co.jp::7cce83f0-bee7-4698-acce-84dca746bef5" providerId="AD" clId="Web-{14804C36-3B50-4D3D-EA51-5052C5B47B0A}" dt="2023-08-24T08:51:58.979" v="19" actId="1076"/>
          <ac:spMkLst>
            <pc:docMk/>
            <pc:sldMk cId="61903813" sldId="413"/>
            <ac:spMk id="145" creationId="{85F931D2-F0C2-5E9D-5382-EDED0DD35F09}"/>
          </ac:spMkLst>
        </pc:spChg>
      </pc:sldChg>
    </pc:docChg>
  </pc:docChgLst>
  <pc:docChgLst>
    <pc:chgData name="Ebato Sae" userId="0934a294-dc0d-4d75-bef4-0f9bd6b42337" providerId="ADAL" clId="{9F1078C3-505C-4B6D-B87D-E8324997AB6A}"/>
    <pc:docChg chg="undo custSel modSld modMainMaster">
      <pc:chgData name="Ebato Sae" userId="0934a294-dc0d-4d75-bef4-0f9bd6b42337" providerId="ADAL" clId="{9F1078C3-505C-4B6D-B87D-E8324997AB6A}" dt="2023-08-20T13:39:33.620" v="245" actId="14100"/>
      <pc:docMkLst>
        <pc:docMk/>
      </pc:docMkLst>
      <pc:sldChg chg="modSp">
        <pc:chgData name="Ebato Sae" userId="0934a294-dc0d-4d75-bef4-0f9bd6b42337" providerId="ADAL" clId="{9F1078C3-505C-4B6D-B87D-E8324997AB6A}" dt="2023-08-20T13:39:08.490" v="239" actId="14100"/>
        <pc:sldMkLst>
          <pc:docMk/>
          <pc:sldMk cId="855558403" sldId="342"/>
        </pc:sldMkLst>
        <pc:spChg chg="mod">
          <ac:chgData name="Ebato Sae" userId="0934a294-dc0d-4d75-bef4-0f9bd6b42337" providerId="ADAL" clId="{9F1078C3-505C-4B6D-B87D-E8324997AB6A}" dt="2023-08-20T13:39:08.490" v="239" actId="14100"/>
          <ac:spMkLst>
            <pc:docMk/>
            <pc:sldMk cId="855558403" sldId="342"/>
            <ac:spMk id="3" creationId="{D6531FD2-D2C4-F339-F7A5-D4C45AB2BF64}"/>
          </ac:spMkLst>
        </pc:spChg>
      </pc:sldChg>
      <pc:sldChg chg="modSp mod">
        <pc:chgData name="Ebato Sae" userId="0934a294-dc0d-4d75-bef4-0f9bd6b42337" providerId="ADAL" clId="{9F1078C3-505C-4B6D-B87D-E8324997AB6A}" dt="2023-08-20T13:33:32.234" v="113" actId="1076"/>
        <pc:sldMkLst>
          <pc:docMk/>
          <pc:sldMk cId="570364870" sldId="347"/>
        </pc:sldMkLst>
        <pc:spChg chg="mod">
          <ac:chgData name="Ebato Sae" userId="0934a294-dc0d-4d75-bef4-0f9bd6b42337" providerId="ADAL" clId="{9F1078C3-505C-4B6D-B87D-E8324997AB6A}" dt="2023-08-20T13:33:32.234" v="113" actId="1076"/>
          <ac:spMkLst>
            <pc:docMk/>
            <pc:sldMk cId="570364870" sldId="347"/>
            <ac:spMk id="6" creationId="{EAED1981-4FD9-1813-B30C-4B61FF1D9A96}"/>
          </ac:spMkLst>
        </pc:spChg>
      </pc:sldChg>
      <pc:sldChg chg="addSp delSp modSp mod">
        <pc:chgData name="Ebato Sae" userId="0934a294-dc0d-4d75-bef4-0f9bd6b42337" providerId="ADAL" clId="{9F1078C3-505C-4B6D-B87D-E8324997AB6A}" dt="2023-08-20T13:33:37.819" v="115"/>
        <pc:sldMkLst>
          <pc:docMk/>
          <pc:sldMk cId="2294128880" sldId="349"/>
        </pc:sldMkLst>
        <pc:spChg chg="del">
          <ac:chgData name="Ebato Sae" userId="0934a294-dc0d-4d75-bef4-0f9bd6b42337" providerId="ADAL" clId="{9F1078C3-505C-4B6D-B87D-E8324997AB6A}" dt="2023-08-20T13:33:37.315" v="114" actId="478"/>
          <ac:spMkLst>
            <pc:docMk/>
            <pc:sldMk cId="2294128880" sldId="349"/>
            <ac:spMk id="4" creationId="{A97E7D82-BEC6-90B4-0529-49C5375FEA59}"/>
          </ac:spMkLst>
        </pc:spChg>
        <pc:spChg chg="add mod">
          <ac:chgData name="Ebato Sae" userId="0934a294-dc0d-4d75-bef4-0f9bd6b42337" providerId="ADAL" clId="{9F1078C3-505C-4B6D-B87D-E8324997AB6A}" dt="2023-08-20T13:33:37.819" v="115"/>
          <ac:spMkLst>
            <pc:docMk/>
            <pc:sldMk cId="2294128880" sldId="349"/>
            <ac:spMk id="6" creationId="{FB0D58A8-9B6A-028A-7DF6-956DFC80972B}"/>
          </ac:spMkLst>
        </pc:spChg>
      </pc:sldChg>
      <pc:sldChg chg="addSp delSp modSp mod">
        <pc:chgData name="Ebato Sae" userId="0934a294-dc0d-4d75-bef4-0f9bd6b42337" providerId="ADAL" clId="{9F1078C3-505C-4B6D-B87D-E8324997AB6A}" dt="2023-08-20T13:33:59.304" v="123" actId="1035"/>
        <pc:sldMkLst>
          <pc:docMk/>
          <pc:sldMk cId="1228832326" sldId="351"/>
        </pc:sldMkLst>
        <pc:spChg chg="del">
          <ac:chgData name="Ebato Sae" userId="0934a294-dc0d-4d75-bef4-0f9bd6b42337" providerId="ADAL" clId="{9F1078C3-505C-4B6D-B87D-E8324997AB6A}" dt="2023-08-20T13:33:54.572" v="118" actId="478"/>
          <ac:spMkLst>
            <pc:docMk/>
            <pc:sldMk cId="1228832326" sldId="351"/>
            <ac:spMk id="2" creationId="{F48BDF89-7AAB-4A67-65FD-072FF07DAF91}"/>
          </ac:spMkLst>
        </pc:spChg>
        <pc:spChg chg="add mod">
          <ac:chgData name="Ebato Sae" userId="0934a294-dc0d-4d75-bef4-0f9bd6b42337" providerId="ADAL" clId="{9F1078C3-505C-4B6D-B87D-E8324997AB6A}" dt="2023-08-20T13:33:59.304" v="123" actId="1035"/>
          <ac:spMkLst>
            <pc:docMk/>
            <pc:sldMk cId="1228832326" sldId="351"/>
            <ac:spMk id="6" creationId="{7FCADB83-7FF1-A41E-51EB-54C7227DC4DC}"/>
          </ac:spMkLst>
        </pc:spChg>
        <pc:spChg chg="add del">
          <ac:chgData name="Ebato Sae" userId="0934a294-dc0d-4d75-bef4-0f9bd6b42337" providerId="ADAL" clId="{9F1078C3-505C-4B6D-B87D-E8324997AB6A}" dt="2023-08-20T13:33:49.889" v="117" actId="478"/>
          <ac:spMkLst>
            <pc:docMk/>
            <pc:sldMk cId="1228832326" sldId="351"/>
            <ac:spMk id="481" creationId="{00000000-0000-0000-0000-000000000000}"/>
          </ac:spMkLst>
        </pc:spChg>
      </pc:sldChg>
      <pc:sldChg chg="addSp delSp modSp">
        <pc:chgData name="Ebato Sae" userId="0934a294-dc0d-4d75-bef4-0f9bd6b42337" providerId="ADAL" clId="{9F1078C3-505C-4B6D-B87D-E8324997AB6A}" dt="2023-08-20T13:38:53.450" v="234" actId="255"/>
        <pc:sldMkLst>
          <pc:docMk/>
          <pc:sldMk cId="2641523842" sldId="384"/>
        </pc:sldMkLst>
        <pc:spChg chg="del">
          <ac:chgData name="Ebato Sae" userId="0934a294-dc0d-4d75-bef4-0f9bd6b42337" providerId="ADAL" clId="{9F1078C3-505C-4B6D-B87D-E8324997AB6A}" dt="2023-08-20T13:38:48.383" v="232" actId="478"/>
          <ac:spMkLst>
            <pc:docMk/>
            <pc:sldMk cId="2641523842" sldId="384"/>
            <ac:spMk id="4" creationId="{15004ACE-659E-76FA-D8A0-8771370057CE}"/>
          </ac:spMkLst>
        </pc:spChg>
        <pc:spChg chg="add mod">
          <ac:chgData name="Ebato Sae" userId="0934a294-dc0d-4d75-bef4-0f9bd6b42337" providerId="ADAL" clId="{9F1078C3-505C-4B6D-B87D-E8324997AB6A}" dt="2023-08-20T13:38:53.450" v="234" actId="255"/>
          <ac:spMkLst>
            <pc:docMk/>
            <pc:sldMk cId="2641523842" sldId="384"/>
            <ac:spMk id="6" creationId="{2634C177-6AC2-18B1-7456-111E833CA9B8}"/>
          </ac:spMkLst>
        </pc:spChg>
      </pc:sldChg>
      <pc:sldChg chg="modSp mod">
        <pc:chgData name="Ebato Sae" userId="0934a294-dc0d-4d75-bef4-0f9bd6b42337" providerId="ADAL" clId="{9F1078C3-505C-4B6D-B87D-E8324997AB6A}" dt="2023-08-20T13:29:58.106" v="45" actId="1076"/>
        <pc:sldMkLst>
          <pc:docMk/>
          <pc:sldMk cId="271962289" sldId="391"/>
        </pc:sldMkLst>
        <pc:spChg chg="mod">
          <ac:chgData name="Ebato Sae" userId="0934a294-dc0d-4d75-bef4-0f9bd6b42337" providerId="ADAL" clId="{9F1078C3-505C-4B6D-B87D-E8324997AB6A}" dt="2023-08-20T13:29:58.106" v="45" actId="1076"/>
          <ac:spMkLst>
            <pc:docMk/>
            <pc:sldMk cId="271962289" sldId="391"/>
            <ac:spMk id="2" creationId="{742E634F-7F6B-3667-D311-E20CCD2C6665}"/>
          </ac:spMkLst>
        </pc:spChg>
        <pc:spChg chg="mod">
          <ac:chgData name="Ebato Sae" userId="0934a294-dc0d-4d75-bef4-0f9bd6b42337" providerId="ADAL" clId="{9F1078C3-505C-4B6D-B87D-E8324997AB6A}" dt="2023-08-20T13:24:29.528" v="1" actId="313"/>
          <ac:spMkLst>
            <pc:docMk/>
            <pc:sldMk cId="271962289" sldId="391"/>
            <ac:spMk id="11" creationId="{00000000-0000-0000-0000-000000000000}"/>
          </ac:spMkLst>
        </pc:spChg>
      </pc:sldChg>
      <pc:sldChg chg="modSp mod">
        <pc:chgData name="Ebato Sae" userId="0934a294-dc0d-4d75-bef4-0f9bd6b42337" providerId="ADAL" clId="{9F1078C3-505C-4B6D-B87D-E8324997AB6A}" dt="2023-08-20T13:28:26.806" v="27" actId="1036"/>
        <pc:sldMkLst>
          <pc:docMk/>
          <pc:sldMk cId="4037372110" sldId="397"/>
        </pc:sldMkLst>
        <pc:spChg chg="mod">
          <ac:chgData name="Ebato Sae" userId="0934a294-dc0d-4d75-bef4-0f9bd6b42337" providerId="ADAL" clId="{9F1078C3-505C-4B6D-B87D-E8324997AB6A}" dt="2023-08-20T13:28:26.806" v="27" actId="1036"/>
          <ac:spMkLst>
            <pc:docMk/>
            <pc:sldMk cId="4037372110" sldId="397"/>
            <ac:spMk id="35" creationId="{6227C2B3-5424-E925-9398-4089C4929B1D}"/>
          </ac:spMkLst>
        </pc:spChg>
        <pc:spChg chg="mod">
          <ac:chgData name="Ebato Sae" userId="0934a294-dc0d-4d75-bef4-0f9bd6b42337" providerId="ADAL" clId="{9F1078C3-505C-4B6D-B87D-E8324997AB6A}" dt="2023-08-20T13:28:26.806" v="27" actId="1036"/>
          <ac:spMkLst>
            <pc:docMk/>
            <pc:sldMk cId="4037372110" sldId="397"/>
            <ac:spMk id="36" creationId="{820D4767-E613-1709-D383-3E797A75C4CD}"/>
          </ac:spMkLst>
        </pc:spChg>
      </pc:sldChg>
      <pc:sldChg chg="modSp mod">
        <pc:chgData name="Ebato Sae" userId="0934a294-dc0d-4d75-bef4-0f9bd6b42337" providerId="ADAL" clId="{9F1078C3-505C-4B6D-B87D-E8324997AB6A}" dt="2023-08-20T13:28:42.210" v="34" actId="1035"/>
        <pc:sldMkLst>
          <pc:docMk/>
          <pc:sldMk cId="4050215178" sldId="398"/>
        </pc:sldMkLst>
        <pc:spChg chg="mod">
          <ac:chgData name="Ebato Sae" userId="0934a294-dc0d-4d75-bef4-0f9bd6b42337" providerId="ADAL" clId="{9F1078C3-505C-4B6D-B87D-E8324997AB6A}" dt="2023-08-20T13:28:42.210" v="34" actId="1035"/>
          <ac:spMkLst>
            <pc:docMk/>
            <pc:sldMk cId="4050215178" sldId="398"/>
            <ac:spMk id="4" creationId="{97881619-52E9-78DB-D90D-811436841458}"/>
          </ac:spMkLst>
        </pc:spChg>
        <pc:spChg chg="mod">
          <ac:chgData name="Ebato Sae" userId="0934a294-dc0d-4d75-bef4-0f9bd6b42337" providerId="ADAL" clId="{9F1078C3-505C-4B6D-B87D-E8324997AB6A}" dt="2023-08-20T13:28:42.210" v="34" actId="1035"/>
          <ac:spMkLst>
            <pc:docMk/>
            <pc:sldMk cId="4050215178" sldId="398"/>
            <ac:spMk id="5" creationId="{3E522E50-92E8-7749-1D48-649E33FD5259}"/>
          </ac:spMkLst>
        </pc:spChg>
        <pc:spChg chg="mod">
          <ac:chgData name="Ebato Sae" userId="0934a294-dc0d-4d75-bef4-0f9bd6b42337" providerId="ADAL" clId="{9F1078C3-505C-4B6D-B87D-E8324997AB6A}" dt="2023-08-20T13:24:27.922" v="0" actId="313"/>
          <ac:spMkLst>
            <pc:docMk/>
            <pc:sldMk cId="4050215178" sldId="398"/>
            <ac:spMk id="374" creationId="{00000000-0000-0000-0000-000000000000}"/>
          </ac:spMkLst>
        </pc:spChg>
      </pc:sldChg>
      <pc:sldChg chg="modSp mod">
        <pc:chgData name="Ebato Sae" userId="0934a294-dc0d-4d75-bef4-0f9bd6b42337" providerId="ADAL" clId="{9F1078C3-505C-4B6D-B87D-E8324997AB6A}" dt="2023-08-20T13:30:12.416" v="46" actId="1076"/>
        <pc:sldMkLst>
          <pc:docMk/>
          <pc:sldMk cId="583221541" sldId="403"/>
        </pc:sldMkLst>
        <pc:spChg chg="mod">
          <ac:chgData name="Ebato Sae" userId="0934a294-dc0d-4d75-bef4-0f9bd6b42337" providerId="ADAL" clId="{9F1078C3-505C-4B6D-B87D-E8324997AB6A}" dt="2023-08-20T13:30:12.416" v="46" actId="1076"/>
          <ac:spMkLst>
            <pc:docMk/>
            <pc:sldMk cId="583221541" sldId="403"/>
            <ac:spMk id="2" creationId="{984459F3-58CE-04A9-4E89-B1068D25379F}"/>
          </ac:spMkLst>
        </pc:spChg>
        <pc:spChg chg="mod">
          <ac:chgData name="Ebato Sae" userId="0934a294-dc0d-4d75-bef4-0f9bd6b42337" providerId="ADAL" clId="{9F1078C3-505C-4B6D-B87D-E8324997AB6A}" dt="2023-08-20T13:24:30.560" v="2" actId="313"/>
          <ac:spMkLst>
            <pc:docMk/>
            <pc:sldMk cId="583221541" sldId="403"/>
            <ac:spMk id="11" creationId="{00000000-0000-0000-0000-000000000000}"/>
          </ac:spMkLst>
        </pc:spChg>
      </pc:sldChg>
      <pc:sldChg chg="addSp delSp modSp mod">
        <pc:chgData name="Ebato Sae" userId="0934a294-dc0d-4d75-bef4-0f9bd6b42337" providerId="ADAL" clId="{9F1078C3-505C-4B6D-B87D-E8324997AB6A}" dt="2023-08-20T13:30:41.208" v="56" actId="1076"/>
        <pc:sldMkLst>
          <pc:docMk/>
          <pc:sldMk cId="1495443878" sldId="405"/>
        </pc:sldMkLst>
        <pc:spChg chg="del">
          <ac:chgData name="Ebato Sae" userId="0934a294-dc0d-4d75-bef4-0f9bd6b42337" providerId="ADAL" clId="{9F1078C3-505C-4B6D-B87D-E8324997AB6A}" dt="2023-08-20T13:30:18.244" v="47" actId="478"/>
          <ac:spMkLst>
            <pc:docMk/>
            <pc:sldMk cId="1495443878" sldId="405"/>
            <ac:spMk id="2" creationId="{6C339D97-4AB6-3623-E090-FAEDE2F25D6F}"/>
          </ac:spMkLst>
        </pc:spChg>
        <pc:spChg chg="add mod">
          <ac:chgData name="Ebato Sae" userId="0934a294-dc0d-4d75-bef4-0f9bd6b42337" providerId="ADAL" clId="{9F1078C3-505C-4B6D-B87D-E8324997AB6A}" dt="2023-08-20T13:30:41.208" v="56" actId="1076"/>
          <ac:spMkLst>
            <pc:docMk/>
            <pc:sldMk cId="1495443878" sldId="405"/>
            <ac:spMk id="6" creationId="{7ED5EBE3-AC6C-2526-2A89-3156D0F07BEE}"/>
          </ac:spMkLst>
        </pc:spChg>
        <pc:spChg chg="mod">
          <ac:chgData name="Ebato Sae" userId="0934a294-dc0d-4d75-bef4-0f9bd6b42337" providerId="ADAL" clId="{9F1078C3-505C-4B6D-B87D-E8324997AB6A}" dt="2023-08-20T13:24:32.183" v="3" actId="313"/>
          <ac:spMkLst>
            <pc:docMk/>
            <pc:sldMk cId="1495443878" sldId="405"/>
            <ac:spMk id="480" creationId="{00000000-0000-0000-0000-000000000000}"/>
          </ac:spMkLst>
        </pc:spChg>
      </pc:sldChg>
      <pc:sldChg chg="modSp">
        <pc:chgData name="Ebato Sae" userId="0934a294-dc0d-4d75-bef4-0f9bd6b42337" providerId="ADAL" clId="{9F1078C3-505C-4B6D-B87D-E8324997AB6A}" dt="2023-08-20T13:30:53.463" v="58" actId="255"/>
        <pc:sldMkLst>
          <pc:docMk/>
          <pc:sldMk cId="2999143366" sldId="406"/>
        </pc:sldMkLst>
        <pc:spChg chg="mod">
          <ac:chgData name="Ebato Sae" userId="0934a294-dc0d-4d75-bef4-0f9bd6b42337" providerId="ADAL" clId="{9F1078C3-505C-4B6D-B87D-E8324997AB6A}" dt="2023-08-20T13:30:53.463" v="58" actId="255"/>
          <ac:spMkLst>
            <pc:docMk/>
            <pc:sldMk cId="2999143366" sldId="406"/>
            <ac:spMk id="4" creationId="{71D63AAF-1B50-FFD6-D989-EBF5ACB1E781}"/>
          </ac:spMkLst>
        </pc:spChg>
      </pc:sldChg>
      <pc:sldChg chg="addSp delSp modSp">
        <pc:chgData name="Ebato Sae" userId="0934a294-dc0d-4d75-bef4-0f9bd6b42337" providerId="ADAL" clId="{9F1078C3-505C-4B6D-B87D-E8324997AB6A}" dt="2023-08-20T13:31:34.540" v="68" actId="1076"/>
        <pc:sldMkLst>
          <pc:docMk/>
          <pc:sldMk cId="3166977706" sldId="407"/>
        </pc:sldMkLst>
        <pc:spChg chg="del">
          <ac:chgData name="Ebato Sae" userId="0934a294-dc0d-4d75-bef4-0f9bd6b42337" providerId="ADAL" clId="{9F1078C3-505C-4B6D-B87D-E8324997AB6A}" dt="2023-08-20T13:31:06.130" v="59" actId="478"/>
          <ac:spMkLst>
            <pc:docMk/>
            <pc:sldMk cId="3166977706" sldId="407"/>
            <ac:spMk id="3" creationId="{50E9BF79-70BA-FD7F-E650-0175DED73235}"/>
          </ac:spMkLst>
        </pc:spChg>
        <pc:spChg chg="add mod">
          <ac:chgData name="Ebato Sae" userId="0934a294-dc0d-4d75-bef4-0f9bd6b42337" providerId="ADAL" clId="{9F1078C3-505C-4B6D-B87D-E8324997AB6A}" dt="2023-08-20T13:31:34.540" v="68" actId="1076"/>
          <ac:spMkLst>
            <pc:docMk/>
            <pc:sldMk cId="3166977706" sldId="407"/>
            <ac:spMk id="6" creationId="{4E445084-9D8E-6AC0-604A-DD3480A1D36E}"/>
          </ac:spMkLst>
        </pc:spChg>
      </pc:sldChg>
      <pc:sldChg chg="addSp delSp modSp">
        <pc:chgData name="Ebato Sae" userId="0934a294-dc0d-4d75-bef4-0f9bd6b42337" providerId="ADAL" clId="{9F1078C3-505C-4B6D-B87D-E8324997AB6A}" dt="2023-08-20T13:32:17.595" v="86" actId="1038"/>
        <pc:sldMkLst>
          <pc:docMk/>
          <pc:sldMk cId="4031982965" sldId="408"/>
        </pc:sldMkLst>
        <pc:spChg chg="del">
          <ac:chgData name="Ebato Sae" userId="0934a294-dc0d-4d75-bef4-0f9bd6b42337" providerId="ADAL" clId="{9F1078C3-505C-4B6D-B87D-E8324997AB6A}" dt="2023-08-20T13:31:54.745" v="74" actId="478"/>
          <ac:spMkLst>
            <pc:docMk/>
            <pc:sldMk cId="4031982965" sldId="408"/>
            <ac:spMk id="2" creationId="{21A72A2D-49DC-5EA9-3C45-D1F4A91AFBC0}"/>
          </ac:spMkLst>
        </pc:spChg>
        <pc:spChg chg="add mod">
          <ac:chgData name="Ebato Sae" userId="0934a294-dc0d-4d75-bef4-0f9bd6b42337" providerId="ADAL" clId="{9F1078C3-505C-4B6D-B87D-E8324997AB6A}" dt="2023-08-20T13:32:17.595" v="86" actId="1038"/>
          <ac:spMkLst>
            <pc:docMk/>
            <pc:sldMk cId="4031982965" sldId="408"/>
            <ac:spMk id="4" creationId="{09278457-5EC9-1729-9E3F-5E3730FE9B04}"/>
          </ac:spMkLst>
        </pc:spChg>
        <pc:spChg chg="mod">
          <ac:chgData name="Ebato Sae" userId="0934a294-dc0d-4d75-bef4-0f9bd6b42337" providerId="ADAL" clId="{9F1078C3-505C-4B6D-B87D-E8324997AB6A}" dt="2023-08-20T13:31:48.825" v="73" actId="1035"/>
          <ac:spMkLst>
            <pc:docMk/>
            <pc:sldMk cId="4031982965" sldId="408"/>
            <ac:spMk id="16" creationId="{00000000-0000-0000-0000-000000000000}"/>
          </ac:spMkLst>
        </pc:spChg>
        <pc:spChg chg="mod">
          <ac:chgData name="Ebato Sae" userId="0934a294-dc0d-4d75-bef4-0f9bd6b42337" providerId="ADAL" clId="{9F1078C3-505C-4B6D-B87D-E8324997AB6A}" dt="2023-08-20T13:31:48.825" v="73" actId="1035"/>
          <ac:spMkLst>
            <pc:docMk/>
            <pc:sldMk cId="4031982965" sldId="408"/>
            <ac:spMk id="306179" creationId="{00000000-0000-0000-0000-000000000000}"/>
          </ac:spMkLst>
        </pc:spChg>
        <pc:spChg chg="mod">
          <ac:chgData name="Ebato Sae" userId="0934a294-dc0d-4d75-bef4-0f9bd6b42337" providerId="ADAL" clId="{9F1078C3-505C-4B6D-B87D-E8324997AB6A}" dt="2023-08-20T13:31:48.825" v="73" actId="1035"/>
          <ac:spMkLst>
            <pc:docMk/>
            <pc:sldMk cId="4031982965" sldId="408"/>
            <ac:spMk id="306180" creationId="{00000000-0000-0000-0000-000000000000}"/>
          </ac:spMkLst>
        </pc:spChg>
      </pc:sldChg>
      <pc:sldChg chg="addSp delSp modSp">
        <pc:chgData name="Ebato Sae" userId="0934a294-dc0d-4d75-bef4-0f9bd6b42337" providerId="ADAL" clId="{9F1078C3-505C-4B6D-B87D-E8324997AB6A}" dt="2023-08-20T13:32:36.303" v="94" actId="1035"/>
        <pc:sldMkLst>
          <pc:docMk/>
          <pc:sldMk cId="56239036" sldId="409"/>
        </pc:sldMkLst>
        <pc:spChg chg="del">
          <ac:chgData name="Ebato Sae" userId="0934a294-dc0d-4d75-bef4-0f9bd6b42337" providerId="ADAL" clId="{9F1078C3-505C-4B6D-B87D-E8324997AB6A}" dt="2023-08-20T13:32:29.280" v="87" actId="478"/>
          <ac:spMkLst>
            <pc:docMk/>
            <pc:sldMk cId="56239036" sldId="409"/>
            <ac:spMk id="2" creationId="{C3F8C547-B962-250B-D01D-55771177524F}"/>
          </ac:spMkLst>
        </pc:spChg>
        <pc:spChg chg="add mod">
          <ac:chgData name="Ebato Sae" userId="0934a294-dc0d-4d75-bef4-0f9bd6b42337" providerId="ADAL" clId="{9F1078C3-505C-4B6D-B87D-E8324997AB6A}" dt="2023-08-20T13:32:36.303" v="94" actId="1035"/>
          <ac:spMkLst>
            <pc:docMk/>
            <pc:sldMk cId="56239036" sldId="409"/>
            <ac:spMk id="6" creationId="{AC300C76-8C40-FA1E-2F47-E8BB85003514}"/>
          </ac:spMkLst>
        </pc:spChg>
      </pc:sldChg>
      <pc:sldChg chg="addSp delSp modSp">
        <pc:chgData name="Ebato Sae" userId="0934a294-dc0d-4d75-bef4-0f9bd6b42337" providerId="ADAL" clId="{9F1078C3-505C-4B6D-B87D-E8324997AB6A}" dt="2023-08-20T13:33:12.226" v="112" actId="1036"/>
        <pc:sldMkLst>
          <pc:docMk/>
          <pc:sldMk cId="1506752958" sldId="412"/>
        </pc:sldMkLst>
        <pc:spChg chg="del">
          <ac:chgData name="Ebato Sae" userId="0934a294-dc0d-4d75-bef4-0f9bd6b42337" providerId="ADAL" clId="{9F1078C3-505C-4B6D-B87D-E8324997AB6A}" dt="2023-08-20T13:33:09.755" v="108" actId="478"/>
          <ac:spMkLst>
            <pc:docMk/>
            <pc:sldMk cId="1506752958" sldId="412"/>
            <ac:spMk id="17" creationId="{A4240C0D-8943-38C3-ACE6-A1C32F594DF0}"/>
          </ac:spMkLst>
        </pc:spChg>
        <pc:spChg chg="add mod">
          <ac:chgData name="Ebato Sae" userId="0934a294-dc0d-4d75-bef4-0f9bd6b42337" providerId="ADAL" clId="{9F1078C3-505C-4B6D-B87D-E8324997AB6A}" dt="2023-08-20T13:33:12.226" v="112" actId="1036"/>
          <ac:spMkLst>
            <pc:docMk/>
            <pc:sldMk cId="1506752958" sldId="412"/>
            <ac:spMk id="32" creationId="{B0578D6C-73ED-1102-7D7E-05981711A11F}"/>
          </ac:spMkLst>
        </pc:spChg>
      </pc:sldChg>
      <pc:sldChg chg="modSp mod">
        <pc:chgData name="Ebato Sae" userId="0934a294-dc0d-4d75-bef4-0f9bd6b42337" providerId="ADAL" clId="{9F1078C3-505C-4B6D-B87D-E8324997AB6A}" dt="2023-08-20T13:39:33.620" v="245" actId="14100"/>
        <pc:sldMkLst>
          <pc:docMk/>
          <pc:sldMk cId="146672920" sldId="423"/>
        </pc:sldMkLst>
        <pc:spChg chg="mod">
          <ac:chgData name="Ebato Sae" userId="0934a294-dc0d-4d75-bef4-0f9bd6b42337" providerId="ADAL" clId="{9F1078C3-505C-4B6D-B87D-E8324997AB6A}" dt="2023-08-20T13:39:33.620" v="245" actId="14100"/>
          <ac:spMkLst>
            <pc:docMk/>
            <pc:sldMk cId="146672920" sldId="423"/>
            <ac:spMk id="3" creationId="{232D1AD1-0E5B-9E84-E1CF-347F4BD9D102}"/>
          </ac:spMkLst>
        </pc:spChg>
      </pc:sldChg>
      <pc:sldChg chg="addSp delSp modSp">
        <pc:chgData name="Ebato Sae" userId="0934a294-dc0d-4d75-bef4-0f9bd6b42337" providerId="ADAL" clId="{9F1078C3-505C-4B6D-B87D-E8324997AB6A}" dt="2023-08-20T13:32:49.501" v="99" actId="1036"/>
        <pc:sldMkLst>
          <pc:docMk/>
          <pc:sldMk cId="1497953481" sldId="425"/>
        </pc:sldMkLst>
        <pc:spChg chg="del">
          <ac:chgData name="Ebato Sae" userId="0934a294-dc0d-4d75-bef4-0f9bd6b42337" providerId="ADAL" clId="{9F1078C3-505C-4B6D-B87D-E8324997AB6A}" dt="2023-08-20T13:32:46.429" v="95" actId="478"/>
          <ac:spMkLst>
            <pc:docMk/>
            <pc:sldMk cId="1497953481" sldId="425"/>
            <ac:spMk id="4" creationId="{445B4130-6440-84A1-5B72-8082BBFBA0AE}"/>
          </ac:spMkLst>
        </pc:spChg>
        <pc:spChg chg="add mod">
          <ac:chgData name="Ebato Sae" userId="0934a294-dc0d-4d75-bef4-0f9bd6b42337" providerId="ADAL" clId="{9F1078C3-505C-4B6D-B87D-E8324997AB6A}" dt="2023-08-20T13:32:49.501" v="99" actId="1036"/>
          <ac:spMkLst>
            <pc:docMk/>
            <pc:sldMk cId="1497953481" sldId="425"/>
            <ac:spMk id="8" creationId="{01295538-8671-0464-6C0F-6C14676D5745}"/>
          </ac:spMkLst>
        </pc:spChg>
      </pc:sldChg>
      <pc:sldChg chg="addSp delSp modSp">
        <pc:chgData name="Ebato Sae" userId="0934a294-dc0d-4d75-bef4-0f9bd6b42337" providerId="ADAL" clId="{9F1078C3-505C-4B6D-B87D-E8324997AB6A}" dt="2023-08-20T13:33:00.161" v="107" actId="1035"/>
        <pc:sldMkLst>
          <pc:docMk/>
          <pc:sldMk cId="3909468186" sldId="426"/>
        </pc:sldMkLst>
        <pc:spChg chg="del">
          <ac:chgData name="Ebato Sae" userId="0934a294-dc0d-4d75-bef4-0f9bd6b42337" providerId="ADAL" clId="{9F1078C3-505C-4B6D-B87D-E8324997AB6A}" dt="2023-08-20T13:32:55.393" v="100" actId="478"/>
          <ac:spMkLst>
            <pc:docMk/>
            <pc:sldMk cId="3909468186" sldId="426"/>
            <ac:spMk id="5" creationId="{93012F4B-2ED3-1F1C-326D-91E8ADDAF4D8}"/>
          </ac:spMkLst>
        </pc:spChg>
        <pc:spChg chg="add mod">
          <ac:chgData name="Ebato Sae" userId="0934a294-dc0d-4d75-bef4-0f9bd6b42337" providerId="ADAL" clId="{9F1078C3-505C-4B6D-B87D-E8324997AB6A}" dt="2023-08-20T13:33:00.161" v="107" actId="1035"/>
          <ac:spMkLst>
            <pc:docMk/>
            <pc:sldMk cId="3909468186" sldId="426"/>
            <ac:spMk id="7" creationId="{96F9F8FD-44C3-FC60-AADB-F3DB5BBC7661}"/>
          </ac:spMkLst>
        </pc:spChg>
      </pc:sldChg>
      <pc:sldChg chg="addSp delSp modSp mod">
        <pc:chgData name="Ebato Sae" userId="0934a294-dc0d-4d75-bef4-0f9bd6b42337" providerId="ADAL" clId="{9F1078C3-505C-4B6D-B87D-E8324997AB6A}" dt="2023-08-20T13:34:30.893" v="133" actId="1076"/>
        <pc:sldMkLst>
          <pc:docMk/>
          <pc:sldMk cId="2352794203" sldId="428"/>
        </pc:sldMkLst>
        <pc:spChg chg="del">
          <ac:chgData name="Ebato Sae" userId="0934a294-dc0d-4d75-bef4-0f9bd6b42337" providerId="ADAL" clId="{9F1078C3-505C-4B6D-B87D-E8324997AB6A}" dt="2023-08-20T13:34:08.895" v="124" actId="478"/>
          <ac:spMkLst>
            <pc:docMk/>
            <pc:sldMk cId="2352794203" sldId="428"/>
            <ac:spMk id="2" creationId="{CB915072-2E12-F7EE-8E0E-E0E28A6D4744}"/>
          </ac:spMkLst>
        </pc:spChg>
        <pc:spChg chg="add mod">
          <ac:chgData name="Ebato Sae" userId="0934a294-dc0d-4d75-bef4-0f9bd6b42337" providerId="ADAL" clId="{9F1078C3-505C-4B6D-B87D-E8324997AB6A}" dt="2023-08-20T13:34:30.893" v="133" actId="1076"/>
          <ac:spMkLst>
            <pc:docMk/>
            <pc:sldMk cId="2352794203" sldId="428"/>
            <ac:spMk id="4" creationId="{41211E1A-671B-29B2-4F6E-D4CA885E997F}"/>
          </ac:spMkLst>
        </pc:spChg>
      </pc:sldChg>
      <pc:sldChg chg="addSp delSp modSp mod">
        <pc:chgData name="Ebato Sae" userId="0934a294-dc0d-4d75-bef4-0f9bd6b42337" providerId="ADAL" clId="{9F1078C3-505C-4B6D-B87D-E8324997AB6A}" dt="2023-08-20T13:34:54.569" v="143" actId="14100"/>
        <pc:sldMkLst>
          <pc:docMk/>
          <pc:sldMk cId="2719367945" sldId="429"/>
        </pc:sldMkLst>
        <pc:spChg chg="del">
          <ac:chgData name="Ebato Sae" userId="0934a294-dc0d-4d75-bef4-0f9bd6b42337" providerId="ADAL" clId="{9F1078C3-505C-4B6D-B87D-E8324997AB6A}" dt="2023-08-20T13:34:43.005" v="134" actId="478"/>
          <ac:spMkLst>
            <pc:docMk/>
            <pc:sldMk cId="2719367945" sldId="429"/>
            <ac:spMk id="2" creationId="{90AD7440-000A-A1DE-3758-903DE5DA4B36}"/>
          </ac:spMkLst>
        </pc:spChg>
        <pc:spChg chg="add mod">
          <ac:chgData name="Ebato Sae" userId="0934a294-dc0d-4d75-bef4-0f9bd6b42337" providerId="ADAL" clId="{9F1078C3-505C-4B6D-B87D-E8324997AB6A}" dt="2023-08-20T13:34:54.569" v="143" actId="14100"/>
          <ac:spMkLst>
            <pc:docMk/>
            <pc:sldMk cId="2719367945" sldId="429"/>
            <ac:spMk id="7" creationId="{AE1299F1-4BF0-0937-96D1-F44F800A21C3}"/>
          </ac:spMkLst>
        </pc:spChg>
      </pc:sldChg>
      <pc:sldChg chg="addSp delSp modSp mod">
        <pc:chgData name="Ebato Sae" userId="0934a294-dc0d-4d75-bef4-0f9bd6b42337" providerId="ADAL" clId="{9F1078C3-505C-4B6D-B87D-E8324997AB6A}" dt="2023-08-20T13:35:32.008" v="165" actId="1036"/>
        <pc:sldMkLst>
          <pc:docMk/>
          <pc:sldMk cId="1005914510" sldId="430"/>
        </pc:sldMkLst>
        <pc:spChg chg="del">
          <ac:chgData name="Ebato Sae" userId="0934a294-dc0d-4d75-bef4-0f9bd6b42337" providerId="ADAL" clId="{9F1078C3-505C-4B6D-B87D-E8324997AB6A}" dt="2023-08-20T13:35:09.917" v="146" actId="478"/>
          <ac:spMkLst>
            <pc:docMk/>
            <pc:sldMk cId="1005914510" sldId="430"/>
            <ac:spMk id="2" creationId="{C7B3BAD4-6789-62FF-B25C-D30CAA4E3B0B}"/>
          </ac:spMkLst>
        </pc:spChg>
        <pc:spChg chg="add mod">
          <ac:chgData name="Ebato Sae" userId="0934a294-dc0d-4d75-bef4-0f9bd6b42337" providerId="ADAL" clId="{9F1078C3-505C-4B6D-B87D-E8324997AB6A}" dt="2023-08-20T13:35:32.008" v="165" actId="1036"/>
          <ac:spMkLst>
            <pc:docMk/>
            <pc:sldMk cId="1005914510" sldId="430"/>
            <ac:spMk id="4" creationId="{C06E7B7D-716F-1BF7-DBAD-7019EA355C34}"/>
          </ac:spMkLst>
        </pc:spChg>
        <pc:spChg chg="add del">
          <ac:chgData name="Ebato Sae" userId="0934a294-dc0d-4d75-bef4-0f9bd6b42337" providerId="ADAL" clId="{9F1078C3-505C-4B6D-B87D-E8324997AB6A}" dt="2023-08-20T13:35:04.679" v="145" actId="478"/>
          <ac:spMkLst>
            <pc:docMk/>
            <pc:sldMk cId="1005914510" sldId="430"/>
            <ac:spMk id="38914" creationId="{00000000-0000-0000-0000-000000000000}"/>
          </ac:spMkLst>
        </pc:spChg>
        <pc:grpChg chg="mod">
          <ac:chgData name="Ebato Sae" userId="0934a294-dc0d-4d75-bef4-0f9bd6b42337" providerId="ADAL" clId="{9F1078C3-505C-4B6D-B87D-E8324997AB6A}" dt="2023-08-20T13:35:15.467" v="154" actId="1035"/>
          <ac:grpSpMkLst>
            <pc:docMk/>
            <pc:sldMk cId="1005914510" sldId="430"/>
            <ac:grpSpMk id="38919" creationId="{00000000-0000-0000-0000-000000000000}"/>
          </ac:grpSpMkLst>
        </pc:grpChg>
      </pc:sldChg>
      <pc:sldChg chg="addSp delSp modSp mod">
        <pc:chgData name="Ebato Sae" userId="0934a294-dc0d-4d75-bef4-0f9bd6b42337" providerId="ADAL" clId="{9F1078C3-505C-4B6D-B87D-E8324997AB6A}" dt="2023-08-20T13:35:48.167" v="174"/>
        <pc:sldMkLst>
          <pc:docMk/>
          <pc:sldMk cId="2562448185" sldId="431"/>
        </pc:sldMkLst>
        <pc:spChg chg="del">
          <ac:chgData name="Ebato Sae" userId="0934a294-dc0d-4d75-bef4-0f9bd6b42337" providerId="ADAL" clId="{9F1078C3-505C-4B6D-B87D-E8324997AB6A}" dt="2023-08-20T13:35:47.208" v="173" actId="478"/>
          <ac:spMkLst>
            <pc:docMk/>
            <pc:sldMk cId="2562448185" sldId="431"/>
            <ac:spMk id="2" creationId="{3E41C8FC-905E-4E99-B454-0B8BAF341020}"/>
          </ac:spMkLst>
        </pc:spChg>
        <pc:spChg chg="add mod">
          <ac:chgData name="Ebato Sae" userId="0934a294-dc0d-4d75-bef4-0f9bd6b42337" providerId="ADAL" clId="{9F1078C3-505C-4B6D-B87D-E8324997AB6A}" dt="2023-08-20T13:35:48.167" v="174"/>
          <ac:spMkLst>
            <pc:docMk/>
            <pc:sldMk cId="2562448185" sldId="431"/>
            <ac:spMk id="4" creationId="{6074CE42-6A6E-478D-FED1-E73D9D222128}"/>
          </ac:spMkLst>
        </pc:spChg>
        <pc:grpChg chg="mod">
          <ac:chgData name="Ebato Sae" userId="0934a294-dc0d-4d75-bef4-0f9bd6b42337" providerId="ADAL" clId="{9F1078C3-505C-4B6D-B87D-E8324997AB6A}" dt="2023-08-20T13:35:41.168" v="172" actId="1035"/>
          <ac:grpSpMkLst>
            <pc:docMk/>
            <pc:sldMk cId="2562448185" sldId="431"/>
            <ac:grpSpMk id="40967" creationId="{00000000-0000-0000-0000-000000000000}"/>
          </ac:grpSpMkLst>
        </pc:grpChg>
      </pc:sldChg>
      <pc:sldChg chg="addSp delSp modSp mod">
        <pc:chgData name="Ebato Sae" userId="0934a294-dc0d-4d75-bef4-0f9bd6b42337" providerId="ADAL" clId="{9F1078C3-505C-4B6D-B87D-E8324997AB6A}" dt="2023-08-20T13:36:08.397" v="182" actId="1036"/>
        <pc:sldMkLst>
          <pc:docMk/>
          <pc:sldMk cId="3823612384" sldId="432"/>
        </pc:sldMkLst>
        <pc:spChg chg="del">
          <ac:chgData name="Ebato Sae" userId="0934a294-dc0d-4d75-bef4-0f9bd6b42337" providerId="ADAL" clId="{9F1078C3-505C-4B6D-B87D-E8324997AB6A}" dt="2023-08-20T13:36:05.887" v="179" actId="478"/>
          <ac:spMkLst>
            <pc:docMk/>
            <pc:sldMk cId="3823612384" sldId="432"/>
            <ac:spMk id="2" creationId="{97242229-218F-176A-A479-C7BC6F1CE371}"/>
          </ac:spMkLst>
        </pc:spChg>
        <pc:spChg chg="add mod">
          <ac:chgData name="Ebato Sae" userId="0934a294-dc0d-4d75-bef4-0f9bd6b42337" providerId="ADAL" clId="{9F1078C3-505C-4B6D-B87D-E8324997AB6A}" dt="2023-08-20T13:36:08.397" v="182" actId="1036"/>
          <ac:spMkLst>
            <pc:docMk/>
            <pc:sldMk cId="3823612384" sldId="432"/>
            <ac:spMk id="4" creationId="{55DDF188-B78F-D206-00A0-9F643C665D15}"/>
          </ac:spMkLst>
        </pc:spChg>
        <pc:grpChg chg="mod">
          <ac:chgData name="Ebato Sae" userId="0934a294-dc0d-4d75-bef4-0f9bd6b42337" providerId="ADAL" clId="{9F1078C3-505C-4B6D-B87D-E8324997AB6A}" dt="2023-08-20T13:36:00.833" v="178" actId="1035"/>
          <ac:grpSpMkLst>
            <pc:docMk/>
            <pc:sldMk cId="3823612384" sldId="432"/>
            <ac:grpSpMk id="43015" creationId="{00000000-0000-0000-0000-000000000000}"/>
          </ac:grpSpMkLst>
        </pc:grpChg>
      </pc:sldChg>
      <pc:sldChg chg="addSp delSp modSp mod">
        <pc:chgData name="Ebato Sae" userId="0934a294-dc0d-4d75-bef4-0f9bd6b42337" providerId="ADAL" clId="{9F1078C3-505C-4B6D-B87D-E8324997AB6A}" dt="2023-08-20T13:36:38.797" v="187" actId="1036"/>
        <pc:sldMkLst>
          <pc:docMk/>
          <pc:sldMk cId="3237856945" sldId="433"/>
        </pc:sldMkLst>
        <pc:spChg chg="del">
          <ac:chgData name="Ebato Sae" userId="0934a294-dc0d-4d75-bef4-0f9bd6b42337" providerId="ADAL" clId="{9F1078C3-505C-4B6D-B87D-E8324997AB6A}" dt="2023-08-20T13:36:32.480" v="184" actId="478"/>
          <ac:spMkLst>
            <pc:docMk/>
            <pc:sldMk cId="3237856945" sldId="433"/>
            <ac:spMk id="2" creationId="{B8132CBF-8A13-F79F-F2E6-83BBD471EE93}"/>
          </ac:spMkLst>
        </pc:spChg>
        <pc:spChg chg="add mod">
          <ac:chgData name="Ebato Sae" userId="0934a294-dc0d-4d75-bef4-0f9bd6b42337" providerId="ADAL" clId="{9F1078C3-505C-4B6D-B87D-E8324997AB6A}" dt="2023-08-20T13:36:38.797" v="187" actId="1036"/>
          <ac:spMkLst>
            <pc:docMk/>
            <pc:sldMk cId="3237856945" sldId="433"/>
            <ac:spMk id="4" creationId="{9F3459EC-23BF-3275-0F44-7ACA61BEB69D}"/>
          </ac:spMkLst>
        </pc:spChg>
        <pc:grpChg chg="mod">
          <ac:chgData name="Ebato Sae" userId="0934a294-dc0d-4d75-bef4-0f9bd6b42337" providerId="ADAL" clId="{9F1078C3-505C-4B6D-B87D-E8324997AB6A}" dt="2023-08-20T13:36:20.497" v="183" actId="1076"/>
          <ac:grpSpMkLst>
            <pc:docMk/>
            <pc:sldMk cId="3237856945" sldId="433"/>
            <ac:grpSpMk id="45063" creationId="{00000000-0000-0000-0000-000000000000}"/>
          </ac:grpSpMkLst>
        </pc:grpChg>
      </pc:sldChg>
      <pc:sldChg chg="addSp delSp modSp mod">
        <pc:chgData name="Ebato Sae" userId="0934a294-dc0d-4d75-bef4-0f9bd6b42337" providerId="ADAL" clId="{9F1078C3-505C-4B6D-B87D-E8324997AB6A}" dt="2023-08-20T13:37:00.087" v="195" actId="1036"/>
        <pc:sldMkLst>
          <pc:docMk/>
          <pc:sldMk cId="2600376665" sldId="434"/>
        </pc:sldMkLst>
        <pc:spChg chg="del">
          <ac:chgData name="Ebato Sae" userId="0934a294-dc0d-4d75-bef4-0f9bd6b42337" providerId="ADAL" clId="{9F1078C3-505C-4B6D-B87D-E8324997AB6A}" dt="2023-08-20T13:36:56.737" v="193" actId="478"/>
          <ac:spMkLst>
            <pc:docMk/>
            <pc:sldMk cId="2600376665" sldId="434"/>
            <ac:spMk id="2" creationId="{052B8BC4-A2BB-EE74-8C82-C8EA5EDFB335}"/>
          </ac:spMkLst>
        </pc:spChg>
        <pc:spChg chg="add mod">
          <ac:chgData name="Ebato Sae" userId="0934a294-dc0d-4d75-bef4-0f9bd6b42337" providerId="ADAL" clId="{9F1078C3-505C-4B6D-B87D-E8324997AB6A}" dt="2023-08-20T13:37:00.087" v="195" actId="1036"/>
          <ac:spMkLst>
            <pc:docMk/>
            <pc:sldMk cId="2600376665" sldId="434"/>
            <ac:spMk id="4" creationId="{74E3DC97-6139-4FBD-4B93-A5C9F3440B59}"/>
          </ac:spMkLst>
        </pc:spChg>
        <pc:grpChg chg="mod">
          <ac:chgData name="Ebato Sae" userId="0934a294-dc0d-4d75-bef4-0f9bd6b42337" providerId="ADAL" clId="{9F1078C3-505C-4B6D-B87D-E8324997AB6A}" dt="2023-08-20T13:36:51.920" v="192" actId="1035"/>
          <ac:grpSpMkLst>
            <pc:docMk/>
            <pc:sldMk cId="2600376665" sldId="434"/>
            <ac:grpSpMk id="47111" creationId="{00000000-0000-0000-0000-000000000000}"/>
          </ac:grpSpMkLst>
        </pc:grpChg>
      </pc:sldChg>
      <pc:sldChg chg="addSp delSp modSp mod">
        <pc:chgData name="Ebato Sae" userId="0934a294-dc0d-4d75-bef4-0f9bd6b42337" providerId="ADAL" clId="{9F1078C3-505C-4B6D-B87D-E8324997AB6A}" dt="2023-08-20T13:37:22.013" v="202"/>
        <pc:sldMkLst>
          <pc:docMk/>
          <pc:sldMk cId="1643481628" sldId="435"/>
        </pc:sldMkLst>
        <pc:spChg chg="del">
          <ac:chgData name="Ebato Sae" userId="0934a294-dc0d-4d75-bef4-0f9bd6b42337" providerId="ADAL" clId="{9F1078C3-505C-4B6D-B87D-E8324997AB6A}" dt="2023-08-20T13:37:20.728" v="201" actId="478"/>
          <ac:spMkLst>
            <pc:docMk/>
            <pc:sldMk cId="1643481628" sldId="435"/>
            <ac:spMk id="2" creationId="{3E91AD1F-5D0C-C34B-F391-42DF39353A98}"/>
          </ac:spMkLst>
        </pc:spChg>
        <pc:spChg chg="add mod">
          <ac:chgData name="Ebato Sae" userId="0934a294-dc0d-4d75-bef4-0f9bd6b42337" providerId="ADAL" clId="{9F1078C3-505C-4B6D-B87D-E8324997AB6A}" dt="2023-08-20T13:37:22.013" v="202"/>
          <ac:spMkLst>
            <pc:docMk/>
            <pc:sldMk cId="1643481628" sldId="435"/>
            <ac:spMk id="4" creationId="{49128DFD-49D7-3B0A-2DFD-AA04A1ED6539}"/>
          </ac:spMkLst>
        </pc:spChg>
        <pc:grpChg chg="mod">
          <ac:chgData name="Ebato Sae" userId="0934a294-dc0d-4d75-bef4-0f9bd6b42337" providerId="ADAL" clId="{9F1078C3-505C-4B6D-B87D-E8324997AB6A}" dt="2023-08-20T13:37:13.879" v="200" actId="1035"/>
          <ac:grpSpMkLst>
            <pc:docMk/>
            <pc:sldMk cId="1643481628" sldId="435"/>
            <ac:grpSpMk id="49159" creationId="{00000000-0000-0000-0000-000000000000}"/>
          </ac:grpSpMkLst>
        </pc:grpChg>
      </pc:sldChg>
      <pc:sldChg chg="addSp delSp modSp mod">
        <pc:chgData name="Ebato Sae" userId="0934a294-dc0d-4d75-bef4-0f9bd6b42337" providerId="ADAL" clId="{9F1078C3-505C-4B6D-B87D-E8324997AB6A}" dt="2023-08-20T13:37:43.025" v="209"/>
        <pc:sldMkLst>
          <pc:docMk/>
          <pc:sldMk cId="2555546587" sldId="436"/>
        </pc:sldMkLst>
        <pc:spChg chg="del">
          <ac:chgData name="Ebato Sae" userId="0934a294-dc0d-4d75-bef4-0f9bd6b42337" providerId="ADAL" clId="{9F1078C3-505C-4B6D-B87D-E8324997AB6A}" dt="2023-08-20T13:37:41.265" v="208" actId="478"/>
          <ac:spMkLst>
            <pc:docMk/>
            <pc:sldMk cId="2555546587" sldId="436"/>
            <ac:spMk id="2" creationId="{AA12D554-3A27-958C-EE17-59230F9F47C8}"/>
          </ac:spMkLst>
        </pc:spChg>
        <pc:spChg chg="add mod">
          <ac:chgData name="Ebato Sae" userId="0934a294-dc0d-4d75-bef4-0f9bd6b42337" providerId="ADAL" clId="{9F1078C3-505C-4B6D-B87D-E8324997AB6A}" dt="2023-08-20T13:37:43.025" v="209"/>
          <ac:spMkLst>
            <pc:docMk/>
            <pc:sldMk cId="2555546587" sldId="436"/>
            <ac:spMk id="4" creationId="{D4193950-3602-7CAE-BF0F-9589E8F8B7CE}"/>
          </ac:spMkLst>
        </pc:spChg>
        <pc:grpChg chg="mod">
          <ac:chgData name="Ebato Sae" userId="0934a294-dc0d-4d75-bef4-0f9bd6b42337" providerId="ADAL" clId="{9F1078C3-505C-4B6D-B87D-E8324997AB6A}" dt="2023-08-20T13:37:35.756" v="207" actId="1035"/>
          <ac:grpSpMkLst>
            <pc:docMk/>
            <pc:sldMk cId="2555546587" sldId="436"/>
            <ac:grpSpMk id="51207" creationId="{00000000-0000-0000-0000-000000000000}"/>
          </ac:grpSpMkLst>
        </pc:grpChg>
      </pc:sldChg>
      <pc:sldChg chg="addSp delSp modSp mod">
        <pc:chgData name="Ebato Sae" userId="0934a294-dc0d-4d75-bef4-0f9bd6b42337" providerId="ADAL" clId="{9F1078C3-505C-4B6D-B87D-E8324997AB6A}" dt="2023-08-20T13:38:14.541" v="221" actId="1036"/>
        <pc:sldMkLst>
          <pc:docMk/>
          <pc:sldMk cId="2574499498" sldId="437"/>
        </pc:sldMkLst>
        <pc:spChg chg="del mod">
          <ac:chgData name="Ebato Sae" userId="0934a294-dc0d-4d75-bef4-0f9bd6b42337" providerId="ADAL" clId="{9F1078C3-505C-4B6D-B87D-E8324997AB6A}" dt="2023-08-20T13:37:57.703" v="211" actId="478"/>
          <ac:spMkLst>
            <pc:docMk/>
            <pc:sldMk cId="2574499498" sldId="437"/>
            <ac:spMk id="2" creationId="{94089053-825B-DC72-C329-EBA4B83D322A}"/>
          </ac:spMkLst>
        </pc:spChg>
        <pc:spChg chg="add mod">
          <ac:chgData name="Ebato Sae" userId="0934a294-dc0d-4d75-bef4-0f9bd6b42337" providerId="ADAL" clId="{9F1078C3-505C-4B6D-B87D-E8324997AB6A}" dt="2023-08-20T13:38:14.541" v="221" actId="1036"/>
          <ac:spMkLst>
            <pc:docMk/>
            <pc:sldMk cId="2574499498" sldId="437"/>
            <ac:spMk id="4" creationId="{5DDB0F41-31CC-3CC8-C486-60307B337FC8}"/>
          </ac:spMkLst>
        </pc:spChg>
        <pc:spChg chg="mod">
          <ac:chgData name="Ebato Sae" userId="0934a294-dc0d-4d75-bef4-0f9bd6b42337" providerId="ADAL" clId="{9F1078C3-505C-4B6D-B87D-E8324997AB6A}" dt="2023-08-20T13:38:06.556" v="217" actId="1076"/>
          <ac:spMkLst>
            <pc:docMk/>
            <pc:sldMk cId="2574499498" sldId="437"/>
            <ac:spMk id="53250" creationId="{00000000-0000-0000-0000-000000000000}"/>
          </ac:spMkLst>
        </pc:spChg>
        <pc:spChg chg="mod">
          <ac:chgData name="Ebato Sae" userId="0934a294-dc0d-4d75-bef4-0f9bd6b42337" providerId="ADAL" clId="{9F1078C3-505C-4B6D-B87D-E8324997AB6A}" dt="2023-08-20T13:38:10.200" v="218" actId="1076"/>
          <ac:spMkLst>
            <pc:docMk/>
            <pc:sldMk cId="2574499498" sldId="437"/>
            <ac:spMk id="53252" creationId="{00000000-0000-0000-0000-000000000000}"/>
          </ac:spMkLst>
        </pc:spChg>
        <pc:grpChg chg="mod">
          <ac:chgData name="Ebato Sae" userId="0934a294-dc0d-4d75-bef4-0f9bd6b42337" providerId="ADAL" clId="{9F1078C3-505C-4B6D-B87D-E8324997AB6A}" dt="2023-08-20T13:38:05.720" v="216" actId="1036"/>
          <ac:grpSpMkLst>
            <pc:docMk/>
            <pc:sldMk cId="2574499498" sldId="437"/>
            <ac:grpSpMk id="53255" creationId="{00000000-0000-0000-0000-000000000000}"/>
          </ac:grpSpMkLst>
        </pc:grpChg>
      </pc:sldChg>
      <pc:sldChg chg="addSp delSp modSp mod">
        <pc:chgData name="Ebato Sae" userId="0934a294-dc0d-4d75-bef4-0f9bd6b42337" providerId="ADAL" clId="{9F1078C3-505C-4B6D-B87D-E8324997AB6A}" dt="2023-08-20T13:38:31.705" v="231"/>
        <pc:sldMkLst>
          <pc:docMk/>
          <pc:sldMk cId="1255955589" sldId="438"/>
        </pc:sldMkLst>
        <pc:spChg chg="del">
          <ac:chgData name="Ebato Sae" userId="0934a294-dc0d-4d75-bef4-0f9bd6b42337" providerId="ADAL" clId="{9F1078C3-505C-4B6D-B87D-E8324997AB6A}" dt="2023-08-20T13:38:30.181" v="230" actId="478"/>
          <ac:spMkLst>
            <pc:docMk/>
            <pc:sldMk cId="1255955589" sldId="438"/>
            <ac:spMk id="2" creationId="{A31AB304-2504-9F1F-3A91-8722E2E2801D}"/>
          </ac:spMkLst>
        </pc:spChg>
        <pc:spChg chg="add mod">
          <ac:chgData name="Ebato Sae" userId="0934a294-dc0d-4d75-bef4-0f9bd6b42337" providerId="ADAL" clId="{9F1078C3-505C-4B6D-B87D-E8324997AB6A}" dt="2023-08-20T13:38:31.705" v="231"/>
          <ac:spMkLst>
            <pc:docMk/>
            <pc:sldMk cId="1255955589" sldId="438"/>
            <ac:spMk id="4" creationId="{B269909F-B719-7172-4219-016465EAFBDB}"/>
          </ac:spMkLst>
        </pc:spChg>
        <pc:grpChg chg="mod">
          <ac:chgData name="Ebato Sae" userId="0934a294-dc0d-4d75-bef4-0f9bd6b42337" providerId="ADAL" clId="{9F1078C3-505C-4B6D-B87D-E8324997AB6A}" dt="2023-08-20T13:38:25.557" v="229" actId="1036"/>
          <ac:grpSpMkLst>
            <pc:docMk/>
            <pc:sldMk cId="1255955589" sldId="438"/>
            <ac:grpSpMk id="55303" creationId="{00000000-0000-0000-0000-000000000000}"/>
          </ac:grpSpMkLst>
        </pc:grpChg>
      </pc:sldChg>
      <pc:sldMasterChg chg="modSldLayout">
        <pc:chgData name="Ebato Sae" userId="0934a294-dc0d-4d75-bef4-0f9bd6b42337" providerId="ADAL" clId="{9F1078C3-505C-4B6D-B87D-E8324997AB6A}" dt="2023-08-20T13:26:49.361" v="14" actId="14100"/>
        <pc:sldMasterMkLst>
          <pc:docMk/>
          <pc:sldMasterMk cId="0" sldId="2147483659"/>
        </pc:sldMasterMkLst>
        <pc:sldLayoutChg chg="modSp mod">
          <pc:chgData name="Ebato Sae" userId="0934a294-dc0d-4d75-bef4-0f9bd6b42337" providerId="ADAL" clId="{9F1078C3-505C-4B6D-B87D-E8324997AB6A}" dt="2023-08-20T13:26:49.361" v="14" actId="14100"/>
          <pc:sldLayoutMkLst>
            <pc:docMk/>
            <pc:sldMasterMk cId="0" sldId="2147483659"/>
            <pc:sldLayoutMk cId="0" sldId="2147483649"/>
          </pc:sldLayoutMkLst>
          <pc:spChg chg="mod">
            <ac:chgData name="Ebato Sae" userId="0934a294-dc0d-4d75-bef4-0f9bd6b42337" providerId="ADAL" clId="{9F1078C3-505C-4B6D-B87D-E8324997AB6A}" dt="2023-08-20T13:26:49.361" v="14" actId="14100"/>
            <ac:spMkLst>
              <pc:docMk/>
              <pc:sldMasterMk cId="0" sldId="2147483659"/>
              <pc:sldLayoutMk cId="0" sldId="2147483649"/>
              <ac:spMk id="24" creationId="{00000000-0000-0000-0000-000000000000}"/>
            </ac:spMkLst>
          </pc:spChg>
        </pc:sldLayoutChg>
      </pc:sldMasterChg>
      <pc:sldMasterChg chg="modSldLayout">
        <pc:chgData name="Ebato Sae" userId="0934a294-dc0d-4d75-bef4-0f9bd6b42337" providerId="ADAL" clId="{9F1078C3-505C-4B6D-B87D-E8324997AB6A}" dt="2023-08-20T13:29:10.735" v="39" actId="14100"/>
        <pc:sldMasterMkLst>
          <pc:docMk/>
          <pc:sldMasterMk cId="1357220419" sldId="2147483724"/>
        </pc:sldMasterMkLst>
        <pc:sldLayoutChg chg="modSp mod">
          <pc:chgData name="Ebato Sae" userId="0934a294-dc0d-4d75-bef4-0f9bd6b42337" providerId="ADAL" clId="{9F1078C3-505C-4B6D-B87D-E8324997AB6A}" dt="2023-08-20T13:29:10.735" v="39" actId="14100"/>
          <pc:sldLayoutMkLst>
            <pc:docMk/>
            <pc:sldMasterMk cId="1357220419" sldId="2147483724"/>
            <pc:sldLayoutMk cId="133854456" sldId="2147483731"/>
          </pc:sldLayoutMkLst>
          <pc:spChg chg="mod">
            <ac:chgData name="Ebato Sae" userId="0934a294-dc0d-4d75-bef4-0f9bd6b42337" providerId="ADAL" clId="{9F1078C3-505C-4B6D-B87D-E8324997AB6A}" dt="2023-08-20T13:29:10.735" v="39" actId="14100"/>
            <ac:spMkLst>
              <pc:docMk/>
              <pc:sldMasterMk cId="1357220419" sldId="2147483724"/>
              <pc:sldLayoutMk cId="133854456" sldId="2147483731"/>
              <ac:spMk id="3" creationId="{00000000-0000-0000-0000-000000000000}"/>
            </ac:spMkLst>
          </pc:spChg>
        </pc:sldLayoutChg>
      </pc:sldMasterChg>
      <pc:sldMasterChg chg="modSldLayout">
        <pc:chgData name="Ebato Sae" userId="0934a294-dc0d-4d75-bef4-0f9bd6b42337" providerId="ADAL" clId="{9F1078C3-505C-4B6D-B87D-E8324997AB6A}" dt="2023-08-20T13:27:25.606" v="19" actId="14100"/>
        <pc:sldMasterMkLst>
          <pc:docMk/>
          <pc:sldMasterMk cId="1806680622" sldId="2147483771"/>
        </pc:sldMasterMkLst>
        <pc:sldLayoutChg chg="modSp mod">
          <pc:chgData name="Ebato Sae" userId="0934a294-dc0d-4d75-bef4-0f9bd6b42337" providerId="ADAL" clId="{9F1078C3-505C-4B6D-B87D-E8324997AB6A}" dt="2023-08-20T13:27:25.606" v="19" actId="14100"/>
          <pc:sldLayoutMkLst>
            <pc:docMk/>
            <pc:sldMasterMk cId="1806680622" sldId="2147483771"/>
            <pc:sldLayoutMk cId="3993118718" sldId="2147483778"/>
          </pc:sldLayoutMkLst>
          <pc:spChg chg="mod">
            <ac:chgData name="Ebato Sae" userId="0934a294-dc0d-4d75-bef4-0f9bd6b42337" providerId="ADAL" clId="{9F1078C3-505C-4B6D-B87D-E8324997AB6A}" dt="2023-08-20T13:27:25.606" v="19" actId="14100"/>
            <ac:spMkLst>
              <pc:docMk/>
              <pc:sldMasterMk cId="1806680622" sldId="2147483771"/>
              <pc:sldLayoutMk cId="3993118718" sldId="2147483778"/>
              <ac:spMk id="3" creationId="{00000000-0000-0000-0000-000000000000}"/>
            </ac:spMkLst>
          </pc:spChg>
        </pc:sldLayoutChg>
      </pc:sldMasterChg>
      <pc:sldMasterChg chg="modSldLayout">
        <pc:chgData name="Ebato Sae" userId="0934a294-dc0d-4d75-bef4-0f9bd6b42337" providerId="ADAL" clId="{9F1078C3-505C-4B6D-B87D-E8324997AB6A}" dt="2023-08-20T13:26:15.011" v="10" actId="14100"/>
        <pc:sldMasterMkLst>
          <pc:docMk/>
          <pc:sldMasterMk cId="3940367321" sldId="2147483783"/>
        </pc:sldMasterMkLst>
        <pc:sldLayoutChg chg="modSp mod">
          <pc:chgData name="Ebato Sae" userId="0934a294-dc0d-4d75-bef4-0f9bd6b42337" providerId="ADAL" clId="{9F1078C3-505C-4B6D-B87D-E8324997AB6A}" dt="2023-08-20T13:26:15.011" v="10" actId="14100"/>
          <pc:sldLayoutMkLst>
            <pc:docMk/>
            <pc:sldMasterMk cId="3940367321" sldId="2147483783"/>
            <pc:sldLayoutMk cId="3856954347" sldId="2147483784"/>
          </pc:sldLayoutMkLst>
          <pc:spChg chg="mod">
            <ac:chgData name="Ebato Sae" userId="0934a294-dc0d-4d75-bef4-0f9bd6b42337" providerId="ADAL" clId="{9F1078C3-505C-4B6D-B87D-E8324997AB6A}" dt="2023-08-20T13:26:15.011" v="10" actId="14100"/>
            <ac:spMkLst>
              <pc:docMk/>
              <pc:sldMasterMk cId="3940367321" sldId="2147483783"/>
              <pc:sldLayoutMk cId="3856954347" sldId="2147483784"/>
              <ac:spMk id="5" creationId="{00000000-0000-0000-0000-000000000000}"/>
            </ac:spMkLst>
          </pc:spChg>
        </pc:sldLayoutChg>
      </pc:sldMasterChg>
      <pc:sldMasterChg chg="modSldLayout">
        <pc:chgData name="Ebato Sae" userId="0934a294-dc0d-4d75-bef4-0f9bd6b42337" providerId="ADAL" clId="{9F1078C3-505C-4B6D-B87D-E8324997AB6A}" dt="2023-08-20T13:28:08.517" v="24" actId="14100"/>
        <pc:sldMasterMkLst>
          <pc:docMk/>
          <pc:sldMasterMk cId="2692711777" sldId="2147483793"/>
        </pc:sldMasterMkLst>
        <pc:sldLayoutChg chg="modSp mod">
          <pc:chgData name="Ebato Sae" userId="0934a294-dc0d-4d75-bef4-0f9bd6b42337" providerId="ADAL" clId="{9F1078C3-505C-4B6D-B87D-E8324997AB6A}" dt="2023-08-20T13:28:08.517" v="24" actId="14100"/>
          <pc:sldLayoutMkLst>
            <pc:docMk/>
            <pc:sldMasterMk cId="2692711777" sldId="2147483793"/>
            <pc:sldLayoutMk cId="1631195026" sldId="2147483794"/>
          </pc:sldLayoutMkLst>
          <pc:spChg chg="mod">
            <ac:chgData name="Ebato Sae" userId="0934a294-dc0d-4d75-bef4-0f9bd6b42337" providerId="ADAL" clId="{9F1078C3-505C-4B6D-B87D-E8324997AB6A}" dt="2023-08-20T13:28:08.517" v="24" actId="14100"/>
            <ac:spMkLst>
              <pc:docMk/>
              <pc:sldMasterMk cId="2692711777" sldId="2147483793"/>
              <pc:sldLayoutMk cId="1631195026" sldId="2147483794"/>
              <ac:spMk id="5"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2AFDF34-A76B-41B2-8A70-6B02E81E92A5}" type="datetimeFigureOut">
              <a:rPr kumimoji="1" lang="ja-JP" altLang="en-US" smtClean="0"/>
              <a:t>2023/8/24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410828D-561E-431C-ABD6-DD3D6600EC2F}" type="slidenum">
              <a:rPr kumimoji="1" lang="ja-JP" altLang="en-US" smtClean="0"/>
              <a:t>‹#›</a:t>
            </a:fld>
            <a:endParaRPr kumimoji="1" lang="ja-JP" altLang="en-US"/>
          </a:p>
        </p:txBody>
      </p:sp>
    </p:spTree>
    <p:extLst>
      <p:ext uri="{BB962C8B-B14F-4D97-AF65-F5344CB8AC3E}">
        <p14:creationId xmlns:p14="http://schemas.microsoft.com/office/powerpoint/2010/main" val="2841784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0" y="746125"/>
            <a:ext cx="4965700"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85" name="Shape 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666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327684"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23C913D6-093A-4841-9B70-FAE93FF434D6}" type="slidenum">
              <a:rPr lang="en-US" altLang="ja-JP">
                <a:solidFill>
                  <a:srgbClr val="000000"/>
                </a:solidFill>
                <a:cs typeface="Arial" panose="020B0604020202020204" pitchFamily="34" charset="0"/>
                <a:sym typeface="Arial" panose="020B0604020202020204" pitchFamily="34" charset="0"/>
              </a:rPr>
              <a:pPr algn="r">
                <a:spcBef>
                  <a:spcPct val="0"/>
                </a:spcBef>
              </a:pPr>
              <a:t>12</a:t>
            </a:fld>
            <a:endParaRPr lang="en-US" altLang="ja-JP">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2113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16</a:t>
            </a:fld>
            <a:endParaRPr lang="en-US" sz="1200">
              <a:latin typeface="Calibri"/>
              <a:ea typeface="Calibri"/>
              <a:cs typeface="Calibri"/>
              <a:sym typeface="Calibri"/>
            </a:endParaRPr>
          </a:p>
        </p:txBody>
      </p:sp>
    </p:spTree>
    <p:extLst>
      <p:ext uri="{BB962C8B-B14F-4D97-AF65-F5344CB8AC3E}">
        <p14:creationId xmlns:p14="http://schemas.microsoft.com/office/powerpoint/2010/main" val="402317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18</a:t>
            </a:fld>
            <a:endParaRPr lang="en-US" sz="1200">
              <a:latin typeface="Calibri"/>
              <a:ea typeface="Calibri"/>
              <a:cs typeface="Calibri"/>
              <a:sym typeface="Calibri"/>
            </a:endParaRPr>
          </a:p>
        </p:txBody>
      </p:sp>
    </p:spTree>
    <p:extLst>
      <p:ext uri="{BB962C8B-B14F-4D97-AF65-F5344CB8AC3E}">
        <p14:creationId xmlns:p14="http://schemas.microsoft.com/office/powerpoint/2010/main" val="52830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p:cNvSpPr txBox="1">
            <a:spLocks noGrp="1"/>
          </p:cNvSpP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285701" name="Date Placeholder 4"/>
          <p:cNvSpPr txBox="1">
            <a:spLocks noGrp="1"/>
          </p:cNvSpPr>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ja-JP">
                <a:solidFill>
                  <a:srgbClr val="000000"/>
                </a:solidFill>
              </a:rPr>
              <a:t>June 19, 2006</a:t>
            </a:r>
          </a:p>
        </p:txBody>
      </p:sp>
      <p:sp>
        <p:nvSpPr>
          <p:cNvPr id="285702" name="Footer Placeholder 5"/>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285703" name="Slide Number Placeholder 6"/>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2E81FD7-7606-4FD5-813F-DABFD2629302}" type="slidenum">
              <a:rPr lang="en-US" altLang="ja-JP">
                <a:solidFill>
                  <a:srgbClr val="000000"/>
                </a:solidFill>
              </a:rPr>
              <a:pPr algn="r">
                <a:spcBef>
                  <a:spcPct val="0"/>
                </a:spcBef>
              </a:pPr>
              <a:t>20</a:t>
            </a:fld>
            <a:endParaRPr lang="en-US" altLang="ja-JP">
              <a:solidFill>
                <a:srgbClr val="000000"/>
              </a:solidFill>
            </a:endParaRPr>
          </a:p>
        </p:txBody>
      </p:sp>
    </p:spTree>
    <p:extLst>
      <p:ext uri="{BB962C8B-B14F-4D97-AF65-F5344CB8AC3E}">
        <p14:creationId xmlns:p14="http://schemas.microsoft.com/office/powerpoint/2010/main" val="185793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CF10A5C-DADE-4822-B73C-32A5B5D20D08}" type="slidenum">
              <a:rPr kumimoji="0" lang="ja-JP" altLang="en-US" smtClean="0">
                <a:solidFill>
                  <a:srgbClr val="000000"/>
                </a:solidFill>
                <a:ea typeface="ＭＳ Ｐゴシック" panose="020B0600070205080204" pitchFamily="50" charset="-128"/>
              </a:rPr>
              <a:pPr>
                <a:spcBef>
                  <a:spcPct val="0"/>
                </a:spcBef>
              </a:pPr>
              <a:t>21</a:t>
            </a:fld>
            <a:endParaRPr kumimoji="0" lang="en-US" altLang="ja-JP">
              <a:solidFill>
                <a:srgbClr val="000000"/>
              </a:solidFill>
              <a:ea typeface="ＭＳ Ｐゴシック" panose="020B0600070205080204" pitchFamily="50" charset="-128"/>
            </a:endParaRPr>
          </a:p>
        </p:txBody>
      </p:sp>
      <p:sp>
        <p:nvSpPr>
          <p:cNvPr id="322563" name="Rectangle 3"/>
          <p:cNvSpPr>
            <a:spLocks noGrp="1" noChangeArrowheads="1"/>
          </p:cNvSpPr>
          <p:nvPr>
            <p:ph type="body" idx="1"/>
          </p:nvPr>
        </p:nvSpPr>
        <p:spPr>
          <a:xfrm>
            <a:off x="303213" y="4578350"/>
            <a:ext cx="6276975"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ea typeface="ＭＳ Ｐゴシック" panose="020B0600070205080204" pitchFamily="50" charset="-128"/>
              </a:rPr>
              <a:t>So, having determined that someone has a Learning Index appropriate to the position – that they will be able to easily deal with the informational demands of the positions, wouldn’t it now be nice to </a:t>
            </a:r>
            <a:r>
              <a:rPr lang="en-US" altLang="ja-JP" u="sng">
                <a:latin typeface="Arial" panose="020B0604020202020204" pitchFamily="34" charset="0"/>
                <a:ea typeface="ＭＳ Ｐゴシック" panose="020B0600070205080204" pitchFamily="50" charset="-128"/>
              </a:rPr>
              <a:t>know if they’ll fit the environment</a:t>
            </a:r>
            <a:r>
              <a:rPr lang="en-US" altLang="ja-JP">
                <a:latin typeface="Arial" panose="020B0604020202020204" pitchFamily="34" charset="0"/>
                <a:ea typeface="ＭＳ Ｐゴシック" panose="020B0600070205080204" pitchFamily="50" charset="-128"/>
              </a:rPr>
              <a:t> – and be comfortable with the demands that the position makes on them as a person? 　</a:t>
            </a:r>
            <a:r>
              <a:rPr lang="ja-JP" altLang="en-US">
                <a:latin typeface="Arial" panose="020B0604020202020204" pitchFamily="34" charset="0"/>
                <a:ea typeface="ＭＳ Ｐゴシック" panose="020B0600070205080204" pitchFamily="50" charset="-128"/>
              </a:rPr>
              <a:t>さて、候補者が職にふさわしい「ラーニング指標」を持っているかどうか、つまり、その人がその職にともなう情報面での要求に簡単に対処できるかどうかがわかったら、今度は</a:t>
            </a:r>
            <a:r>
              <a:rPr lang="ja-JP" altLang="en-US" u="sng">
                <a:latin typeface="Arial" panose="020B0604020202020204" pitchFamily="34" charset="0"/>
                <a:ea typeface="ＭＳ Ｐゴシック" panose="020B0600070205080204" pitchFamily="50" charset="-128"/>
              </a:rPr>
              <a:t>職場環境にぴったり収まるかどうか</a:t>
            </a:r>
            <a:r>
              <a:rPr lang="ja-JP" altLang="en-US">
                <a:latin typeface="Arial" panose="020B0604020202020204" pitchFamily="34" charset="0"/>
                <a:ea typeface="ＭＳ Ｐゴシック" panose="020B0600070205080204" pitchFamily="50" charset="-128"/>
              </a:rPr>
              <a:t>、そして、その職が１人の人間としてのその人に突きつける要求に無理なく対応できるかどうか、わかるといいですね。</a:t>
            </a:r>
          </a:p>
          <a:p>
            <a:pPr eaLnBrk="1" hangingPunct="1"/>
            <a:endParaRPr lang="en-US" altLang="ja-JP">
              <a:latin typeface="Arial" panose="020B0604020202020204" pitchFamily="34" charset="0"/>
              <a:ea typeface="ＭＳ Ｐゴシック" panose="020B0600070205080204" pitchFamily="50" charset="-128"/>
            </a:endParaRPr>
          </a:p>
          <a:p>
            <a:pPr eaLnBrk="1" hangingPunct="1"/>
            <a:r>
              <a:rPr lang="en-IE" altLang="ja-JP">
                <a:latin typeface="Arial" panose="020B0604020202020204" pitchFamily="34" charset="0"/>
                <a:ea typeface="ＭＳ Ｐゴシック" panose="020B0600070205080204" pitchFamily="50" charset="-128"/>
              </a:rPr>
              <a:t>Again, this is something we can assess very accurately, and again this builds the information you’ll use to make your people decisions closer to the 100% mark. </a:t>
            </a:r>
            <a:r>
              <a:rPr lang="en-IE" altLang="ja-JP">
                <a:latin typeface="Arial" panose="020B0604020202020204" pitchFamily="34" charset="0"/>
              </a:rPr>
              <a:t>　これもまた、私たちには評価テストでとても正確に評価することができます。そして、</a:t>
            </a:r>
            <a:r>
              <a:rPr lang="ja-JP" altLang="en-IE">
                <a:latin typeface="Arial" panose="020B0604020202020204" pitchFamily="34" charset="0"/>
                <a:ea typeface="ＭＳ Ｐゴシック" panose="020B0600070205080204" pitchFamily="50" charset="-128"/>
              </a:rPr>
              <a:t>皆さんが人事に関して下す判断の精度を</a:t>
            </a:r>
            <a:r>
              <a:rPr lang="en-IE" altLang="ja-JP">
                <a:latin typeface="Arial" panose="020B0604020202020204" pitchFamily="34" charset="0"/>
                <a:ea typeface="ＭＳ Ｐゴシック" panose="020B0600070205080204" pitchFamily="50" charset="-128"/>
              </a:rPr>
              <a:t>100</a:t>
            </a:r>
            <a:r>
              <a:rPr lang="en-IE" altLang="ja-JP">
                <a:latin typeface="Arial" panose="020B0604020202020204" pitchFamily="34" charset="0"/>
              </a:rPr>
              <a:t>％に近づけるのに使う情報の基礎になります。</a:t>
            </a:r>
          </a:p>
          <a:p>
            <a:pPr eaLnBrk="1" hangingPunct="1"/>
            <a:endParaRPr lang="en-IE" altLang="ja-JP">
              <a:latin typeface="Arial" panose="020B0604020202020204" pitchFamily="34" charset="0"/>
              <a:ea typeface="ＭＳ Ｐゴシック" panose="020B0600070205080204" pitchFamily="50" charset="-128"/>
            </a:endParaRPr>
          </a:p>
          <a:p>
            <a:pPr eaLnBrk="1" hangingPunct="1"/>
            <a:r>
              <a:rPr lang="en-IE" altLang="ja-JP">
                <a:latin typeface="Arial" panose="020B0604020202020204" pitchFamily="34" charset="0"/>
                <a:ea typeface="ＭＳ Ｐゴシック" panose="020B0600070205080204" pitchFamily="50" charset="-128"/>
              </a:rPr>
              <a:t>There are nine areas it is useful to know about – and these are represented by these nine scales here (point) Energy level, Assertiveness, Sociability, and so on. </a:t>
            </a:r>
            <a:r>
              <a:rPr lang="en-IE" altLang="ja-JP">
                <a:latin typeface="Arial" panose="020B0604020202020204" pitchFamily="34" charset="0"/>
              </a:rPr>
              <a:t>　知っておくと便利な分野が</a:t>
            </a:r>
            <a:r>
              <a:rPr lang="en-IE" altLang="ja-JP">
                <a:latin typeface="Arial" panose="020B0604020202020204" pitchFamily="34" charset="0"/>
                <a:ea typeface="ＭＳ Ｐゴシック" panose="020B0600070205080204" pitchFamily="50" charset="-128"/>
              </a:rPr>
              <a:t>9</a:t>
            </a:r>
            <a:r>
              <a:rPr lang="en-IE" altLang="ja-JP">
                <a:latin typeface="Arial" panose="020B0604020202020204" pitchFamily="34" charset="0"/>
              </a:rPr>
              <a:t>つあります。そして、それは、これら</a:t>
            </a:r>
            <a:r>
              <a:rPr lang="en-IE" altLang="ja-JP">
                <a:latin typeface="Arial" panose="020B0604020202020204" pitchFamily="34" charset="0"/>
                <a:ea typeface="ＭＳ Ｐゴシック" panose="020B0600070205080204" pitchFamily="50" charset="-128"/>
              </a:rPr>
              <a:t>9</a:t>
            </a:r>
            <a:r>
              <a:rPr lang="en-IE" altLang="ja-JP">
                <a:latin typeface="Arial" panose="020B0604020202020204" pitchFamily="34" charset="0"/>
              </a:rPr>
              <a:t>つのスケール（指し示す）で表されます。「エネルギー」、「主張性」、「社交性」などです。</a:t>
            </a:r>
          </a:p>
          <a:p>
            <a:pPr eaLnBrk="1" hangingPunct="1"/>
            <a:endParaRPr lang="en-IE" altLang="ja-JP">
              <a:latin typeface="Arial" panose="020B0604020202020204" pitchFamily="34" charset="0"/>
              <a:ea typeface="ＭＳ Ｐゴシック" panose="020B0600070205080204" pitchFamily="50" charset="-128"/>
            </a:endParaRPr>
          </a:p>
          <a:p>
            <a:pPr eaLnBrk="1" hangingPunct="1"/>
            <a:r>
              <a:rPr lang="en-IE" altLang="ja-JP">
                <a:latin typeface="Arial" panose="020B0604020202020204" pitchFamily="34" charset="0"/>
                <a:ea typeface="ＭＳ Ｐゴシック" panose="020B0600070205080204" pitchFamily="50" charset="-128"/>
              </a:rPr>
              <a:t>We’re going to look at each of these scales in detail now. </a:t>
            </a:r>
            <a:r>
              <a:rPr lang="en-IE" altLang="ja-JP">
                <a:latin typeface="Arial" panose="020B0604020202020204" pitchFamily="34" charset="0"/>
              </a:rPr>
              <a:t>　それでは、これから、これらのスケールを１つひとつ詳しく見ていきましょう。</a:t>
            </a:r>
          </a:p>
          <a:p>
            <a:pPr eaLnBrk="1" hangingPunct="1"/>
            <a:r>
              <a:rPr lang="en-IE" altLang="ja-JP">
                <a:latin typeface="Arial" panose="020B0604020202020204" pitchFamily="34" charset="0"/>
                <a:ea typeface="ＭＳ Ｐゴシック" panose="020B0600070205080204" pitchFamily="50" charset="-128"/>
              </a:rPr>
              <a:t>&lt;CLICK&gt;</a:t>
            </a:r>
            <a:r>
              <a:rPr lang="en-US" altLang="ja-JP">
                <a:latin typeface="Arial" panose="020B0604020202020204" pitchFamily="34" charset="0"/>
                <a:ea typeface="ＭＳ Ｐゴシック" panose="020B0600070205080204" pitchFamily="50" charset="-128"/>
              </a:rPr>
              <a:t>〈</a:t>
            </a:r>
            <a:r>
              <a:rPr lang="ja-JP" altLang="en-US">
                <a:latin typeface="Arial" panose="020B0604020202020204" pitchFamily="34" charset="0"/>
                <a:ea typeface="ＭＳ Ｐゴシック" panose="020B0600070205080204" pitchFamily="50" charset="-128"/>
              </a:rPr>
              <a:t>クリックする〉</a:t>
            </a:r>
            <a:endParaRPr lang="en-US" altLang="ja-JP">
              <a:latin typeface="Arial" panose="020B0604020202020204" pitchFamily="34" charset="0"/>
              <a:ea typeface="ＭＳ Ｐゴシック" panose="020B0600070205080204" pitchFamily="50" charset="-128"/>
            </a:endParaRPr>
          </a:p>
          <a:p>
            <a:pPr eaLnBrk="1" hangingPunct="1"/>
            <a:endParaRPr lang="ja-JP" altLang="en-US" b="1">
              <a:latin typeface="Arial" panose="020B0604020202020204" pitchFamily="34" charset="0"/>
              <a:ea typeface="ＭＳ Ｐゴシック" panose="020B0600070205080204" pitchFamily="50" charset="-128"/>
            </a:endParaRPr>
          </a:p>
        </p:txBody>
      </p:sp>
      <p:sp>
        <p:nvSpPr>
          <p:cNvPr id="322564" name="Rectangle 2"/>
          <p:cNvSpPr>
            <a:spLocks noGrp="1" noRot="1" noChangeAspect="1" noChangeArrowheads="1" noTextEdit="1"/>
          </p:cNvSpPr>
          <p:nvPr>
            <p:ph type="sldImg"/>
          </p:nvPr>
        </p:nvSpPr>
        <p:spPr>
          <a:xfrm>
            <a:off x="1039813" y="430213"/>
            <a:ext cx="5027612" cy="3770312"/>
          </a:xfrm>
          <a:ln/>
        </p:spPr>
      </p:sp>
    </p:spTree>
    <p:extLst>
      <p:ext uri="{BB962C8B-B14F-4D97-AF65-F5344CB8AC3E}">
        <p14:creationId xmlns:p14="http://schemas.microsoft.com/office/powerpoint/2010/main" val="250759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5B119D3-AF54-4C41-8CD9-32982F149394}" type="slidenum">
              <a:rPr kumimoji="0" lang="ja-JP" altLang="en-US" b="0">
                <a:ea typeface="ＭＳ Ｐゴシック" panose="020B0600070205080204" pitchFamily="50" charset="-128"/>
              </a:rPr>
              <a:pPr algn="r" eaLnBrk="1" hangingPunct="1">
                <a:spcBef>
                  <a:spcPct val="0"/>
                </a:spcBef>
              </a:pPr>
              <a:t>22</a:t>
            </a:fld>
            <a:endParaRPr kumimoji="0" lang="en-US" altLang="ja-JP" b="0">
              <a:ea typeface="ＭＳ Ｐゴシック" panose="020B0600070205080204" pitchFamily="50" charset="-128"/>
            </a:endParaRPr>
          </a:p>
        </p:txBody>
      </p:sp>
      <p:sp>
        <p:nvSpPr>
          <p:cNvPr id="23555" name="Rectangle 2"/>
          <p:cNvSpPr>
            <a:spLocks noGrp="1" noRot="1" noChangeAspect="1" noChangeArrowheads="1" noTextEdit="1"/>
          </p:cNvSpPr>
          <p:nvPr>
            <p:ph type="sldImg"/>
          </p:nvPr>
        </p:nvSpPr>
        <p:spPr>
          <a:xfrm>
            <a:off x="1903413" y="744538"/>
            <a:ext cx="3268662" cy="2451100"/>
          </a:xfrm>
          <a:ln/>
        </p:spPr>
      </p:sp>
      <p:sp>
        <p:nvSpPr>
          <p:cNvPr id="23556" name="Rectangle 3"/>
          <p:cNvSpPr>
            <a:spLocks noGrp="1" noChangeArrowheads="1"/>
          </p:cNvSpPr>
          <p:nvPr>
            <p:ph type="body" idx="1"/>
          </p:nvPr>
        </p:nvSpPr>
        <p:spPr>
          <a:xfrm>
            <a:off x="681038" y="3325813"/>
            <a:ext cx="5445125" cy="6183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You’ll notice that each of the attributes we measure are measured on a 1-10 scale – called a Standard Ten or STEN scale. </a:t>
            </a:r>
            <a:r>
              <a:rPr lang="en-IE" altLang="ja-JP" sz="900">
                <a:latin typeface="Arial" panose="020B0604020202020204" pitchFamily="34" charset="0"/>
              </a:rPr>
              <a:t>　測定する特性の１つひとつは、「スタンダード・テン・スケール」（略して「ＳＴＥＮスケール」）と呼ばれる</a:t>
            </a:r>
            <a:r>
              <a:rPr lang="en-IE" altLang="ja-JP" sz="900">
                <a:latin typeface="Arial" panose="020B0604020202020204" pitchFamily="34" charset="0"/>
                <a:ea typeface="ＭＳ Ｐゴシック" panose="020B0600070205080204" pitchFamily="50" charset="-128"/>
              </a:rPr>
              <a:t>10</a:t>
            </a:r>
            <a:r>
              <a:rPr lang="en-IE" altLang="ja-JP" sz="900">
                <a:latin typeface="Arial" panose="020B0604020202020204" pitchFamily="34" charset="0"/>
              </a:rPr>
              <a:t>段階スケールによって測定されます。</a:t>
            </a: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These scales have been specifically designed so that there will always be a distribution of scores across the scale which mirrors the so-called standard population distribution ‘bell curve’. </a:t>
            </a:r>
            <a:r>
              <a:rPr lang="en-IE" altLang="ja-JP" sz="900">
                <a:latin typeface="Arial" panose="020B0604020202020204" pitchFamily="34" charset="0"/>
              </a:rPr>
              <a:t>　これらのスケールは、得点の分布が、標準的な分布を表す、いわゆる</a:t>
            </a:r>
            <a:r>
              <a:rPr lang="ja-JP" altLang="en-US" sz="900">
                <a:latin typeface="Arial" panose="020B0604020202020204" pitchFamily="34" charset="0"/>
                <a:ea typeface="ＭＳ Ｐゴシック" panose="020B0600070205080204" pitchFamily="50" charset="-128"/>
              </a:rPr>
              <a:t>鐘の形をした</a:t>
            </a:r>
            <a:r>
              <a:rPr lang="en-IE" altLang="ja-JP" sz="900">
                <a:latin typeface="Arial" panose="020B0604020202020204" pitchFamily="34" charset="0"/>
              </a:rPr>
              <a:t>ベルカーブをなぞるかたちでスケール全体に分布するように、特別にデザインされています。</a:t>
            </a: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This simply means that if we assessed a randomly selected 100 people from the general working population we know how their scores would be distributed across the scale in a predictable pattern:</a:t>
            </a:r>
            <a:r>
              <a:rPr lang="en-IE" altLang="ja-JP" sz="900">
                <a:latin typeface="Arial" panose="020B0604020202020204" pitchFamily="34" charset="0"/>
              </a:rPr>
              <a:t>　これは、</a:t>
            </a:r>
            <a:r>
              <a:rPr lang="ja-JP" altLang="en-US" sz="900">
                <a:latin typeface="Arial" panose="020B0604020202020204" pitchFamily="34" charset="0"/>
                <a:ea typeface="ＭＳ Ｐゴシック" panose="020B0600070205080204" pitchFamily="50" charset="-128"/>
              </a:rPr>
              <a:t>単</a:t>
            </a:r>
            <a:r>
              <a:rPr lang="en-IE" altLang="ja-JP" sz="900">
                <a:latin typeface="Arial" panose="020B0604020202020204" pitchFamily="34" charset="0"/>
              </a:rPr>
              <a:t>にこういうことです。もし、全就労者から</a:t>
            </a:r>
            <a:r>
              <a:rPr lang="en-IE" altLang="ja-JP" sz="900">
                <a:latin typeface="Arial" panose="020B0604020202020204" pitchFamily="34" charset="0"/>
                <a:ea typeface="ＭＳ Ｐゴシック" panose="020B0600070205080204" pitchFamily="50" charset="-128"/>
              </a:rPr>
              <a:t>100</a:t>
            </a:r>
            <a:r>
              <a:rPr lang="en-IE" altLang="ja-JP" sz="900">
                <a:latin typeface="Arial" panose="020B0604020202020204" pitchFamily="34" charset="0"/>
              </a:rPr>
              <a:t>人をランダムに選び、評価テストで評価したら、得点が</a:t>
            </a:r>
            <a:r>
              <a:rPr lang="ja-JP" altLang="en-US" sz="900">
                <a:latin typeface="Arial" panose="020B0604020202020204" pitchFamily="34" charset="0"/>
                <a:ea typeface="ＭＳ Ｐゴシック" panose="020B0600070205080204" pitchFamily="50" charset="-128"/>
              </a:rPr>
              <a:t>上のように</a:t>
            </a:r>
            <a:r>
              <a:rPr lang="en-IE" altLang="ja-JP" sz="900">
                <a:latin typeface="Arial" panose="020B0604020202020204" pitchFamily="34" charset="0"/>
              </a:rPr>
              <a:t>予想されるパターンで分布</a:t>
            </a:r>
            <a:r>
              <a:rPr lang="ja-JP" altLang="en-US" sz="900">
                <a:latin typeface="Arial" panose="020B0604020202020204" pitchFamily="34" charset="0"/>
                <a:ea typeface="ＭＳ Ｐゴシック" panose="020B0600070205080204" pitchFamily="50" charset="-128"/>
              </a:rPr>
              <a:t>するということです</a:t>
            </a:r>
            <a:r>
              <a:rPr lang="en-IE" altLang="ja-JP" sz="900">
                <a:latin typeface="Arial" panose="020B0604020202020204" pitchFamily="34" charset="0"/>
              </a:rPr>
              <a:t>。</a:t>
            </a:r>
          </a:p>
          <a:p>
            <a:pPr eaLnBrk="1" hangingPunct="1">
              <a:lnSpc>
                <a:spcPct val="80000"/>
              </a:lnSpc>
              <a:spcAft>
                <a:spcPct val="10000"/>
              </a:spcAft>
            </a:pPr>
            <a:endParaRPr lang="en-IE" altLang="ja-JP" sz="900">
              <a:latin typeface="Arial" panose="020B0604020202020204" pitchFamily="34" charset="0"/>
              <a:ea typeface="ＭＳ Ｐゴシック" panose="020B0600070205080204" pitchFamily="50" charset="-128"/>
            </a:endParaRP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16% of our sample would score in the 1-3 range; 16% would score at the 8-10 end of the scale; and the vast majority, 68%, would score in the 4-7 range of the scale.  </a:t>
            </a:r>
            <a:r>
              <a:rPr lang="en-IE" altLang="ja-JP" sz="900" b="1">
                <a:latin typeface="Arial" panose="020B0604020202020204" pitchFamily="34" charset="0"/>
                <a:ea typeface="ＭＳ Ｐゴシック" panose="020B0600070205080204" pitchFamily="50" charset="-128"/>
              </a:rPr>
              <a:t>Mathematically speaking, the 68% are the ‘average’ population</a:t>
            </a:r>
            <a:r>
              <a:rPr lang="en-IE" altLang="ja-JP" sz="900">
                <a:latin typeface="Arial" panose="020B0604020202020204" pitchFamily="34" charset="0"/>
                <a:ea typeface="ＭＳ Ｐゴシック" panose="020B0600070205080204" pitchFamily="50" charset="-128"/>
              </a:rPr>
              <a:t> – </a:t>
            </a:r>
            <a:r>
              <a:rPr lang="en-IE" altLang="ja-JP" sz="900" u="sng">
                <a:latin typeface="Arial" panose="020B0604020202020204" pitchFamily="34" charset="0"/>
                <a:ea typeface="ＭＳ Ｐゴシック" panose="020B0600070205080204" pitchFamily="50" charset="-128"/>
              </a:rPr>
              <a:t>they are a combination of the attributes demonstrated by those scoring at the extreme ends of the scale. </a:t>
            </a:r>
            <a:r>
              <a:rPr lang="en-IE" altLang="ja-JP" sz="900" u="sng">
                <a:latin typeface="Arial" panose="020B0604020202020204" pitchFamily="34" charset="0"/>
              </a:rPr>
              <a:t>　</a:t>
            </a:r>
            <a:r>
              <a:rPr lang="en-IE" altLang="ja-JP" sz="900">
                <a:latin typeface="Arial" panose="020B0604020202020204" pitchFamily="34" charset="0"/>
              </a:rPr>
              <a:t>サンプルの</a:t>
            </a:r>
            <a:r>
              <a:rPr lang="en-IE" altLang="ja-JP" sz="900">
                <a:latin typeface="Arial" panose="020B0604020202020204" pitchFamily="34" charset="0"/>
                <a:ea typeface="ＭＳ Ｐゴシック" panose="020B0600070205080204" pitchFamily="50" charset="-128"/>
              </a:rPr>
              <a:t>16</a:t>
            </a:r>
            <a:r>
              <a:rPr lang="en-IE" altLang="ja-JP" sz="900">
                <a:latin typeface="Arial" panose="020B0604020202020204" pitchFamily="34" charset="0"/>
              </a:rPr>
              <a:t>％はスケールの１～３点の範囲に、別の</a:t>
            </a:r>
            <a:r>
              <a:rPr lang="en-IE" altLang="ja-JP" sz="900">
                <a:latin typeface="Arial" panose="020B0604020202020204" pitchFamily="34" charset="0"/>
                <a:ea typeface="ＭＳ Ｐゴシック" panose="020B0600070205080204" pitchFamily="50" charset="-128"/>
              </a:rPr>
              <a:t>16</a:t>
            </a:r>
            <a:r>
              <a:rPr lang="en-IE" altLang="ja-JP" sz="900">
                <a:latin typeface="Arial" panose="020B0604020202020204" pitchFamily="34" charset="0"/>
              </a:rPr>
              <a:t>％が８～</a:t>
            </a:r>
            <a:r>
              <a:rPr lang="en-IE" altLang="ja-JP" sz="900">
                <a:latin typeface="Arial" panose="020B0604020202020204" pitchFamily="34" charset="0"/>
                <a:ea typeface="ＭＳ Ｐゴシック" panose="020B0600070205080204" pitchFamily="50" charset="-128"/>
              </a:rPr>
              <a:t>10</a:t>
            </a:r>
            <a:r>
              <a:rPr lang="en-IE" altLang="ja-JP" sz="900">
                <a:latin typeface="Arial" panose="020B0604020202020204" pitchFamily="34" charset="0"/>
              </a:rPr>
              <a:t>点の範囲に入り、大半の</a:t>
            </a:r>
            <a:r>
              <a:rPr lang="en-IE" altLang="ja-JP" sz="900">
                <a:latin typeface="Arial" panose="020B0604020202020204" pitchFamily="34" charset="0"/>
                <a:ea typeface="ＭＳ Ｐゴシック" panose="020B0600070205080204" pitchFamily="50" charset="-128"/>
              </a:rPr>
              <a:t>68</a:t>
            </a:r>
            <a:r>
              <a:rPr lang="en-IE" altLang="ja-JP" sz="900">
                <a:latin typeface="Arial" panose="020B0604020202020204" pitchFamily="34" charset="0"/>
              </a:rPr>
              <a:t>％は４～７点の範囲に収まります。</a:t>
            </a:r>
            <a:r>
              <a:rPr lang="en-IE" altLang="ja-JP" sz="900" b="1">
                <a:latin typeface="Arial" panose="020B0604020202020204" pitchFamily="34" charset="0"/>
              </a:rPr>
              <a:t>数学的に言うと、この</a:t>
            </a:r>
            <a:r>
              <a:rPr lang="en-IE" altLang="ja-JP" sz="900" b="1">
                <a:latin typeface="Arial" panose="020B0604020202020204" pitchFamily="34" charset="0"/>
                <a:ea typeface="ＭＳ Ｐゴシック" panose="020B0600070205080204" pitchFamily="50" charset="-128"/>
              </a:rPr>
              <a:t>68</a:t>
            </a:r>
            <a:r>
              <a:rPr lang="en-IE" altLang="ja-JP" sz="900" b="1">
                <a:latin typeface="Arial" panose="020B0604020202020204" pitchFamily="34" charset="0"/>
              </a:rPr>
              <a:t>％が「平均」</a:t>
            </a:r>
            <a:r>
              <a:rPr lang="en-IE" altLang="ja-JP" sz="900">
                <a:latin typeface="Arial" panose="020B0604020202020204" pitchFamily="34" charset="0"/>
              </a:rPr>
              <a:t>で</a:t>
            </a:r>
            <a:r>
              <a:rPr lang="ja-JP" altLang="en-US" sz="900">
                <a:latin typeface="Arial" panose="020B0604020202020204" pitchFamily="34" charset="0"/>
                <a:ea typeface="ＭＳ Ｐゴシック" panose="020B0600070205080204" pitchFamily="50" charset="-128"/>
              </a:rPr>
              <a:t>、</a:t>
            </a:r>
            <a:r>
              <a:rPr lang="en-IE" altLang="ja-JP" sz="900" u="sng">
                <a:latin typeface="Arial" panose="020B0604020202020204" pitchFamily="34" charset="0"/>
              </a:rPr>
              <a:t>得点がスケールの両端に入る人たちの示す特性が混ぜ合わさっている人たちです</a:t>
            </a:r>
            <a:r>
              <a:rPr lang="en-IE" altLang="ja-JP" sz="900">
                <a:latin typeface="Arial" panose="020B0604020202020204" pitchFamily="34" charset="0"/>
              </a:rPr>
              <a:t>。</a:t>
            </a:r>
            <a:endParaRPr lang="en-IE" altLang="ja-JP" sz="900">
              <a:latin typeface="Arial" panose="020B0604020202020204" pitchFamily="34" charset="0"/>
              <a:ea typeface="ＭＳ Ｐゴシック" panose="020B0600070205080204" pitchFamily="50" charset="-128"/>
            </a:endParaRP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Imagine a scale that measured sense of </a:t>
            </a:r>
            <a:r>
              <a:rPr lang="en-US" altLang="ja-JP" sz="900">
                <a:latin typeface="Arial" panose="020B0604020202020204" pitchFamily="34" charset="0"/>
                <a:ea typeface="ＭＳ Ｐゴシック" panose="020B0600070205080204" pitchFamily="50" charset="-128"/>
              </a:rPr>
              <a:t>humor</a:t>
            </a:r>
            <a:r>
              <a:rPr lang="en-IE" altLang="ja-JP" sz="900">
                <a:latin typeface="Arial" panose="020B0604020202020204" pitchFamily="34" charset="0"/>
                <a:ea typeface="ＭＳ Ｐゴシック" panose="020B0600070205080204" pitchFamily="50" charset="-128"/>
              </a:rPr>
              <a:t>.  Those in the 8-10 of the range would stand out for their superior and well-developed comical ability; while those at the 1-3 end of the range would stand out precisely because they have so little humor.  The majority of us would be a combination of these two extremes – sometimes humorous and sometimes not, and capable as being as humorous as most other people we meet. </a:t>
            </a:r>
            <a:r>
              <a:rPr lang="en-IE" altLang="ja-JP" sz="900">
                <a:latin typeface="Arial" panose="020B0604020202020204" pitchFamily="34" charset="0"/>
              </a:rPr>
              <a:t>　たとえば、ユーモアのセンスを測定するスケールを想像してください。８～</a:t>
            </a:r>
            <a:r>
              <a:rPr lang="en-IE" altLang="ja-JP" sz="900">
                <a:latin typeface="Arial" panose="020B0604020202020204" pitchFamily="34" charset="0"/>
                <a:ea typeface="ＭＳ Ｐゴシック" panose="020B0600070205080204" pitchFamily="50" charset="-128"/>
              </a:rPr>
              <a:t>10</a:t>
            </a:r>
            <a:r>
              <a:rPr lang="en-IE" altLang="ja-JP" sz="900">
                <a:latin typeface="Arial" panose="020B0604020202020204" pitchFamily="34" charset="0"/>
              </a:rPr>
              <a:t>点の範囲に入る人は、ひょうきんさという能力が高度に発達し、優れている点で目立ちます。一方、１～３点の範囲に入る人は、まさにユーモアのセンスがほとんどない点で際立っています。私たちの大半は、この両極端の組み合わせで、ひょうきんなときもあれば、そうでないときもあり、私たちが出会う人のほとんどと同じ程度のユーモアのセンスを持っています。</a:t>
            </a: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Our 1-3 and 8-10 scores are what makes us different – </a:t>
            </a:r>
            <a:r>
              <a:rPr lang="en-IE" altLang="ja-JP" sz="900" u="sng">
                <a:latin typeface="Arial" panose="020B0604020202020204" pitchFamily="34" charset="0"/>
                <a:ea typeface="ＭＳ Ｐゴシック" panose="020B0600070205080204" pitchFamily="50" charset="-128"/>
              </a:rPr>
              <a:t>but these differences are rarely readily apparent from simple observation in interviews, etc.</a:t>
            </a:r>
            <a:r>
              <a:rPr lang="en-IE" altLang="ja-JP" sz="900">
                <a:latin typeface="Arial" panose="020B0604020202020204" pitchFamily="34" charset="0"/>
                <a:ea typeface="ＭＳ Ｐゴシック" panose="020B0600070205080204" pitchFamily="50" charset="-128"/>
              </a:rPr>
              <a:t> – hence the need for assessments. </a:t>
            </a:r>
            <a:r>
              <a:rPr lang="en-IE" altLang="ja-JP" sz="900">
                <a:latin typeface="Arial" panose="020B0604020202020204" pitchFamily="34" charset="0"/>
              </a:rPr>
              <a:t>　１～３点と８～</a:t>
            </a:r>
            <a:r>
              <a:rPr lang="en-IE" altLang="ja-JP" sz="900">
                <a:latin typeface="Arial" panose="020B0604020202020204" pitchFamily="34" charset="0"/>
                <a:ea typeface="ＭＳ Ｐゴシック" panose="020B0600070205080204" pitchFamily="50" charset="-128"/>
              </a:rPr>
              <a:t>10</a:t>
            </a:r>
            <a:r>
              <a:rPr lang="en-IE" altLang="ja-JP" sz="900">
                <a:latin typeface="Arial" panose="020B0604020202020204" pitchFamily="34" charset="0"/>
              </a:rPr>
              <a:t>点という得点の人は、</a:t>
            </a:r>
            <a:r>
              <a:rPr lang="ja-JP" altLang="en-US" sz="900">
                <a:latin typeface="Arial" panose="020B0604020202020204" pitchFamily="34" charset="0"/>
                <a:ea typeface="ＭＳ Ｐゴシック" panose="020B0600070205080204" pitchFamily="50" charset="-128"/>
              </a:rPr>
              <a:t>他</a:t>
            </a:r>
            <a:r>
              <a:rPr lang="en-IE" altLang="ja-JP" sz="900">
                <a:latin typeface="Arial" panose="020B0604020202020204" pitchFamily="34" charset="0"/>
              </a:rPr>
              <a:t>の人と違っているのですが、</a:t>
            </a:r>
            <a:r>
              <a:rPr lang="en-IE" altLang="ja-JP" sz="900" u="sng">
                <a:latin typeface="Arial" panose="020B0604020202020204" pitchFamily="34" charset="0"/>
              </a:rPr>
              <a:t>その違いは、面接などで</a:t>
            </a:r>
            <a:r>
              <a:rPr lang="ja-JP" altLang="en-US" sz="900" u="sng">
                <a:latin typeface="Arial" panose="020B0604020202020204" pitchFamily="34" charset="0"/>
                <a:ea typeface="ＭＳ Ｐゴシック" panose="020B0600070205080204" pitchFamily="50" charset="-128"/>
              </a:rPr>
              <a:t>単</a:t>
            </a:r>
            <a:r>
              <a:rPr lang="en-IE" altLang="ja-JP" sz="900" u="sng">
                <a:latin typeface="Arial" panose="020B0604020202020204" pitchFamily="34" charset="0"/>
              </a:rPr>
              <a:t>に観察しているだけでは、めったに見えてきません。</a:t>
            </a:r>
            <a:r>
              <a:rPr lang="en-IE" altLang="ja-JP" sz="900">
                <a:latin typeface="Arial" panose="020B0604020202020204" pitchFamily="34" charset="0"/>
              </a:rPr>
              <a:t>ですから、適切な評価テストによる評価が必要になってくるのです。</a:t>
            </a:r>
          </a:p>
          <a:p>
            <a:pPr eaLnBrk="1" hangingPunct="1">
              <a:lnSpc>
                <a:spcPct val="80000"/>
              </a:lnSpc>
              <a:spcAft>
                <a:spcPct val="10000"/>
              </a:spcAft>
            </a:pPr>
            <a:endParaRPr lang="en-IE" altLang="ja-JP" sz="900">
              <a:latin typeface="Arial" panose="020B0604020202020204" pitchFamily="34" charset="0"/>
              <a:ea typeface="ＭＳ Ｐゴシック" panose="020B0600070205080204" pitchFamily="50" charset="-128"/>
            </a:endParaRPr>
          </a:p>
          <a:p>
            <a:pPr eaLnBrk="1" hangingPunct="1">
              <a:lnSpc>
                <a:spcPct val="80000"/>
              </a:lnSpc>
              <a:spcAft>
                <a:spcPct val="10000"/>
              </a:spcAft>
            </a:pPr>
            <a:r>
              <a:rPr lang="en-IE" altLang="ja-JP" sz="900" u="sng">
                <a:latin typeface="Arial" panose="020B0604020202020204" pitchFamily="34" charset="0"/>
                <a:ea typeface="ＭＳ Ｐゴシック" panose="020B0600070205080204" pitchFamily="50" charset="-128"/>
              </a:rPr>
              <a:t>This is a key principle when looking at the Profile XT’s graph</a:t>
            </a:r>
            <a:r>
              <a:rPr lang="en-IE" altLang="ja-JP" sz="900">
                <a:latin typeface="Arial" panose="020B0604020202020204" pitchFamily="34" charset="0"/>
                <a:ea typeface="ＭＳ Ｐゴシック" panose="020B0600070205080204" pitchFamily="50" charset="-128"/>
              </a:rPr>
              <a:t> – </a:t>
            </a:r>
            <a:r>
              <a:rPr lang="en-IE" altLang="ja-JP" sz="900" u="sng">
                <a:latin typeface="Arial" panose="020B0604020202020204" pitchFamily="34" charset="0"/>
                <a:ea typeface="ＭＳ Ｐゴシック" panose="020B0600070205080204" pitchFamily="50" charset="-128"/>
              </a:rPr>
              <a:t>because it tells you that scores in the 1-3 and 8-10 end of any of the scale measured tell you a lot of about what makes this person distinct from the majority of other people</a:t>
            </a:r>
            <a:r>
              <a:rPr lang="en-IE" altLang="ja-JP" sz="900">
                <a:latin typeface="Arial" panose="020B0604020202020204" pitchFamily="34" charset="0"/>
                <a:ea typeface="ＭＳ Ｐゴシック" panose="020B0600070205080204" pitchFamily="50" charset="-128"/>
              </a:rPr>
              <a:t>.  These are the distinguishing characteristics that will impact largely upon the way in which they approach the jobs you give them to do. </a:t>
            </a:r>
            <a:r>
              <a:rPr lang="en-IE" altLang="ja-JP" sz="900" u="sng">
                <a:latin typeface="Arial" panose="020B0604020202020204" pitchFamily="34" charset="0"/>
              </a:rPr>
              <a:t>これは、プロファイルＸＴのグラフを見るときにカギとなる原理です。なぜなら、この原理に従えば、どのスケールで測定しても、１～３点と８～</a:t>
            </a:r>
            <a:r>
              <a:rPr lang="en-IE" altLang="ja-JP" sz="900" u="sng">
                <a:latin typeface="Arial" panose="020B0604020202020204" pitchFamily="34" charset="0"/>
                <a:ea typeface="ＭＳ Ｐゴシック" panose="020B0600070205080204" pitchFamily="50" charset="-128"/>
              </a:rPr>
              <a:t>10</a:t>
            </a:r>
            <a:r>
              <a:rPr lang="en-IE" altLang="ja-JP" sz="900" u="sng">
                <a:latin typeface="Arial" panose="020B0604020202020204" pitchFamily="34" charset="0"/>
              </a:rPr>
              <a:t>点という得点範囲に入った場合、その人が大多数の人とどう違っているかがよくわかるからです</a:t>
            </a:r>
            <a:r>
              <a:rPr lang="en-IE" altLang="ja-JP" sz="900">
                <a:latin typeface="Arial" panose="020B0604020202020204" pitchFamily="34" charset="0"/>
              </a:rPr>
              <a:t>。こうして浮かび上がってくる際立った特徴が、その人が与えられた職にどうアプローチするかを大きく左右します。</a:t>
            </a:r>
          </a:p>
          <a:p>
            <a:pPr eaLnBrk="1" hangingPunct="1">
              <a:lnSpc>
                <a:spcPct val="80000"/>
              </a:lnSpc>
              <a:spcAft>
                <a:spcPct val="10000"/>
              </a:spcAft>
            </a:pPr>
            <a:r>
              <a:rPr lang="en-IE" altLang="ja-JP" sz="900">
                <a:latin typeface="Arial" panose="020B0604020202020204" pitchFamily="34" charset="0"/>
                <a:ea typeface="ＭＳ Ｐゴシック" panose="020B0600070205080204" pitchFamily="50" charset="-128"/>
              </a:rPr>
              <a:t>&lt;CLICK&gt;〈</a:t>
            </a:r>
            <a:r>
              <a:rPr lang="en-IE" altLang="ja-JP" sz="900">
                <a:latin typeface="Arial" panose="020B0604020202020204" pitchFamily="34" charset="0"/>
              </a:rPr>
              <a:t>クリックする</a:t>
            </a:r>
            <a:r>
              <a:rPr lang="en-IE" altLang="ja-JP" sz="900">
                <a:latin typeface="Arial" panose="020B0604020202020204" pitchFamily="34" charset="0"/>
                <a:ea typeface="ＭＳ Ｐゴシック" panose="020B0600070205080204" pitchFamily="50" charset="-128"/>
              </a:rPr>
              <a:t>〉</a:t>
            </a:r>
          </a:p>
          <a:p>
            <a:pPr eaLnBrk="1" hangingPunct="1">
              <a:lnSpc>
                <a:spcPct val="80000"/>
              </a:lnSpc>
              <a:spcAft>
                <a:spcPct val="10000"/>
              </a:spcAft>
            </a:pPr>
            <a:endParaRPr lang="en-IE" altLang="ja-JP" sz="9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7548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1BCF1D3-4956-4C07-AABF-54241E800E17}" type="slidenum">
              <a:rPr kumimoji="0" lang="ja-JP" altLang="en-US" smtClean="0">
                <a:solidFill>
                  <a:srgbClr val="000000"/>
                </a:solidFill>
                <a:ea typeface="ＭＳ Ｐゴシック" panose="020B0600070205080204" pitchFamily="50" charset="-128"/>
              </a:rPr>
              <a:pPr>
                <a:spcBef>
                  <a:spcPct val="0"/>
                </a:spcBef>
              </a:pPr>
              <a:t>23</a:t>
            </a:fld>
            <a:endParaRPr kumimoji="0" lang="en-US" altLang="ja-JP">
              <a:solidFill>
                <a:srgbClr val="000000"/>
              </a:solidFill>
              <a:ea typeface="ＭＳ Ｐゴシック" panose="020B0600070205080204" pitchFamily="50" charset="-128"/>
            </a:endParaRPr>
          </a:p>
        </p:txBody>
      </p:sp>
      <p:sp>
        <p:nvSpPr>
          <p:cNvPr id="39939" name="Rectangle 2"/>
          <p:cNvSpPr>
            <a:spLocks noGrp="1" noRot="1" noChangeAspect="1" noChangeArrowheads="1" noTextEdit="1"/>
          </p:cNvSpPr>
          <p:nvPr>
            <p:ph type="sldImg"/>
          </p:nvPr>
        </p:nvSpPr>
        <p:spPr>
          <a:xfrm>
            <a:off x="1441450" y="822325"/>
            <a:ext cx="4049713" cy="3036888"/>
          </a:xfrm>
          <a:ln/>
        </p:spPr>
      </p:sp>
      <p:sp>
        <p:nvSpPr>
          <p:cNvPr id="39940"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9941"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7428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2A56F73-DAD1-4D46-8BD7-9816BA360426}" type="slidenum">
              <a:rPr kumimoji="0" lang="ja-JP" altLang="en-US" smtClean="0">
                <a:solidFill>
                  <a:srgbClr val="000000"/>
                </a:solidFill>
                <a:ea typeface="ＭＳ Ｐゴシック" panose="020B0600070205080204" pitchFamily="50" charset="-128"/>
              </a:rPr>
              <a:pPr>
                <a:spcBef>
                  <a:spcPct val="0"/>
                </a:spcBef>
              </a:pPr>
              <a:t>24</a:t>
            </a:fld>
            <a:endParaRPr kumimoji="0" lang="en-US" altLang="ja-JP">
              <a:solidFill>
                <a:srgbClr val="000000"/>
              </a:solidFill>
              <a:ea typeface="ＭＳ Ｐゴシック" panose="020B0600070205080204" pitchFamily="50" charset="-128"/>
            </a:endParaRPr>
          </a:p>
        </p:txBody>
      </p:sp>
      <p:sp>
        <p:nvSpPr>
          <p:cNvPr id="41987" name="Rectangle 2"/>
          <p:cNvSpPr>
            <a:spLocks noGrp="1" noRot="1" noChangeAspect="1" noChangeArrowheads="1" noTextEdit="1"/>
          </p:cNvSpPr>
          <p:nvPr>
            <p:ph type="sldImg"/>
          </p:nvPr>
        </p:nvSpPr>
        <p:spPr>
          <a:xfrm>
            <a:off x="1441450" y="822325"/>
            <a:ext cx="4049713" cy="3036888"/>
          </a:xfrm>
          <a:ln/>
        </p:spPr>
      </p:sp>
      <p:sp>
        <p:nvSpPr>
          <p:cNvPr id="41988"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1989"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09421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52D400C-7EEA-4EC6-82A0-3BAC5E4BC295}" type="slidenum">
              <a:rPr kumimoji="0" lang="ja-JP" altLang="en-US" smtClean="0">
                <a:solidFill>
                  <a:srgbClr val="000000"/>
                </a:solidFill>
                <a:ea typeface="ＭＳ Ｐゴシック" panose="020B0600070205080204" pitchFamily="50" charset="-128"/>
              </a:rPr>
              <a:pPr>
                <a:spcBef>
                  <a:spcPct val="0"/>
                </a:spcBef>
              </a:pPr>
              <a:t>25</a:t>
            </a:fld>
            <a:endParaRPr kumimoji="0" lang="en-US" altLang="ja-JP">
              <a:solidFill>
                <a:srgbClr val="000000"/>
              </a:solidFill>
              <a:ea typeface="ＭＳ Ｐゴシック" panose="020B0600070205080204" pitchFamily="50" charset="-128"/>
            </a:endParaRPr>
          </a:p>
        </p:txBody>
      </p:sp>
      <p:sp>
        <p:nvSpPr>
          <p:cNvPr id="44035" name="Rectangle 2"/>
          <p:cNvSpPr>
            <a:spLocks noGrp="1" noRot="1" noChangeAspect="1" noChangeArrowheads="1" noTextEdit="1"/>
          </p:cNvSpPr>
          <p:nvPr>
            <p:ph type="sldImg"/>
          </p:nvPr>
        </p:nvSpPr>
        <p:spPr>
          <a:xfrm>
            <a:off x="1441450" y="822325"/>
            <a:ext cx="4049713" cy="3036888"/>
          </a:xfrm>
          <a:ln/>
        </p:spPr>
      </p:sp>
      <p:sp>
        <p:nvSpPr>
          <p:cNvPr id="44036"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4037"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00529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313741E-3B67-488D-A8E0-034729B9B9D5}" type="slidenum">
              <a:rPr kumimoji="0" lang="ja-JP" altLang="en-US" smtClean="0">
                <a:solidFill>
                  <a:srgbClr val="000000"/>
                </a:solidFill>
                <a:ea typeface="ＭＳ Ｐゴシック" panose="020B0600070205080204" pitchFamily="50" charset="-128"/>
              </a:rPr>
              <a:pPr>
                <a:spcBef>
                  <a:spcPct val="0"/>
                </a:spcBef>
              </a:pPr>
              <a:t>26</a:t>
            </a:fld>
            <a:endParaRPr kumimoji="0" lang="en-US" altLang="ja-JP">
              <a:solidFill>
                <a:srgbClr val="000000"/>
              </a:solidFill>
              <a:ea typeface="ＭＳ Ｐゴシック" panose="020B0600070205080204" pitchFamily="50" charset="-128"/>
            </a:endParaRPr>
          </a:p>
        </p:txBody>
      </p:sp>
      <p:sp>
        <p:nvSpPr>
          <p:cNvPr id="46083" name="Rectangle 2"/>
          <p:cNvSpPr>
            <a:spLocks noGrp="1" noRot="1" noChangeAspect="1" noChangeArrowheads="1" noTextEdit="1"/>
          </p:cNvSpPr>
          <p:nvPr>
            <p:ph type="sldImg"/>
          </p:nvPr>
        </p:nvSpPr>
        <p:spPr>
          <a:xfrm>
            <a:off x="1441450" y="822325"/>
            <a:ext cx="4049713" cy="3036888"/>
          </a:xfrm>
          <a:ln/>
        </p:spPr>
      </p:sp>
      <p:sp>
        <p:nvSpPr>
          <p:cNvPr id="46084"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6085"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817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dirty="0"/>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0358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A77FA1E-0736-4375-9F1E-056D02D02CC5}" type="slidenum">
              <a:rPr kumimoji="0" lang="ja-JP" altLang="en-US" smtClean="0">
                <a:solidFill>
                  <a:srgbClr val="000000"/>
                </a:solidFill>
                <a:ea typeface="ＭＳ Ｐゴシック" panose="020B0600070205080204" pitchFamily="50" charset="-128"/>
              </a:rPr>
              <a:pPr>
                <a:spcBef>
                  <a:spcPct val="0"/>
                </a:spcBef>
              </a:pPr>
              <a:t>27</a:t>
            </a:fld>
            <a:endParaRPr kumimoji="0" lang="en-US" altLang="ja-JP">
              <a:solidFill>
                <a:srgbClr val="000000"/>
              </a:solidFill>
              <a:ea typeface="ＭＳ Ｐゴシック" panose="020B0600070205080204" pitchFamily="50" charset="-128"/>
            </a:endParaRPr>
          </a:p>
        </p:txBody>
      </p:sp>
      <p:sp>
        <p:nvSpPr>
          <p:cNvPr id="48131" name="Rectangle 2"/>
          <p:cNvSpPr>
            <a:spLocks noGrp="1" noRot="1" noChangeAspect="1" noChangeArrowheads="1" noTextEdit="1"/>
          </p:cNvSpPr>
          <p:nvPr>
            <p:ph type="sldImg"/>
          </p:nvPr>
        </p:nvSpPr>
        <p:spPr>
          <a:xfrm>
            <a:off x="1441450" y="822325"/>
            <a:ext cx="4049713" cy="3036888"/>
          </a:xfrm>
          <a:ln/>
        </p:spPr>
      </p:sp>
      <p:sp>
        <p:nvSpPr>
          <p:cNvPr id="48132"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8133"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309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4E915A-BAB2-49A1-B81D-547B8DB8115D}" type="slidenum">
              <a:rPr kumimoji="0" lang="ja-JP" altLang="en-US" smtClean="0">
                <a:solidFill>
                  <a:srgbClr val="000000"/>
                </a:solidFill>
                <a:ea typeface="ＭＳ Ｐゴシック" panose="020B0600070205080204" pitchFamily="50" charset="-128"/>
              </a:rPr>
              <a:pPr>
                <a:spcBef>
                  <a:spcPct val="0"/>
                </a:spcBef>
              </a:pPr>
              <a:t>28</a:t>
            </a:fld>
            <a:endParaRPr kumimoji="0" lang="en-US" altLang="ja-JP">
              <a:solidFill>
                <a:srgbClr val="000000"/>
              </a:solidFill>
              <a:ea typeface="ＭＳ Ｐゴシック" panose="020B0600070205080204" pitchFamily="50" charset="-128"/>
            </a:endParaRPr>
          </a:p>
        </p:txBody>
      </p:sp>
      <p:sp>
        <p:nvSpPr>
          <p:cNvPr id="50179" name="Rectangle 2"/>
          <p:cNvSpPr>
            <a:spLocks noGrp="1" noRot="1" noChangeAspect="1" noChangeArrowheads="1" noTextEdit="1"/>
          </p:cNvSpPr>
          <p:nvPr>
            <p:ph type="sldImg"/>
          </p:nvPr>
        </p:nvSpPr>
        <p:spPr>
          <a:xfrm>
            <a:off x="1441450" y="822325"/>
            <a:ext cx="4049713" cy="3036888"/>
          </a:xfrm>
          <a:ln/>
        </p:spPr>
      </p:sp>
      <p:sp>
        <p:nvSpPr>
          <p:cNvPr id="50180"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50181"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10988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3D12BA9-4575-4E23-9F22-9AFC5C742664}" type="slidenum">
              <a:rPr kumimoji="0" lang="ja-JP" altLang="en-US" smtClean="0">
                <a:solidFill>
                  <a:srgbClr val="000000"/>
                </a:solidFill>
                <a:ea typeface="ＭＳ Ｐゴシック" panose="020B0600070205080204" pitchFamily="50" charset="-128"/>
              </a:rPr>
              <a:pPr>
                <a:spcBef>
                  <a:spcPct val="0"/>
                </a:spcBef>
              </a:pPr>
              <a:t>29</a:t>
            </a:fld>
            <a:endParaRPr kumimoji="0" lang="en-US" altLang="ja-JP">
              <a:solidFill>
                <a:srgbClr val="000000"/>
              </a:solidFill>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1441450" y="822325"/>
            <a:ext cx="4049713" cy="3036888"/>
          </a:xfrm>
          <a:ln/>
        </p:spPr>
      </p:sp>
      <p:sp>
        <p:nvSpPr>
          <p:cNvPr id="52228"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52229"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2875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6AE9AC5-DB24-463F-885A-0FADA56D60E3}" type="slidenum">
              <a:rPr kumimoji="0" lang="ja-JP" altLang="en-US" smtClean="0">
                <a:solidFill>
                  <a:srgbClr val="000000"/>
                </a:solidFill>
                <a:ea typeface="ＭＳ Ｐゴシック" panose="020B0600070205080204" pitchFamily="50" charset="-128"/>
              </a:rPr>
              <a:pPr>
                <a:spcBef>
                  <a:spcPct val="0"/>
                </a:spcBef>
              </a:pPr>
              <a:t>30</a:t>
            </a:fld>
            <a:endParaRPr kumimoji="0" lang="en-US" altLang="ja-JP">
              <a:solidFill>
                <a:srgbClr val="000000"/>
              </a:solidFill>
              <a:ea typeface="ＭＳ Ｐゴシック" panose="020B0600070205080204" pitchFamily="50" charset="-128"/>
            </a:endParaRPr>
          </a:p>
        </p:txBody>
      </p:sp>
      <p:sp>
        <p:nvSpPr>
          <p:cNvPr id="54275" name="Rectangle 2"/>
          <p:cNvSpPr>
            <a:spLocks noGrp="1" noRot="1" noChangeAspect="1" noChangeArrowheads="1" noTextEdit="1"/>
          </p:cNvSpPr>
          <p:nvPr>
            <p:ph type="sldImg"/>
          </p:nvPr>
        </p:nvSpPr>
        <p:spPr>
          <a:xfrm>
            <a:off x="1441450" y="822325"/>
            <a:ext cx="4049713" cy="3036888"/>
          </a:xfrm>
          <a:ln/>
        </p:spPr>
      </p:sp>
      <p:sp>
        <p:nvSpPr>
          <p:cNvPr id="54276"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54277"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406121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9F09E89-1180-4AB3-A736-5D354F139B1E}" type="slidenum">
              <a:rPr kumimoji="0" lang="ja-JP" altLang="en-US" smtClean="0">
                <a:solidFill>
                  <a:srgbClr val="000000"/>
                </a:solidFill>
                <a:ea typeface="ＭＳ Ｐゴシック" panose="020B0600070205080204" pitchFamily="50" charset="-128"/>
              </a:rPr>
              <a:pPr>
                <a:spcBef>
                  <a:spcPct val="0"/>
                </a:spcBef>
              </a:pPr>
              <a:t>31</a:t>
            </a:fld>
            <a:endParaRPr kumimoji="0" lang="en-US" altLang="ja-JP">
              <a:solidFill>
                <a:srgbClr val="000000"/>
              </a:solidFill>
              <a:ea typeface="ＭＳ Ｐゴシック" panose="020B0600070205080204" pitchFamily="50" charset="-128"/>
            </a:endParaRPr>
          </a:p>
        </p:txBody>
      </p:sp>
      <p:sp>
        <p:nvSpPr>
          <p:cNvPr id="56323" name="Rectangle 2"/>
          <p:cNvSpPr>
            <a:spLocks noGrp="1" noRot="1" noChangeAspect="1" noChangeArrowheads="1" noTextEdit="1"/>
          </p:cNvSpPr>
          <p:nvPr>
            <p:ph type="sldImg"/>
          </p:nvPr>
        </p:nvSpPr>
        <p:spPr>
          <a:xfrm>
            <a:off x="1441450" y="822325"/>
            <a:ext cx="4049713" cy="3036888"/>
          </a:xfrm>
          <a:ln/>
        </p:spPr>
      </p:sp>
      <p:sp>
        <p:nvSpPr>
          <p:cNvPr id="56324" name="Text Box 4"/>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56325" name="Rectangle 3"/>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IE" altLang="ja-JP" sz="900">
                <a:latin typeface="Arial" panose="020B0604020202020204" pitchFamily="34" charset="0"/>
                <a:ea typeface="ＭＳ Ｐゴシック" panose="020B0600070205080204" pitchFamily="50" charset="-128"/>
              </a:rPr>
              <a:t>The Learning Index score is derived from analysis of the scores a candidate achieves on the next four scales – </a:t>
            </a:r>
          </a:p>
          <a:p>
            <a:pPr eaLnBrk="1" hangingPunct="1">
              <a:lnSpc>
                <a:spcPct val="90000"/>
              </a:lnSpc>
            </a:pPr>
            <a:r>
              <a:rPr lang="en-IE" altLang="ja-JP" sz="900">
                <a:latin typeface="Arial" panose="020B0604020202020204" pitchFamily="34" charset="0"/>
                <a:ea typeface="ＭＳ Ｐゴシック" panose="020B0600070205080204" pitchFamily="50" charset="-128"/>
              </a:rPr>
              <a:t>reflecting the fact that our ability to learn and communicate is a direct function of our ability to make sense of, and communicate through, both words and numbers – verbal and numerical information. </a:t>
            </a:r>
            <a:r>
              <a:rPr lang="en-IE" altLang="ja-JP" sz="900">
                <a:latin typeface="Arial" panose="020B0604020202020204" pitchFamily="34" charset="0"/>
              </a:rPr>
              <a:t>　「ラーニング指標」の得点は、これから順番に挙げる４つのスケールで候補者が獲得した点数を分析して導き出されます。これは、学習とコミュニケーションの能力が、言葉と数字（言語的情報と数値的情報）の両方の意味を理解し、その両方を通してコミュニケーションをする能力と直結している事実を反映しています。</a:t>
            </a:r>
          </a:p>
          <a:p>
            <a:pPr eaLnBrk="1" hangingPunct="1">
              <a:lnSpc>
                <a:spcPct val="90000"/>
              </a:lnSpc>
            </a:pPr>
            <a:endParaRPr lang="en-IE"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How broad is your vocabulary?  How many multi-syllabic words do you have at your command?  This is the question posed by the Verbal Skill scale.  Those scoring at the 8-10 end of the scale have a greater range of words at their disposal than 84% of the general working population.  Although scores at this end may sound impressive high scores are not always a good thing – they mean that these people will frequently need to consciously choose their words if they have to communicate effectively with a less verbally skilled audience than themselves, or they could easily be accused of talking ‘over  their audiences’ heads’. </a:t>
            </a:r>
            <a:r>
              <a:rPr lang="en-GB" altLang="ja-JP" sz="900">
                <a:latin typeface="Arial" panose="020B0604020202020204" pitchFamily="34" charset="0"/>
              </a:rPr>
              <a:t>　あなたの語彙は、どれほど広いでしょうか？　あなたはどれだけ</a:t>
            </a:r>
            <a:r>
              <a:rPr lang="ja-JP" altLang="en-US" sz="900">
                <a:latin typeface="Arial" panose="020B0604020202020204" pitchFamily="34" charset="0"/>
                <a:ea typeface="ＭＳ Ｐゴシック" panose="020B0600070205080204" pitchFamily="50" charset="-128"/>
              </a:rPr>
              <a:t>難しい語彙を</a:t>
            </a:r>
            <a:r>
              <a:rPr lang="en-GB" altLang="ja-JP" sz="900">
                <a:latin typeface="Arial" panose="020B0604020202020204" pitchFamily="34" charset="0"/>
              </a:rPr>
              <a:t>多く使えるでしょうか？　これは、「言語スキル」のスケールで投げかけられる質問です。このスケールで得点が８～</a:t>
            </a:r>
            <a:r>
              <a:rPr lang="en-GB" altLang="ja-JP" sz="900">
                <a:latin typeface="Arial" panose="020B0604020202020204" pitchFamily="34" charset="0"/>
                <a:ea typeface="ＭＳ Ｐゴシック" panose="020B0600070205080204" pitchFamily="50" charset="-128"/>
              </a:rPr>
              <a:t>10</a:t>
            </a:r>
            <a:r>
              <a:rPr lang="en-GB" altLang="ja-JP" sz="900">
                <a:latin typeface="Arial" panose="020B0604020202020204" pitchFamily="34" charset="0"/>
              </a:rPr>
              <a:t>点の人たちは、一般の就労人口の</a:t>
            </a:r>
            <a:r>
              <a:rPr lang="en-GB" altLang="ja-JP" sz="900">
                <a:latin typeface="Arial" panose="020B0604020202020204" pitchFamily="34" charset="0"/>
                <a:ea typeface="ＭＳ Ｐゴシック" panose="020B0600070205080204" pitchFamily="50" charset="-128"/>
              </a:rPr>
              <a:t>84</a:t>
            </a:r>
            <a:r>
              <a:rPr lang="en-GB" altLang="ja-JP" sz="900">
                <a:latin typeface="Arial" panose="020B0604020202020204" pitchFamily="34" charset="0"/>
              </a:rPr>
              <a:t>％よりも幅広い言葉が使えます。この範囲の得点はりっぱなものに思えるかもしれませんが、高得点がいつも良いとはかぎりません。高得点の人は、自分よりも言語スキルが劣る相手と効果的にコミュニケーションをしなければならないときには、意識的に言葉を選ぶ必要があることが多いからです。そうしないと、聞き手が理解できないような言葉を使うと非難されやすいものです。</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People scoring at the 1-3 end of the scale work from a more contracted and basic set of vocabulary.  </a:t>
            </a:r>
          </a:p>
          <a:p>
            <a:pPr eaLnBrk="1" hangingPunct="1">
              <a:lnSpc>
                <a:spcPct val="90000"/>
              </a:lnSpc>
            </a:pPr>
            <a:r>
              <a:rPr lang="en-GB" altLang="ja-JP" sz="900">
                <a:latin typeface="Arial" panose="020B0604020202020204" pitchFamily="34" charset="0"/>
                <a:ea typeface="ＭＳ Ｐゴシック" panose="020B0600070205080204" pitchFamily="50" charset="-128"/>
              </a:rPr>
              <a:t>Their communication will be straightforward and uncomplicated – but they could experience frustration where they are required to effectively interact with (to ‘communicate up’ with) an audience operating higher up this scale than they are. </a:t>
            </a:r>
            <a:r>
              <a:rPr lang="en-GB" altLang="ja-JP" sz="900">
                <a:latin typeface="Arial" panose="020B0604020202020204" pitchFamily="34" charset="0"/>
              </a:rPr>
              <a:t>　このスケールで得点が１～３点の人たちは、もっと狭くて基本的な語彙を使います。彼らのコミュニケーションは率直で、複雑ではありませんが、このスケールで自分より上のレベルの聞き手と効果的に接する必要があるとき（いわば、背伸びしてコミュニケーションをしなければならないとき）には、イライラするかもしれません。</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think about this scale and about all of the people you know – who do you expect to find at the high end of the scale?  The low end?  Why? Note them on your page. </a:t>
            </a:r>
            <a:r>
              <a:rPr lang="en-GB" altLang="ja-JP" sz="900">
                <a:latin typeface="Arial" panose="020B0604020202020204" pitchFamily="34" charset="0"/>
              </a:rPr>
              <a:t>　 さ</a:t>
            </a:r>
            <a:r>
              <a:rPr lang="ja-JP" altLang="en-GB" sz="900">
                <a:latin typeface="Arial" panose="020B0604020202020204" pitchFamily="34" charset="0"/>
                <a:ea typeface="ＭＳ Ｐゴシック" panose="020B0600070205080204" pitchFamily="50" charset="-128"/>
              </a:rPr>
              <a:t>て、このスケールと、自分が知っている人について考えてみてください。誰がこのスケールで高得点の範囲に入るでしょう？　低得点の範囲はどうですか？　何故そう思いましたか？　ワークシートに書き留めておいてください。</a:t>
            </a:r>
            <a:endParaRPr lang="en-GB" altLang="ja-JP" sz="900">
              <a:latin typeface="Arial" panose="020B0604020202020204" pitchFamily="34" charset="0"/>
            </a:endParaRP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Now what jobs do you think would favor scores at the high end of the scale?  The low end?  Note them on your handout. </a:t>
            </a:r>
            <a:r>
              <a:rPr lang="en-GB" altLang="ja-JP" sz="900">
                <a:latin typeface="Arial" panose="020B0604020202020204" pitchFamily="34" charset="0"/>
              </a:rPr>
              <a:t>　今度は、このスケールの高得点の範囲の人に適した職は何か、考えてみてください。低得点の人に適した職は何でしょう？　これも、ワークシートに書いておいてください。</a:t>
            </a:r>
          </a:p>
          <a:p>
            <a:pPr eaLnBrk="1" hangingPunct="1">
              <a:lnSpc>
                <a:spcPct val="90000"/>
              </a:lnSpc>
            </a:pPr>
            <a:endParaRPr lang="en-GB" altLang="ja-JP" sz="900">
              <a:latin typeface="Arial" panose="020B0604020202020204" pitchFamily="34" charset="0"/>
              <a:ea typeface="ＭＳ Ｐゴシック" panose="020B0600070205080204" pitchFamily="50" charset="-128"/>
            </a:endParaRPr>
          </a:p>
          <a:p>
            <a:pPr eaLnBrk="1" hangingPunct="1">
              <a:lnSpc>
                <a:spcPct val="90000"/>
              </a:lnSpc>
            </a:pPr>
            <a:r>
              <a:rPr lang="en-GB" altLang="ja-JP" sz="900">
                <a:latin typeface="Arial" panose="020B0604020202020204" pitchFamily="34" charset="0"/>
                <a:ea typeface="ＭＳ Ｐゴシック" panose="020B0600070205080204" pitchFamily="50" charset="-128"/>
              </a:rPr>
              <a:t>&lt;Skip page 1 of handout, will do on page 11&gt;</a:t>
            </a:r>
            <a:r>
              <a:rPr lang="en-US" altLang="ja-JP" sz="900">
                <a:latin typeface="Arial" panose="020B0604020202020204" pitchFamily="34" charset="0"/>
                <a:ea typeface="ＭＳ Ｐゴシック" panose="020B0600070205080204" pitchFamily="50" charset="-128"/>
              </a:rPr>
              <a:t>〈</a:t>
            </a:r>
            <a:r>
              <a:rPr lang="ja-JP" altLang="en-US" sz="900">
                <a:latin typeface="Arial" panose="020B0604020202020204" pitchFamily="34" charset="0"/>
                <a:ea typeface="ＭＳ Ｐゴシック" panose="020B0600070205080204" pitchFamily="50" charset="-128"/>
              </a:rPr>
              <a:t>配布物の１ページを飛ばし、１１ページでやる〉</a:t>
            </a:r>
            <a:endParaRPr lang="en-US" altLang="ja-JP" sz="900">
              <a:latin typeface="Arial" panose="020B0604020202020204" pitchFamily="34" charset="0"/>
              <a:ea typeface="ＭＳ Ｐゴシック" panose="020B0600070205080204" pitchFamily="50" charset="-128"/>
            </a:endParaRPr>
          </a:p>
          <a:p>
            <a:pPr eaLnBrk="1" hangingPunct="1">
              <a:lnSpc>
                <a:spcPct val="90000"/>
              </a:lnSpc>
            </a:pPr>
            <a:endParaRPr lang="en-IE" altLang="ja-JP" sz="8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1110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307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435" name="Shape 43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4591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14"/>
          <p:cNvSpPr>
            <a:spLocks noGrp="1" noRot="1" noChangeAspect="1"/>
          </p:cNvSpPr>
          <p:nvPr>
            <p:ph type="sldImg"/>
          </p:nvPr>
        </p:nvSpPr>
        <p:spPr>
          <a:xfrm>
            <a:off x="920750" y="746125"/>
            <a:ext cx="4965700" cy="3725863"/>
          </a:xfrm>
        </p:spPr>
      </p:sp>
      <p:sp>
        <p:nvSpPr>
          <p:cNvPr id="3" name="Shape 215"/>
          <p:cNvSpPr txBox="1">
            <a:spLocks noGrp="1"/>
          </p:cNvSpPr>
          <p:nvPr>
            <p:ph type="body" sz="quarter" idx="1"/>
          </p:nvPr>
        </p:nvSpPr>
        <p:spPr/>
        <p:txBody>
          <a:bodyPr tIns="45701" bIns="45701"/>
          <a:lstStyle/>
          <a:p>
            <a:endParaRPr lang="ja-JP" altLang="en-US"/>
          </a:p>
        </p:txBody>
      </p:sp>
      <p:sp>
        <p:nvSpPr>
          <p:cNvPr id="4" name="Shape 216"/>
          <p:cNvSpPr txBox="1"/>
          <p:nvPr/>
        </p:nvSpPr>
        <p:spPr>
          <a:xfrm>
            <a:off x="3855832" y="9440649"/>
            <a:ext cx="2949790" cy="496967"/>
          </a:xfrm>
          <a:prstGeom prst="rect">
            <a:avLst/>
          </a:prstGeom>
          <a:noFill/>
          <a:ln cap="flat">
            <a:noFill/>
          </a:ln>
        </p:spPr>
        <p:txBody>
          <a:bodyPr vert="horz" wrap="square" lIns="91421" tIns="45701" rIns="91421" bIns="45701" anchor="b" anchorCtr="0" compatLnSpc="1">
            <a:noAutofit/>
          </a:bodyPr>
          <a:lstStyle/>
          <a:p>
            <a:pPr algn="r">
              <a:defRPr sz="1800" b="0" i="0" u="none" strike="noStrike" kern="0" cap="none" spc="0" baseline="0">
                <a:solidFill>
                  <a:srgbClr val="000000"/>
                </a:solidFill>
                <a:uFillTx/>
              </a:defRPr>
            </a:pPr>
            <a:fld id="{63A60737-E128-4A07-B9EF-E357AACA6FDF}" type="slidenum">
              <a:rPr kumimoji="1" lang="en-US" sz="1200" smtClean="0">
                <a:latin typeface="Calibri"/>
                <a:ea typeface="Calibri"/>
                <a:cs typeface="Calibri"/>
              </a:rPr>
              <a:pPr algn="r">
                <a:defRPr sz="1800" b="0" i="0" u="none" strike="noStrike" kern="0" cap="none" spc="0" baseline="0">
                  <a:solidFill>
                    <a:srgbClr val="000000"/>
                  </a:solidFill>
                  <a:uFillTx/>
                </a:defRPr>
              </a:pPr>
              <a:t>4</a:t>
            </a:fld>
            <a:endParaRPr kumimoji="1" lang="en-US" sz="1200">
              <a:latin typeface="Calibri"/>
              <a:ea typeface="Calibri"/>
              <a:cs typeface="Calibri"/>
            </a:endParaRPr>
          </a:p>
        </p:txBody>
      </p:sp>
    </p:spTree>
    <p:extLst>
      <p:ext uri="{BB962C8B-B14F-4D97-AF65-F5344CB8AC3E}">
        <p14:creationId xmlns:p14="http://schemas.microsoft.com/office/powerpoint/2010/main" val="276025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14"/>
          <p:cNvSpPr>
            <a:spLocks noGrp="1" noRot="1" noChangeAspect="1"/>
          </p:cNvSpPr>
          <p:nvPr>
            <p:ph type="sldImg"/>
          </p:nvPr>
        </p:nvSpPr>
        <p:spPr>
          <a:xfrm>
            <a:off x="920750" y="746125"/>
            <a:ext cx="4965700" cy="3725863"/>
          </a:xfrm>
        </p:spPr>
      </p:sp>
      <p:sp>
        <p:nvSpPr>
          <p:cNvPr id="3" name="Shape 215"/>
          <p:cNvSpPr txBox="1">
            <a:spLocks noGrp="1"/>
          </p:cNvSpPr>
          <p:nvPr>
            <p:ph type="body" sz="quarter" idx="1"/>
          </p:nvPr>
        </p:nvSpPr>
        <p:spPr>
          <a:xfrm>
            <a:off x="681035" y="4721220"/>
            <a:ext cx="5445123" cy="4471992"/>
          </a:xfrm>
        </p:spPr>
        <p:txBody>
          <a:bodyPr tIns="45701" bIns="45701"/>
          <a:lstStyle/>
          <a:p>
            <a:endParaRPr lang="ja-JP" altLang="en-US"/>
          </a:p>
        </p:txBody>
      </p:sp>
      <p:sp>
        <p:nvSpPr>
          <p:cNvPr id="4" name="Shape 216"/>
          <p:cNvSpPr txBox="1"/>
          <p:nvPr/>
        </p:nvSpPr>
        <p:spPr>
          <a:xfrm>
            <a:off x="3855832" y="9440649"/>
            <a:ext cx="2949790" cy="496967"/>
          </a:xfrm>
          <a:prstGeom prst="rect">
            <a:avLst/>
          </a:prstGeom>
          <a:noFill/>
          <a:ln cap="flat">
            <a:noFill/>
          </a:ln>
        </p:spPr>
        <p:txBody>
          <a:bodyPr vert="horz" wrap="square" lIns="91421" tIns="45701" rIns="91421" bIns="45701" anchor="b" anchorCtr="0" compatLnSpc="1">
            <a:noAutofit/>
          </a:bodyPr>
          <a:lstStyle/>
          <a:p>
            <a:pPr algn="r">
              <a:defRPr sz="1800" b="0" i="0" u="none" strike="noStrike" kern="0" cap="none" spc="0" baseline="0">
                <a:solidFill>
                  <a:srgbClr val="000000"/>
                </a:solidFill>
                <a:uFillTx/>
              </a:defRPr>
            </a:pPr>
            <a:fld id="{8F1F671A-DBF0-4377-BE21-527218A065DE}" type="slidenum">
              <a:rPr kumimoji="1" lang="en-US" sz="1200" smtClean="0">
                <a:latin typeface="Calibri" pitchFamily="34"/>
                <a:ea typeface="ＭＳ Ｐゴシック" pitchFamily="50"/>
                <a:cs typeface="Calibri"/>
              </a:rPr>
              <a:pPr algn="r">
                <a:defRPr sz="1800" b="0" i="0" u="none" strike="noStrike" kern="0" cap="none" spc="0" baseline="0">
                  <a:solidFill>
                    <a:srgbClr val="000000"/>
                  </a:solidFill>
                  <a:uFillTx/>
                </a:defRPr>
              </a:pPr>
              <a:t>5</a:t>
            </a:fld>
            <a:endParaRPr kumimoji="1" lang="en-US" sz="1200">
              <a:latin typeface="Calibri" pitchFamily="34"/>
              <a:ea typeface="ＭＳ Ｐゴシック" pitchFamily="50"/>
              <a:cs typeface="Calibri"/>
            </a:endParaRPr>
          </a:p>
        </p:txBody>
      </p:sp>
    </p:spTree>
    <p:extLst>
      <p:ext uri="{BB962C8B-B14F-4D97-AF65-F5344CB8AC3E}">
        <p14:creationId xmlns:p14="http://schemas.microsoft.com/office/powerpoint/2010/main" val="59271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941B63-CE30-45D0-9953-A9BC26E28C7D}" type="slidenum">
              <a:rPr lang="en-US" altLang="ja-JP" smtClean="0">
                <a:solidFill>
                  <a:srgbClr val="000000"/>
                </a:solidFill>
              </a:rPr>
              <a:pPr>
                <a:spcBef>
                  <a:spcPct val="0"/>
                </a:spcBef>
              </a:pPr>
              <a:t>7</a:t>
            </a:fld>
            <a:endParaRPr lang="en-US" altLang="ja-JP">
              <a:solidFill>
                <a:srgbClr val="000000"/>
              </a:solidFill>
            </a:endParaRPr>
          </a:p>
        </p:txBody>
      </p:sp>
    </p:spTree>
    <p:extLst>
      <p:ext uri="{BB962C8B-B14F-4D97-AF65-F5344CB8AC3E}">
        <p14:creationId xmlns:p14="http://schemas.microsoft.com/office/powerpoint/2010/main" val="235313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941B63-CE30-45D0-9953-A9BC26E28C7D}" type="slidenum">
              <a:rPr lang="en-US" altLang="ja-JP" smtClean="0">
                <a:solidFill>
                  <a:srgbClr val="000000"/>
                </a:solidFill>
              </a:rPr>
              <a:pPr>
                <a:spcBef>
                  <a:spcPct val="0"/>
                </a:spcBef>
              </a:pPr>
              <a:t>8</a:t>
            </a:fld>
            <a:endParaRPr lang="en-US" altLang="ja-JP">
              <a:solidFill>
                <a:srgbClr val="000000"/>
              </a:solidFill>
            </a:endParaRPr>
          </a:p>
        </p:txBody>
      </p:sp>
    </p:spTree>
    <p:extLst>
      <p:ext uri="{BB962C8B-B14F-4D97-AF65-F5344CB8AC3E}">
        <p14:creationId xmlns:p14="http://schemas.microsoft.com/office/powerpoint/2010/main" val="73791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p:cNvSpPr txBox="1">
            <a:spLocks noGrp="1"/>
          </p:cNvSpP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285701" name="Date Placeholder 4"/>
          <p:cNvSpPr txBox="1">
            <a:spLocks noGrp="1"/>
          </p:cNvSpPr>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ja-JP">
                <a:solidFill>
                  <a:srgbClr val="000000"/>
                </a:solidFill>
              </a:rPr>
              <a:t>June 19, 2006</a:t>
            </a:r>
          </a:p>
        </p:txBody>
      </p:sp>
      <p:sp>
        <p:nvSpPr>
          <p:cNvPr id="285702" name="Footer Placeholder 5"/>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285703" name="Slide Number Placeholder 6"/>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2E81FD7-7606-4FD5-813F-DABFD2629302}" type="slidenum">
              <a:rPr lang="en-US" altLang="ja-JP">
                <a:solidFill>
                  <a:srgbClr val="000000"/>
                </a:solidFill>
              </a:rPr>
              <a:pPr algn="r">
                <a:spcBef>
                  <a:spcPct val="0"/>
                </a:spcBef>
              </a:pPr>
              <a:t>9</a:t>
            </a:fld>
            <a:endParaRPr lang="en-US" altLang="ja-JP">
              <a:solidFill>
                <a:srgbClr val="000000"/>
              </a:solidFill>
            </a:endParaRPr>
          </a:p>
        </p:txBody>
      </p:sp>
    </p:spTree>
    <p:extLst>
      <p:ext uri="{BB962C8B-B14F-4D97-AF65-F5344CB8AC3E}">
        <p14:creationId xmlns:p14="http://schemas.microsoft.com/office/powerpoint/2010/main" val="17055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p:cNvSpPr txBox="1">
            <a:spLocks noGrp="1"/>
          </p:cNvSpP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285701" name="Date Placeholder 4"/>
          <p:cNvSpPr txBox="1">
            <a:spLocks noGrp="1"/>
          </p:cNvSpPr>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ja-JP">
                <a:solidFill>
                  <a:srgbClr val="000000"/>
                </a:solidFill>
              </a:rPr>
              <a:t>June 19, 2006</a:t>
            </a:r>
          </a:p>
        </p:txBody>
      </p:sp>
      <p:sp>
        <p:nvSpPr>
          <p:cNvPr id="285702" name="Footer Placeholder 5"/>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285703" name="Slide Number Placeholder 6"/>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2E81FD7-7606-4FD5-813F-DABFD2629302}" type="slidenum">
              <a:rPr lang="en-US" altLang="ja-JP">
                <a:solidFill>
                  <a:srgbClr val="000000"/>
                </a:solidFill>
              </a:rPr>
              <a:pPr algn="r">
                <a:spcBef>
                  <a:spcPct val="0"/>
                </a:spcBef>
              </a:pPr>
              <a:t>10</a:t>
            </a:fld>
            <a:endParaRPr lang="en-US" altLang="ja-JP">
              <a:solidFill>
                <a:srgbClr val="000000"/>
              </a:solidFill>
            </a:endParaRPr>
          </a:p>
        </p:txBody>
      </p:sp>
    </p:spTree>
    <p:extLst>
      <p:ext uri="{BB962C8B-B14F-4D97-AF65-F5344CB8AC3E}">
        <p14:creationId xmlns:p14="http://schemas.microsoft.com/office/powerpoint/2010/main" val="308540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E93B3DC-B690-453B-A638-04375C87D82C}" type="slidenum">
              <a:rPr kumimoji="0" lang="en-US" altLang="ja-JP" smtClean="0">
                <a:solidFill>
                  <a:srgbClr val="000000"/>
                </a:solidFill>
                <a:latin typeface="Calibri" panose="020F0502020204030204" pitchFamily="34" charset="0"/>
              </a:rPr>
              <a:pPr/>
              <a:t>11</a:t>
            </a:fld>
            <a:endParaRPr kumimoji="0" lang="en-US" altLang="ja-JP">
              <a:solidFill>
                <a:srgbClr val="000000"/>
              </a:solidFill>
              <a:latin typeface="Calibri" panose="020F0502020204030204" pitchFamily="34" charset="0"/>
            </a:endParaRPr>
          </a:p>
        </p:txBody>
      </p:sp>
      <p:sp>
        <p:nvSpPr>
          <p:cNvPr id="26317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en-US" altLang="ja-JP">
              <a:solidFill>
                <a:srgbClr val="000000"/>
              </a:solidFill>
              <a:latin typeface="Calibri" panose="020F0502020204030204" pitchFamily="34" charset="0"/>
            </a:endParaRPr>
          </a:p>
        </p:txBody>
      </p:sp>
    </p:spTree>
    <p:extLst>
      <p:ext uri="{BB962C8B-B14F-4D97-AF65-F5344CB8AC3E}">
        <p14:creationId xmlns:p14="http://schemas.microsoft.com/office/powerpoint/2010/main" val="341793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988000" cy="365125"/>
          </a:xfrm>
          <a:prstGeom prst="rect">
            <a:avLst/>
          </a:prstGeom>
          <a:noFill/>
          <a:ln>
            <a:noFill/>
          </a:ln>
        </p:spPr>
        <p:txBody>
          <a:bodyPr lIns="91425" tIns="91425" rIns="91425" bIns="91425" anchor="ctr" anchorCtr="0"/>
          <a:lstStyle>
            <a:lvl1pPr marL="0" marR="0" indent="0" algn="ctr" rtl="0">
              <a:spcBef>
                <a:spcPts val="0"/>
              </a:spcBef>
              <a:defRPr sz="8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9"/>
        <p:cNvGrpSpPr/>
        <p:nvPr/>
      </p:nvGrpSpPr>
      <p:grpSpPr>
        <a:xfrm>
          <a:off x="0" y="0"/>
          <a:ext cx="0" cy="0"/>
          <a:chOff x="0" y="0"/>
          <a:chExt cx="0" cy="0"/>
        </a:xfrm>
      </p:grpSpPr>
      <p:sp>
        <p:nvSpPr>
          <p:cNvPr id="2" name="Shape 40"/>
          <p:cNvSpPr txBox="1">
            <a:spLocks noGrp="1"/>
          </p:cNvSpPr>
          <p:nvPr>
            <p:ph type="dt" idx="10"/>
          </p:nvPr>
        </p:nvSpPr>
        <p:spPr/>
        <p:txBody>
          <a:bodyPr/>
          <a:lstStyle>
            <a:lvl1pPr eaLnBrk="0" hangingPunct="0">
              <a:defRPr kumimoji="1"/>
            </a:lvl1pPr>
          </a:lstStyle>
          <a:p>
            <a:pPr>
              <a:defRPr/>
            </a:pPr>
            <a:endParaRPr lang="ja-JP" altLang="ja-JP"/>
          </a:p>
        </p:txBody>
      </p:sp>
      <p:sp>
        <p:nvSpPr>
          <p:cNvPr id="3" name="Shape 41"/>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4" name="Shape 42"/>
          <p:cNvSpPr txBox="1">
            <a:spLocks noGrp="1"/>
          </p:cNvSpPr>
          <p:nvPr>
            <p:ph type="sldNum" idx="12"/>
          </p:nvPr>
        </p:nvSpPr>
        <p:spPr/>
        <p:txBody>
          <a:bodyPr>
            <a:noAutofit/>
          </a:bodyPr>
          <a:lstStyle>
            <a:lvl1pPr eaLnBrk="0" hangingPunct="0">
              <a:defRPr kumimoji="1"/>
            </a:lvl1pPr>
          </a:lstStyle>
          <a:p>
            <a:pPr>
              <a:defRPr/>
            </a:pPr>
            <a:fld id="{7B1782A0-CCDA-40E6-BAB6-5BA9E431EEB2}" type="slidenum">
              <a:rPr lang="en-US" altLang="ja-JP"/>
              <a:pPr>
                <a:defRPr/>
              </a:pPr>
              <a:t>‹#›</a:t>
            </a:fld>
            <a:endParaRPr lang="en-US" altLang="ja-JP"/>
          </a:p>
        </p:txBody>
      </p:sp>
    </p:spTree>
    <p:extLst>
      <p:ext uri="{BB962C8B-B14F-4D97-AF65-F5344CB8AC3E}">
        <p14:creationId xmlns:p14="http://schemas.microsoft.com/office/powerpoint/2010/main" val="17036518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8D7D57-7701-4E2B-8065-F23BEFD971FD}"/>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5" name="Footer Placeholder 4">
            <a:extLst>
              <a:ext uri="{FF2B5EF4-FFF2-40B4-BE49-F238E27FC236}">
                <a16:creationId xmlns:a16="http://schemas.microsoft.com/office/drawing/2014/main" id="{9ADD1381-A720-4615-B9E0-9A05A5D00FEA}"/>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6" name="Slide Number Placeholder 5">
            <a:extLst>
              <a:ext uri="{FF2B5EF4-FFF2-40B4-BE49-F238E27FC236}">
                <a16:creationId xmlns:a16="http://schemas.microsoft.com/office/drawing/2014/main" id="{C32D85AB-1D0E-4F47-B16F-E4EDCDC766FD}"/>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235714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715E79-8E00-4E15-B497-FE07E8B89BAF}"/>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6" name="Footer Placeholder 4">
            <a:extLst>
              <a:ext uri="{FF2B5EF4-FFF2-40B4-BE49-F238E27FC236}">
                <a16:creationId xmlns:a16="http://schemas.microsoft.com/office/drawing/2014/main" id="{12AFDEEA-4C6F-4455-9C70-74B31F7CB189}"/>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7" name="Slide Number Placeholder 5">
            <a:extLst>
              <a:ext uri="{FF2B5EF4-FFF2-40B4-BE49-F238E27FC236}">
                <a16:creationId xmlns:a16="http://schemas.microsoft.com/office/drawing/2014/main" id="{CD4CB206-6C43-4E4D-B65E-959337D2C654}"/>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159370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1C00C5-6580-4DCF-9469-1C52F4CFFF88}"/>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8" name="Footer Placeholder 4">
            <a:extLst>
              <a:ext uri="{FF2B5EF4-FFF2-40B4-BE49-F238E27FC236}">
                <a16:creationId xmlns:a16="http://schemas.microsoft.com/office/drawing/2014/main" id="{F86CA248-24C7-4497-8E2A-0C5181EE6485}"/>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9" name="Slide Number Placeholder 5">
            <a:extLst>
              <a:ext uri="{FF2B5EF4-FFF2-40B4-BE49-F238E27FC236}">
                <a16:creationId xmlns:a16="http://schemas.microsoft.com/office/drawing/2014/main" id="{34D38708-BF0D-4900-9754-D497F351BE98}"/>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63591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1237456-5C0F-487E-8C29-AE60E5887409}"/>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4" name="Footer Placeholder 4">
            <a:extLst>
              <a:ext uri="{FF2B5EF4-FFF2-40B4-BE49-F238E27FC236}">
                <a16:creationId xmlns:a16="http://schemas.microsoft.com/office/drawing/2014/main" id="{19879849-884D-4FB7-B9A9-5C71F7444307}"/>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5" name="Slide Number Placeholder 5">
            <a:extLst>
              <a:ext uri="{FF2B5EF4-FFF2-40B4-BE49-F238E27FC236}">
                <a16:creationId xmlns:a16="http://schemas.microsoft.com/office/drawing/2014/main" id="{D2FB31C9-197A-4E61-83E8-D151403BBE1E}"/>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0000989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BD4215-925E-4AA9-B202-1A5A4190FAC5}"/>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3" name="Footer Placeholder 4">
            <a:extLst>
              <a:ext uri="{FF2B5EF4-FFF2-40B4-BE49-F238E27FC236}">
                <a16:creationId xmlns:a16="http://schemas.microsoft.com/office/drawing/2014/main" id="{14B342E0-7133-47CE-93B6-1B701F1C2CB0}"/>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4" name="Slide Number Placeholder 5">
            <a:extLst>
              <a:ext uri="{FF2B5EF4-FFF2-40B4-BE49-F238E27FC236}">
                <a16:creationId xmlns:a16="http://schemas.microsoft.com/office/drawing/2014/main" id="{7467EA61-E9C8-4BC6-9BD6-CE06BCEEBD03}"/>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409002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170D1A-577B-4BEA-896E-D410683C5D32}"/>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6" name="Footer Placeholder 4">
            <a:extLst>
              <a:ext uri="{FF2B5EF4-FFF2-40B4-BE49-F238E27FC236}">
                <a16:creationId xmlns:a16="http://schemas.microsoft.com/office/drawing/2014/main" id="{84E7F483-248C-4CB7-9C60-74FFFDDBAE93}"/>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7" name="Slide Number Placeholder 5">
            <a:extLst>
              <a:ext uri="{FF2B5EF4-FFF2-40B4-BE49-F238E27FC236}">
                <a16:creationId xmlns:a16="http://schemas.microsoft.com/office/drawing/2014/main" id="{3384A594-145A-42FD-88BC-59C279BA4670}"/>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584766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012D08-EDA6-44F6-9163-AEA0EB13ECAD}"/>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6" name="Footer Placeholder 4">
            <a:extLst>
              <a:ext uri="{FF2B5EF4-FFF2-40B4-BE49-F238E27FC236}">
                <a16:creationId xmlns:a16="http://schemas.microsoft.com/office/drawing/2014/main" id="{C9D5DB3B-7374-4CEE-8723-32D5A9CE823F}"/>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7" name="Slide Number Placeholder 5">
            <a:extLst>
              <a:ext uri="{FF2B5EF4-FFF2-40B4-BE49-F238E27FC236}">
                <a16:creationId xmlns:a16="http://schemas.microsoft.com/office/drawing/2014/main" id="{0D565B01-7D28-428D-A952-378D83FD9AA1}"/>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64781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86FDA-7F10-4163-BACF-DC96662030D6}"/>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5" name="Footer Placeholder 4">
            <a:extLst>
              <a:ext uri="{FF2B5EF4-FFF2-40B4-BE49-F238E27FC236}">
                <a16:creationId xmlns:a16="http://schemas.microsoft.com/office/drawing/2014/main" id="{CC918AC4-C581-4D52-A3A0-E1B0504EDD27}"/>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6" name="Slide Number Placeholder 5">
            <a:extLst>
              <a:ext uri="{FF2B5EF4-FFF2-40B4-BE49-F238E27FC236}">
                <a16:creationId xmlns:a16="http://schemas.microsoft.com/office/drawing/2014/main" id="{C9E47D9C-74B2-4DD6-A224-36A365933216}"/>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940584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F7960-C466-42EE-A878-B2CC81D13BDD}"/>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5" name="Footer Placeholder 4">
            <a:extLst>
              <a:ext uri="{FF2B5EF4-FFF2-40B4-BE49-F238E27FC236}">
                <a16:creationId xmlns:a16="http://schemas.microsoft.com/office/drawing/2014/main" id="{12E15383-1EA2-4629-9739-46DE8DE7A228}"/>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6" name="Slide Number Placeholder 5">
            <a:extLst>
              <a:ext uri="{FF2B5EF4-FFF2-40B4-BE49-F238E27FC236}">
                <a16:creationId xmlns:a16="http://schemas.microsoft.com/office/drawing/2014/main" id="{29656638-C9D3-4F06-99C2-DD9E5EB6C67D}"/>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641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47"/>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48"/>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49"/>
          <p:cNvSpPr txBox="1">
            <a:spLocks noGrp="1"/>
          </p:cNvSpPr>
          <p:nvPr>
            <p:ph type="sldNum" idx="12"/>
          </p:nvPr>
        </p:nvSpPr>
        <p:spPr/>
        <p:txBody>
          <a:bodyPr>
            <a:noAutofit/>
          </a:bodyPr>
          <a:lstStyle>
            <a:lvl1pPr eaLnBrk="0" hangingPunct="0">
              <a:defRPr kumimoji="1"/>
            </a:lvl1pPr>
          </a:lstStyle>
          <a:p>
            <a:pPr>
              <a:defRPr/>
            </a:pPr>
            <a:fld id="{663A2811-9F63-48ED-B665-A0370B621039}" type="slidenum">
              <a:rPr lang="en-US" altLang="ja-JP"/>
              <a:pPr>
                <a:defRPr/>
              </a:pPr>
              <a:t>‹#›</a:t>
            </a:fld>
            <a:endParaRPr lang="en-US" altLang="ja-JP"/>
          </a:p>
        </p:txBody>
      </p:sp>
    </p:spTree>
    <p:extLst>
      <p:ext uri="{BB962C8B-B14F-4D97-AF65-F5344CB8AC3E}">
        <p14:creationId xmlns:p14="http://schemas.microsoft.com/office/powerpoint/2010/main" val="404763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56"/>
          <p:cNvSpPr txBox="1">
            <a:spLocks noGrp="1"/>
          </p:cNvSpPr>
          <p:nvPr>
            <p:ph type="dt" idx="10"/>
          </p:nvPr>
        </p:nvSpPr>
        <p:spPr/>
        <p:txBody>
          <a:bodyPr/>
          <a:lstStyle>
            <a:lvl1pPr eaLnBrk="0" hangingPunct="0">
              <a:defRPr kumimoji="1"/>
            </a:lvl1pPr>
          </a:lstStyle>
          <a:p>
            <a:pPr>
              <a:defRPr/>
            </a:pPr>
            <a:endParaRPr lang="ja-JP" altLang="ja-JP"/>
          </a:p>
        </p:txBody>
      </p:sp>
      <p:sp>
        <p:nvSpPr>
          <p:cNvPr id="8" name="Shape 57"/>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9" name="Shape 58"/>
          <p:cNvSpPr txBox="1">
            <a:spLocks noGrp="1"/>
          </p:cNvSpPr>
          <p:nvPr>
            <p:ph type="sldNum" idx="12"/>
          </p:nvPr>
        </p:nvSpPr>
        <p:spPr/>
        <p:txBody>
          <a:bodyPr>
            <a:noAutofit/>
          </a:bodyPr>
          <a:lstStyle>
            <a:lvl1pPr eaLnBrk="0" hangingPunct="0">
              <a:defRPr kumimoji="1"/>
            </a:lvl1pPr>
          </a:lstStyle>
          <a:p>
            <a:pPr>
              <a:defRPr/>
            </a:pPr>
            <a:fld id="{D482314B-633C-4948-BF02-52C2662BFC4B}" type="slidenum">
              <a:rPr lang="en-US" altLang="ja-JP"/>
              <a:pPr>
                <a:defRPr/>
              </a:pPr>
              <a:t>‹#›</a:t>
            </a:fld>
            <a:endParaRPr lang="en-US" altLang="ja-JP"/>
          </a:p>
        </p:txBody>
      </p:sp>
    </p:spTree>
    <p:extLst>
      <p:ext uri="{BB962C8B-B14F-4D97-AF65-F5344CB8AC3E}">
        <p14:creationId xmlns:p14="http://schemas.microsoft.com/office/powerpoint/2010/main" val="133310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69"/>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70"/>
          <p:cNvSpPr txBox="1">
            <a:spLocks noGrp="1"/>
          </p:cNvSpPr>
          <p:nvPr>
            <p:ph type="sldNum" idx="12"/>
          </p:nvPr>
        </p:nvSpPr>
        <p:spPr/>
        <p:txBody>
          <a:bodyPr>
            <a:noAutofit/>
          </a:bodyPr>
          <a:lstStyle>
            <a:lvl1pPr eaLnBrk="0" hangingPunct="0">
              <a:defRPr kumimoji="1"/>
            </a:lvl1pPr>
          </a:lstStyle>
          <a:p>
            <a:pPr>
              <a:defRPr/>
            </a:pPr>
            <a:fld id="{3AAE3006-C6A8-4D54-B8B2-A5F397B54AB5}" type="slidenum">
              <a:rPr lang="en-US" altLang="ja-JP"/>
              <a:pPr>
                <a:defRPr/>
              </a:pPr>
              <a:t>‹#›</a:t>
            </a:fld>
            <a:endParaRPr lang="en-US" altLang="ja-JP"/>
          </a:p>
        </p:txBody>
      </p:sp>
    </p:spTree>
    <p:extLst>
      <p:ext uri="{BB962C8B-B14F-4D97-AF65-F5344CB8AC3E}">
        <p14:creationId xmlns:p14="http://schemas.microsoft.com/office/powerpoint/2010/main" val="19106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75"/>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76"/>
          <p:cNvSpPr txBox="1">
            <a:spLocks noGrp="1"/>
          </p:cNvSpPr>
          <p:nvPr>
            <p:ph type="sldNum" idx="12"/>
          </p:nvPr>
        </p:nvSpPr>
        <p:spPr/>
        <p:txBody>
          <a:bodyPr>
            <a:noAutofit/>
          </a:bodyPr>
          <a:lstStyle>
            <a:lvl1pPr eaLnBrk="0" hangingPunct="0">
              <a:defRPr kumimoji="1"/>
            </a:lvl1pPr>
          </a:lstStyle>
          <a:p>
            <a:pPr>
              <a:defRPr/>
            </a:pPr>
            <a:fld id="{32228381-62D4-4C6D-8C3A-1DE1EB807A79}" type="slidenum">
              <a:rPr lang="en-US" altLang="ja-JP"/>
              <a:pPr>
                <a:defRPr/>
              </a:pPr>
              <a:t>‹#›</a:t>
            </a:fld>
            <a:endParaRPr lang="en-US" altLang="ja-JP"/>
          </a:p>
        </p:txBody>
      </p:sp>
    </p:spTree>
    <p:extLst>
      <p:ext uri="{BB962C8B-B14F-4D97-AF65-F5344CB8AC3E}">
        <p14:creationId xmlns:p14="http://schemas.microsoft.com/office/powerpoint/2010/main" val="259066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81"/>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82"/>
          <p:cNvSpPr txBox="1">
            <a:spLocks noGrp="1"/>
          </p:cNvSpPr>
          <p:nvPr>
            <p:ph type="sldNum" idx="12"/>
          </p:nvPr>
        </p:nvSpPr>
        <p:spPr/>
        <p:txBody>
          <a:bodyPr>
            <a:noAutofit/>
          </a:bodyPr>
          <a:lstStyle>
            <a:lvl1pPr eaLnBrk="0" hangingPunct="0">
              <a:defRPr kumimoji="1"/>
            </a:lvl1pPr>
          </a:lstStyle>
          <a:p>
            <a:pPr>
              <a:defRPr/>
            </a:pPr>
            <a:fld id="{81F604F1-BA89-48C2-A202-42A6B12F9237}" type="slidenum">
              <a:rPr lang="en-US" altLang="ja-JP"/>
              <a:pPr>
                <a:defRPr/>
              </a:pPr>
              <a:t>‹#›</a:t>
            </a:fld>
            <a:endParaRPr lang="en-US" altLang="ja-JP"/>
          </a:p>
        </p:txBody>
      </p:sp>
    </p:spTree>
    <p:extLst>
      <p:ext uri="{BB962C8B-B14F-4D97-AF65-F5344CB8AC3E}">
        <p14:creationId xmlns:p14="http://schemas.microsoft.com/office/powerpoint/2010/main" val="333319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6243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5895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81710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956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14498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12324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6228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12485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6919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2537357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98603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321145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880018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118194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a:xfrm>
            <a:off x="3124200" y="6356350"/>
            <a:ext cx="3024000" cy="365125"/>
          </a:xfrm>
        </p:spPr>
        <p:txBody>
          <a:bodyPr/>
          <a:lstStyle>
            <a:lvl1pPr>
              <a:defRPr sz="800"/>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133854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258279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3862049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1404801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257187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153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26684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30901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7331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4967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281430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88C06BF8-21D1-4791-8D0C-EE2A51C6023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3540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D9A44116-09C7-47BD-8B9B-606E2A10D93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93690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7C93E3A4-73A9-434E-A137-46AB1FF84BD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639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10921673-4722-4322-ADE6-C72C4E0A78C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0909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9" name="Rectangle 6"/>
          <p:cNvSpPr>
            <a:spLocks noGrp="1" noChangeArrowheads="1"/>
          </p:cNvSpPr>
          <p:nvPr>
            <p:ph type="sldNum" sz="quarter" idx="12"/>
          </p:nvPr>
        </p:nvSpPr>
        <p:spPr>
          <a:ln/>
        </p:spPr>
        <p:txBody>
          <a:bodyPr/>
          <a:lstStyle>
            <a:lvl1pPr>
              <a:defRPr/>
            </a:lvl1pPr>
          </a:lstStyle>
          <a:p>
            <a:pPr>
              <a:defRPr/>
            </a:pPr>
            <a:fld id="{F3AE4B55-8615-477D-BD39-60B5083D96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1169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5" name="Rectangle 6"/>
          <p:cNvSpPr>
            <a:spLocks noGrp="1" noChangeArrowheads="1"/>
          </p:cNvSpPr>
          <p:nvPr>
            <p:ph type="sldNum" sz="quarter" idx="12"/>
          </p:nvPr>
        </p:nvSpPr>
        <p:spPr>
          <a:ln/>
        </p:spPr>
        <p:txBody>
          <a:bodyPr/>
          <a:lstStyle>
            <a:lvl1pPr>
              <a:defRPr/>
            </a:lvl1pPr>
          </a:lstStyle>
          <a:p>
            <a:pPr>
              <a:defRPr/>
            </a:pPr>
            <a:fld id="{950F6252-62FD-4899-9511-8E1FC99ACE9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16093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2B2136E3-0036-4A45-9112-E489B09476A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0445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BB8FB9DA-C942-409C-92FF-D22F84F1754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15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3634CE73-0471-4881-9FED-9C3246E5C70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27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0A078FAD-E4F3-4DF9-B3CF-F8B42BE379F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110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E8C41F86-E058-4684-9A82-24C5C3ED615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3168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Copyright©️ 2023 HRD, Inc. All Rights Reserved. Strictly Confidential.</a:t>
            </a:r>
          </a:p>
        </p:txBody>
      </p:sp>
      <p:sp>
        <p:nvSpPr>
          <p:cNvPr id="8" name="Rectangle 6"/>
          <p:cNvSpPr>
            <a:spLocks noGrp="1" noChangeArrowheads="1"/>
          </p:cNvSpPr>
          <p:nvPr>
            <p:ph type="sldNum" sz="quarter" idx="12"/>
          </p:nvPr>
        </p:nvSpPr>
        <p:spPr>
          <a:ln/>
        </p:spPr>
        <p:txBody>
          <a:bodyPr/>
          <a:lstStyle>
            <a:lvl1pPr>
              <a:defRPr/>
            </a:lvl1pPr>
          </a:lstStyle>
          <a:p>
            <a:pPr>
              <a:defRPr/>
            </a:pPr>
            <a:fld id="{4F74066A-6CC8-457C-ABAE-F9901A01487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1526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632534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1529399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2729279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2084619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2081837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665134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a:xfrm>
            <a:off x="3124200" y="6356350"/>
            <a:ext cx="3024000" cy="365125"/>
          </a:xfrm>
        </p:spPr>
        <p:txBody>
          <a:bodyPr/>
          <a:lstStyle>
            <a:lvl1pPr>
              <a:defRPr sz="800"/>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99311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2082210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386293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33896156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691082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hape 15"/>
          <p:cNvSpPr txBox="1">
            <a:spLocks noGrp="1"/>
          </p:cNvSpPr>
          <p:nvPr>
            <p:ph type="ctrTitle"/>
          </p:nvPr>
        </p:nvSpPr>
        <p:spPr>
          <a:xfrm>
            <a:off x="685800" y="2130423"/>
            <a:ext cx="7772400" cy="1470026"/>
          </a:xfrm>
        </p:spPr>
        <p:txBody>
          <a:bodyPr/>
          <a:lstStyle>
            <a:lvl1pPr>
              <a:defRPr/>
            </a:lvl1pPr>
          </a:lstStyle>
          <a:p>
            <a:pPr lvl="0"/>
            <a:endParaRPr lang="en-US"/>
          </a:p>
        </p:txBody>
      </p:sp>
      <p:sp>
        <p:nvSpPr>
          <p:cNvPr id="3" name="Shape 16"/>
          <p:cNvSpPr txBox="1">
            <a:spLocks noGrp="1"/>
          </p:cNvSpPr>
          <p:nvPr>
            <p:ph type="subTitle" idx="1"/>
          </p:nvPr>
        </p:nvSpPr>
        <p:spPr>
          <a:xfrm>
            <a:off x="1371600" y="3886200"/>
            <a:ext cx="6400800" cy="1752603"/>
          </a:xfrm>
        </p:spPr>
        <p:txBody>
          <a:bodyPr anchorCtr="1"/>
          <a:lstStyle>
            <a:lvl1pPr marL="0" indent="0" algn="ctr">
              <a:buNone/>
              <a:defRPr lang="en-US">
                <a:solidFill>
                  <a:srgbClr val="888888"/>
                </a:solidFill>
              </a:defRPr>
            </a:lvl1pPr>
          </a:lstStyle>
          <a:p>
            <a:pPr lvl="0"/>
            <a:endParaRPr lang="en-US"/>
          </a:p>
        </p:txBody>
      </p:sp>
      <p:sp>
        <p:nvSpPr>
          <p:cNvPr id="4" name="Shape 17"/>
          <p:cNvSpPr txBox="1">
            <a:spLocks noGrp="1"/>
          </p:cNvSpPr>
          <p:nvPr>
            <p:ph type="dt" sz="half" idx="7"/>
          </p:nvPr>
        </p:nvSpPr>
        <p:spPr/>
        <p:txBody>
          <a:bodyPr/>
          <a:lstStyle>
            <a:lvl1pPr>
              <a:defRPr/>
            </a:lvl1pPr>
          </a:lstStyle>
          <a:p>
            <a:endParaRPr/>
          </a:p>
        </p:txBody>
      </p:sp>
      <p:sp>
        <p:nvSpPr>
          <p:cNvPr id="5" name="Shape 18"/>
          <p:cNvSpPr txBox="1">
            <a:spLocks noGrp="1"/>
          </p:cNvSpPr>
          <p:nvPr>
            <p:ph type="ftr" sz="quarter" idx="9"/>
          </p:nvPr>
        </p:nvSpPr>
        <p:spPr>
          <a:xfrm>
            <a:off x="3124202" y="6356351"/>
            <a:ext cx="3096000" cy="365129"/>
          </a:xfrm>
        </p:spPr>
        <p:txBody>
          <a:bodyPr/>
          <a:lstStyle>
            <a:lvl1pPr>
              <a:defRPr sz="800"/>
            </a:lvl1pPr>
          </a:lstStyle>
          <a:p>
            <a:r>
              <a:rPr lang="en-US"/>
              <a:t>Copyright©️ 2023 HRD, Inc. All Rights Reserved. Strictly Confidential.</a:t>
            </a:r>
          </a:p>
        </p:txBody>
      </p:sp>
      <p:sp>
        <p:nvSpPr>
          <p:cNvPr id="6" name="Shape 19"/>
          <p:cNvSpPr txBox="1">
            <a:spLocks noGrp="1"/>
          </p:cNvSpPr>
          <p:nvPr>
            <p:ph type="sldNum" sz="quarter" idx="8"/>
          </p:nvPr>
        </p:nvSpPr>
        <p:spPr/>
        <p:txBody>
          <a:bodyPr/>
          <a:lstStyle>
            <a:lvl1pPr>
              <a:defRPr/>
            </a:lvl1pPr>
          </a:lstStyle>
          <a:p>
            <a:fld id="{2A3B758D-4752-4C2C-9633-6C7659052F4E}" type="slidenum">
              <a:rPr/>
              <a:pPr/>
              <a:t>‹#›</a:t>
            </a:fld>
            <a:endParaRPr/>
          </a:p>
        </p:txBody>
      </p:sp>
    </p:spTree>
    <p:extLst>
      <p:ext uri="{BB962C8B-B14F-4D97-AF65-F5344CB8AC3E}">
        <p14:creationId xmlns:p14="http://schemas.microsoft.com/office/powerpoint/2010/main" val="3856954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Shape 21"/>
          <p:cNvSpPr txBox="1">
            <a:spLocks noGrp="1"/>
          </p:cNvSpPr>
          <p:nvPr>
            <p:ph type="title"/>
          </p:nvPr>
        </p:nvSpPr>
        <p:spPr/>
        <p:txBody>
          <a:bodyPr/>
          <a:lstStyle>
            <a:lvl1pPr>
              <a:defRPr/>
            </a:lvl1pPr>
          </a:lstStyle>
          <a:p>
            <a:pPr lvl="0"/>
            <a:endParaRPr lang="en-US"/>
          </a:p>
        </p:txBody>
      </p:sp>
      <p:sp>
        <p:nvSpPr>
          <p:cNvPr id="3" name="Shape 22"/>
          <p:cNvSpPr txBox="1">
            <a:spLocks noGrp="1"/>
          </p:cNvSpPr>
          <p:nvPr>
            <p:ph idx="1"/>
          </p:nvPr>
        </p:nvSpPr>
        <p:spPr/>
        <p:txBody>
          <a:bodyPr/>
          <a:lstStyle>
            <a:lvl1pPr>
              <a:defRPr lang="en-US"/>
            </a:lvl1pPr>
          </a:lstStyle>
          <a:p>
            <a:pPr lvl="0"/>
            <a:endParaRPr lang="en-US"/>
          </a:p>
        </p:txBody>
      </p:sp>
      <p:sp>
        <p:nvSpPr>
          <p:cNvPr id="4" name="Shape 23"/>
          <p:cNvSpPr txBox="1">
            <a:spLocks noGrp="1"/>
          </p:cNvSpPr>
          <p:nvPr>
            <p:ph type="dt" sz="half" idx="7"/>
          </p:nvPr>
        </p:nvSpPr>
        <p:spPr/>
        <p:txBody>
          <a:bodyPr/>
          <a:lstStyle>
            <a:lvl1pPr>
              <a:defRPr/>
            </a:lvl1pPr>
          </a:lstStyle>
          <a:p>
            <a:endParaRPr/>
          </a:p>
        </p:txBody>
      </p:sp>
      <p:sp>
        <p:nvSpPr>
          <p:cNvPr id="5" name="Shape 24"/>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6" name="Shape 25"/>
          <p:cNvSpPr txBox="1">
            <a:spLocks noGrp="1"/>
          </p:cNvSpPr>
          <p:nvPr>
            <p:ph type="sldNum" sz="quarter" idx="8"/>
          </p:nvPr>
        </p:nvSpPr>
        <p:spPr/>
        <p:txBody>
          <a:bodyPr/>
          <a:lstStyle>
            <a:lvl1pPr>
              <a:defRPr/>
            </a:lvl1pPr>
          </a:lstStyle>
          <a:p>
            <a:fld id="{55BCF48C-03CD-4CE2-BB0F-66466E6652B9}" type="slidenum">
              <a:rPr/>
              <a:pPr/>
              <a:t>‹#›</a:t>
            </a:fld>
            <a:endParaRPr/>
          </a:p>
        </p:txBody>
      </p:sp>
    </p:spTree>
    <p:extLst>
      <p:ext uri="{BB962C8B-B14F-4D97-AF65-F5344CB8AC3E}">
        <p14:creationId xmlns:p14="http://schemas.microsoft.com/office/powerpoint/2010/main" val="3375661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Shape 44"/>
          <p:cNvSpPr txBox="1">
            <a:spLocks noGrp="1"/>
          </p:cNvSpPr>
          <p:nvPr>
            <p:ph type="title"/>
          </p:nvPr>
        </p:nvSpPr>
        <p:spPr/>
        <p:txBody>
          <a:bodyPr/>
          <a:lstStyle>
            <a:lvl1pPr>
              <a:defRPr/>
            </a:lvl1pPr>
          </a:lstStyle>
          <a:p>
            <a:pPr lvl="0"/>
            <a:endParaRPr lang="en-US"/>
          </a:p>
        </p:txBody>
      </p:sp>
      <p:sp>
        <p:nvSpPr>
          <p:cNvPr id="3" name="Shape 45"/>
          <p:cNvSpPr txBox="1">
            <a:spLocks noGrp="1"/>
          </p:cNvSpPr>
          <p:nvPr>
            <p:ph idx="1"/>
          </p:nvPr>
        </p:nvSpPr>
        <p:spPr>
          <a:xfrm>
            <a:off x="457200" y="1600200"/>
            <a:ext cx="4038603" cy="4525959"/>
          </a:xfrm>
        </p:spPr>
        <p:txBody>
          <a:bodyPr/>
          <a:lstStyle>
            <a:lvl1pPr>
              <a:spcBef>
                <a:spcPts val="0"/>
              </a:spcBef>
              <a:defRPr lang="en-US" sz="2800"/>
            </a:lvl1pPr>
          </a:lstStyle>
          <a:p>
            <a:pPr lvl="0"/>
            <a:endParaRPr lang="en-US"/>
          </a:p>
        </p:txBody>
      </p:sp>
      <p:sp>
        <p:nvSpPr>
          <p:cNvPr id="4" name="Shape 46"/>
          <p:cNvSpPr txBox="1">
            <a:spLocks noGrp="1"/>
          </p:cNvSpPr>
          <p:nvPr>
            <p:ph idx="2"/>
          </p:nvPr>
        </p:nvSpPr>
        <p:spPr>
          <a:xfrm>
            <a:off x="4648196" y="1600200"/>
            <a:ext cx="4038603" cy="4525959"/>
          </a:xfrm>
        </p:spPr>
        <p:txBody>
          <a:bodyPr/>
          <a:lstStyle>
            <a:lvl1pPr>
              <a:spcBef>
                <a:spcPts val="0"/>
              </a:spcBef>
              <a:defRPr lang="en-US" sz="2800"/>
            </a:lvl1pPr>
          </a:lstStyle>
          <a:p>
            <a:pPr lvl="0"/>
            <a:endParaRPr lang="en-US"/>
          </a:p>
        </p:txBody>
      </p:sp>
      <p:sp>
        <p:nvSpPr>
          <p:cNvPr id="5" name="Shape 47"/>
          <p:cNvSpPr txBox="1">
            <a:spLocks noGrp="1"/>
          </p:cNvSpPr>
          <p:nvPr>
            <p:ph type="dt" sz="half" idx="7"/>
          </p:nvPr>
        </p:nvSpPr>
        <p:spPr/>
        <p:txBody>
          <a:bodyPr/>
          <a:lstStyle>
            <a:lvl1pPr>
              <a:defRPr/>
            </a:lvl1pPr>
          </a:lstStyle>
          <a:p>
            <a:endParaRPr/>
          </a:p>
        </p:txBody>
      </p:sp>
      <p:sp>
        <p:nvSpPr>
          <p:cNvPr id="6" name="Shape 48"/>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7" name="Shape 49"/>
          <p:cNvSpPr txBox="1">
            <a:spLocks noGrp="1"/>
          </p:cNvSpPr>
          <p:nvPr>
            <p:ph type="sldNum" sz="quarter" idx="8"/>
          </p:nvPr>
        </p:nvSpPr>
        <p:spPr/>
        <p:txBody>
          <a:bodyPr/>
          <a:lstStyle>
            <a:lvl1pPr>
              <a:defRPr/>
            </a:lvl1pPr>
          </a:lstStyle>
          <a:p>
            <a:fld id="{AA1934AE-F7C4-44C4-AA4A-E4B809DE2B63}" type="slidenum">
              <a:rPr/>
              <a:pPr/>
              <a:t>‹#›</a:t>
            </a:fld>
            <a:endParaRPr/>
          </a:p>
        </p:txBody>
      </p:sp>
    </p:spTree>
    <p:extLst>
      <p:ext uri="{BB962C8B-B14F-4D97-AF65-F5344CB8AC3E}">
        <p14:creationId xmlns:p14="http://schemas.microsoft.com/office/powerpoint/2010/main" val="996746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hape 51"/>
          <p:cNvSpPr txBox="1">
            <a:spLocks noGrp="1"/>
          </p:cNvSpPr>
          <p:nvPr>
            <p:ph type="title"/>
          </p:nvPr>
        </p:nvSpPr>
        <p:spPr/>
        <p:txBody>
          <a:bodyPr/>
          <a:lstStyle>
            <a:lvl1pPr>
              <a:defRPr/>
            </a:lvl1pPr>
          </a:lstStyle>
          <a:p>
            <a:pPr lvl="0"/>
            <a:endParaRPr lang="en-US"/>
          </a:p>
        </p:txBody>
      </p:sp>
      <p:sp>
        <p:nvSpPr>
          <p:cNvPr id="3" name="Shape 52"/>
          <p:cNvSpPr txBox="1">
            <a:spLocks noGrp="1"/>
          </p:cNvSpPr>
          <p:nvPr>
            <p:ph type="body" idx="1"/>
          </p:nvPr>
        </p:nvSpPr>
        <p:spPr>
          <a:xfrm>
            <a:off x="457200" y="1535113"/>
            <a:ext cx="4040184" cy="639759"/>
          </a:xfrm>
        </p:spPr>
        <p:txBody>
          <a:bodyPr anchor="b"/>
          <a:lstStyle>
            <a:lvl1pPr marL="0" indent="0">
              <a:spcBef>
                <a:spcPts val="0"/>
              </a:spcBef>
              <a:buNone/>
              <a:defRPr lang="en-US" sz="2400" b="1"/>
            </a:lvl1pPr>
          </a:lstStyle>
          <a:p>
            <a:pPr lvl="0"/>
            <a:endParaRPr lang="en-US"/>
          </a:p>
        </p:txBody>
      </p:sp>
      <p:sp>
        <p:nvSpPr>
          <p:cNvPr id="4" name="Shape 53"/>
          <p:cNvSpPr txBox="1">
            <a:spLocks noGrp="1"/>
          </p:cNvSpPr>
          <p:nvPr>
            <p:ph type="body" idx="3"/>
          </p:nvPr>
        </p:nvSpPr>
        <p:spPr>
          <a:xfrm>
            <a:off x="457200" y="2174872"/>
            <a:ext cx="4040184" cy="3951286"/>
          </a:xfrm>
        </p:spPr>
        <p:txBody>
          <a:bodyPr/>
          <a:lstStyle>
            <a:lvl1pPr>
              <a:spcBef>
                <a:spcPts val="0"/>
              </a:spcBef>
              <a:defRPr lang="en-US" sz="2400"/>
            </a:lvl1pPr>
          </a:lstStyle>
          <a:p>
            <a:pPr lvl="0"/>
            <a:endParaRPr lang="en-US"/>
          </a:p>
        </p:txBody>
      </p:sp>
      <p:sp>
        <p:nvSpPr>
          <p:cNvPr id="5" name="Shape 54"/>
          <p:cNvSpPr txBox="1">
            <a:spLocks noGrp="1"/>
          </p:cNvSpPr>
          <p:nvPr>
            <p:ph idx="2"/>
          </p:nvPr>
        </p:nvSpPr>
        <p:spPr>
          <a:xfrm>
            <a:off x="4645023" y="1535113"/>
            <a:ext cx="4041776" cy="639759"/>
          </a:xfrm>
        </p:spPr>
        <p:txBody>
          <a:bodyPr anchor="b"/>
          <a:lstStyle>
            <a:lvl1pPr marL="0" indent="0">
              <a:spcBef>
                <a:spcPts val="0"/>
              </a:spcBef>
              <a:buNone/>
              <a:defRPr lang="en-US" sz="2400" b="1"/>
            </a:lvl1pPr>
          </a:lstStyle>
          <a:p>
            <a:pPr lvl="0"/>
            <a:endParaRPr lang="en-US"/>
          </a:p>
        </p:txBody>
      </p:sp>
      <p:sp>
        <p:nvSpPr>
          <p:cNvPr id="6" name="Shape 55"/>
          <p:cNvSpPr txBox="1">
            <a:spLocks noGrp="1"/>
          </p:cNvSpPr>
          <p:nvPr>
            <p:ph idx="4"/>
          </p:nvPr>
        </p:nvSpPr>
        <p:spPr>
          <a:xfrm>
            <a:off x="4645023" y="2174872"/>
            <a:ext cx="4041776" cy="3951286"/>
          </a:xfrm>
        </p:spPr>
        <p:txBody>
          <a:bodyPr/>
          <a:lstStyle>
            <a:lvl1pPr>
              <a:spcBef>
                <a:spcPts val="0"/>
              </a:spcBef>
              <a:defRPr lang="en-US" sz="2400"/>
            </a:lvl1pPr>
          </a:lstStyle>
          <a:p>
            <a:pPr lvl="0"/>
            <a:endParaRPr lang="en-US"/>
          </a:p>
        </p:txBody>
      </p:sp>
      <p:sp>
        <p:nvSpPr>
          <p:cNvPr id="7" name="Shape 56"/>
          <p:cNvSpPr txBox="1">
            <a:spLocks noGrp="1"/>
          </p:cNvSpPr>
          <p:nvPr>
            <p:ph type="dt" sz="half" idx="7"/>
          </p:nvPr>
        </p:nvSpPr>
        <p:spPr/>
        <p:txBody>
          <a:bodyPr/>
          <a:lstStyle>
            <a:lvl1pPr>
              <a:defRPr/>
            </a:lvl1pPr>
          </a:lstStyle>
          <a:p>
            <a:endParaRPr/>
          </a:p>
        </p:txBody>
      </p:sp>
      <p:sp>
        <p:nvSpPr>
          <p:cNvPr id="8" name="Shape 57"/>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9" name="Shape 58"/>
          <p:cNvSpPr txBox="1">
            <a:spLocks noGrp="1"/>
          </p:cNvSpPr>
          <p:nvPr>
            <p:ph type="sldNum" sz="quarter" idx="8"/>
          </p:nvPr>
        </p:nvSpPr>
        <p:spPr/>
        <p:txBody>
          <a:bodyPr/>
          <a:lstStyle>
            <a:lvl1pPr>
              <a:defRPr/>
            </a:lvl1pPr>
          </a:lstStyle>
          <a:p>
            <a:fld id="{1A8F5670-6B56-43DC-8925-9E25D85B112C}" type="slidenum">
              <a:rPr/>
              <a:pPr/>
              <a:t>‹#›</a:t>
            </a:fld>
            <a:endParaRPr/>
          </a:p>
        </p:txBody>
      </p:sp>
    </p:spTree>
    <p:extLst>
      <p:ext uri="{BB962C8B-B14F-4D97-AF65-F5344CB8AC3E}">
        <p14:creationId xmlns:p14="http://schemas.microsoft.com/office/powerpoint/2010/main" val="3182276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Shape 60"/>
          <p:cNvSpPr txBox="1">
            <a:spLocks noGrp="1"/>
          </p:cNvSpPr>
          <p:nvPr>
            <p:ph type="title"/>
          </p:nvPr>
        </p:nvSpPr>
        <p:spPr/>
        <p:txBody>
          <a:bodyPr/>
          <a:lstStyle>
            <a:lvl1pPr>
              <a:defRPr/>
            </a:lvl1pPr>
          </a:lstStyle>
          <a:p>
            <a:pPr lvl="0"/>
            <a:endParaRPr lang="en-US"/>
          </a:p>
        </p:txBody>
      </p:sp>
      <p:sp>
        <p:nvSpPr>
          <p:cNvPr id="3" name="Shape 61"/>
          <p:cNvSpPr txBox="1">
            <a:spLocks noGrp="1"/>
          </p:cNvSpPr>
          <p:nvPr>
            <p:ph type="dt" sz="half" idx="7"/>
          </p:nvPr>
        </p:nvSpPr>
        <p:spPr/>
        <p:txBody>
          <a:bodyPr/>
          <a:lstStyle>
            <a:lvl1pPr>
              <a:defRPr/>
            </a:lvl1pPr>
          </a:lstStyle>
          <a:p>
            <a:endParaRPr/>
          </a:p>
        </p:txBody>
      </p:sp>
      <p:sp>
        <p:nvSpPr>
          <p:cNvPr id="4" name="Shape 62"/>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5" name="Shape 63"/>
          <p:cNvSpPr txBox="1">
            <a:spLocks noGrp="1"/>
          </p:cNvSpPr>
          <p:nvPr>
            <p:ph type="sldNum" sz="quarter" idx="8"/>
          </p:nvPr>
        </p:nvSpPr>
        <p:spPr/>
        <p:txBody>
          <a:bodyPr/>
          <a:lstStyle>
            <a:lvl1pPr>
              <a:defRPr/>
            </a:lvl1pPr>
          </a:lstStyle>
          <a:p>
            <a:fld id="{FF430A53-8A5F-4571-970D-65D7ECA4FFBE}" type="slidenum">
              <a:rPr/>
              <a:pPr/>
              <a:t>‹#›</a:t>
            </a:fld>
            <a:endParaRPr/>
          </a:p>
        </p:txBody>
      </p:sp>
    </p:spTree>
    <p:extLst>
      <p:ext uri="{BB962C8B-B14F-4D97-AF65-F5344CB8AC3E}">
        <p14:creationId xmlns:p14="http://schemas.microsoft.com/office/powerpoint/2010/main" val="2810240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Shape 65"/>
          <p:cNvSpPr txBox="1">
            <a:spLocks noGrp="1"/>
          </p:cNvSpPr>
          <p:nvPr>
            <p:ph type="title"/>
          </p:nvPr>
        </p:nvSpPr>
        <p:spPr>
          <a:xfrm>
            <a:off x="1792288" y="4800600"/>
            <a:ext cx="5486400" cy="566735"/>
          </a:xfrm>
        </p:spPr>
        <p:txBody>
          <a:bodyPr anchor="b" anchorCtr="0"/>
          <a:lstStyle>
            <a:lvl1pPr algn="l">
              <a:defRPr sz="2000" b="1"/>
            </a:lvl1pPr>
          </a:lstStyle>
          <a:p>
            <a:pPr lvl="0"/>
            <a:endParaRPr lang="en-US"/>
          </a:p>
        </p:txBody>
      </p:sp>
      <p:sp>
        <p:nvSpPr>
          <p:cNvPr id="3" name="Shape 66"/>
          <p:cNvSpPr txBox="1">
            <a:spLocks noGrp="1"/>
          </p:cNvSpPr>
          <p:nvPr>
            <p:ph type="pic" idx="1"/>
          </p:nvPr>
        </p:nvSpPr>
        <p:spPr>
          <a:xfrm>
            <a:off x="1792288" y="612776"/>
            <a:ext cx="5486400" cy="4114800"/>
          </a:xfrm>
        </p:spPr>
        <p:txBody>
          <a:bodyPr anchor="ctr"/>
          <a:lstStyle>
            <a:lvl1pPr marL="0" indent="0">
              <a:spcBef>
                <a:spcPts val="0"/>
              </a:spcBef>
              <a:buNone/>
              <a:defRPr lang="en-US">
                <a:solidFill>
                  <a:srgbClr val="888888"/>
                </a:solidFill>
              </a:defRPr>
            </a:lvl1pPr>
          </a:lstStyle>
          <a:p>
            <a:pPr lvl="0"/>
            <a:endParaRPr lang="en-US"/>
          </a:p>
        </p:txBody>
      </p:sp>
      <p:sp>
        <p:nvSpPr>
          <p:cNvPr id="4" name="Shape 67"/>
          <p:cNvSpPr txBox="1">
            <a:spLocks noGrp="1"/>
          </p:cNvSpPr>
          <p:nvPr>
            <p:ph type="body" idx="2"/>
          </p:nvPr>
        </p:nvSpPr>
        <p:spPr>
          <a:xfrm>
            <a:off x="1792288" y="5367335"/>
            <a:ext cx="5486400" cy="804864"/>
          </a:xfrm>
        </p:spPr>
        <p:txBody>
          <a:bodyPr/>
          <a:lstStyle>
            <a:lvl1pPr marL="0" indent="0">
              <a:spcBef>
                <a:spcPts val="0"/>
              </a:spcBef>
              <a:buNone/>
              <a:defRPr lang="en-US" sz="1400"/>
            </a:lvl1pPr>
          </a:lstStyle>
          <a:p>
            <a:pPr lvl="0"/>
            <a:endParaRPr lang="en-US"/>
          </a:p>
        </p:txBody>
      </p:sp>
      <p:sp>
        <p:nvSpPr>
          <p:cNvPr id="5" name="Shape 68"/>
          <p:cNvSpPr txBox="1">
            <a:spLocks noGrp="1"/>
          </p:cNvSpPr>
          <p:nvPr>
            <p:ph type="dt" sz="half" idx="7"/>
          </p:nvPr>
        </p:nvSpPr>
        <p:spPr/>
        <p:txBody>
          <a:bodyPr/>
          <a:lstStyle>
            <a:lvl1pPr>
              <a:defRPr/>
            </a:lvl1pPr>
          </a:lstStyle>
          <a:p>
            <a:endParaRPr/>
          </a:p>
        </p:txBody>
      </p:sp>
      <p:sp>
        <p:nvSpPr>
          <p:cNvPr id="6" name="Shape 69"/>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7" name="Shape 70"/>
          <p:cNvSpPr txBox="1">
            <a:spLocks noGrp="1"/>
          </p:cNvSpPr>
          <p:nvPr>
            <p:ph type="sldNum" sz="quarter" idx="8"/>
          </p:nvPr>
        </p:nvSpPr>
        <p:spPr/>
        <p:txBody>
          <a:bodyPr/>
          <a:lstStyle>
            <a:lvl1pPr>
              <a:defRPr/>
            </a:lvl1pPr>
          </a:lstStyle>
          <a:p>
            <a:fld id="{C6AF9E40-2BB6-4E41-BEE6-D9C4E3510710}" type="slidenum">
              <a:rPr/>
              <a:pPr/>
              <a:t>‹#›</a:t>
            </a:fld>
            <a:endParaRPr/>
          </a:p>
        </p:txBody>
      </p:sp>
    </p:spTree>
    <p:extLst>
      <p:ext uri="{BB962C8B-B14F-4D97-AF65-F5344CB8AC3E}">
        <p14:creationId xmlns:p14="http://schemas.microsoft.com/office/powerpoint/2010/main" val="359599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4" descr="report cover- light graphic copy.jpg"/>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1142999" y="-1142999"/>
            <a:ext cx="6858002" cy="9143998"/>
          </a:xfrm>
          <a:prstGeom prst="rect">
            <a:avLst/>
          </a:prstGeom>
          <a:noFill/>
        </p:spPr>
      </p:pic>
      <p:pic>
        <p:nvPicPr>
          <p:cNvPr id="3" name="Picture 6" descr="PI_color-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159500"/>
            <a:ext cx="18288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a:spLocks noGrp="1"/>
          </p:cNvSpPr>
          <p:nvPr>
            <p:ph type="ftr" sz="quarter" idx="10"/>
          </p:nvPr>
        </p:nvSpPr>
        <p:spPr/>
        <p:txBody>
          <a:bodyPr/>
          <a:lstStyle>
            <a:lvl1pPr eaLnBrk="0" hangingPunct="0">
              <a:defRPr/>
            </a:lvl1pPr>
          </a:lstStyle>
          <a:p>
            <a:pPr>
              <a:defRPr/>
            </a:pPr>
            <a:r>
              <a:rPr lang="en-US"/>
              <a:t>Copyright©️ 2023 HRD, Inc. All Rights Reserved. Strictly Confidential.</a:t>
            </a:r>
          </a:p>
        </p:txBody>
      </p:sp>
      <p:sp>
        <p:nvSpPr>
          <p:cNvPr id="5" name="Slide Number Placeholder 3"/>
          <p:cNvSpPr>
            <a:spLocks noGrp="1"/>
          </p:cNvSpPr>
          <p:nvPr>
            <p:ph type="sldNum" sz="quarter" idx="11"/>
          </p:nvPr>
        </p:nvSpPr>
        <p:spPr/>
        <p:txBody>
          <a:bodyPr/>
          <a:lstStyle>
            <a:lvl1pPr eaLnBrk="0" hangingPunct="0">
              <a:defRPr/>
            </a:lvl1pPr>
          </a:lstStyle>
          <a:p>
            <a:pPr>
              <a:defRPr/>
            </a:pPr>
            <a:fld id="{7DBB801B-DC3D-4410-AFDF-55B87B0F2132}" type="slidenum">
              <a:rPr lang="en-US" altLang="ja-JP"/>
              <a:pPr>
                <a:defRPr/>
              </a:pPr>
              <a:t>‹#›</a:t>
            </a:fld>
            <a:endParaRPr lang="en-US" altLang="ja-JP"/>
          </a:p>
        </p:txBody>
      </p:sp>
      <p:sp>
        <p:nvSpPr>
          <p:cNvPr id="6" name="Date Placeholder 3"/>
          <p:cNvSpPr>
            <a:spLocks noGrp="1"/>
          </p:cNvSpPr>
          <p:nvPr>
            <p:ph type="dt" sz="half" idx="12"/>
          </p:nvPr>
        </p:nvSpPr>
        <p:spPr>
          <a:xfrm>
            <a:off x="457200" y="6280150"/>
            <a:ext cx="4038600" cy="501650"/>
          </a:xfrm>
        </p:spPr>
        <p:txBody>
          <a:bodyPr/>
          <a:lstStyle>
            <a:lvl1pPr eaLnBrk="0" hangingPunct="0">
              <a:defRPr sz="900"/>
            </a:lvl1pPr>
          </a:lstStyle>
          <a:p>
            <a:pPr>
              <a:defRPr/>
            </a:pPr>
            <a:endParaRPr lang="en-US" dirty="0"/>
          </a:p>
        </p:txBody>
      </p:sp>
    </p:spTree>
    <p:extLst>
      <p:ext uri="{BB962C8B-B14F-4D97-AF65-F5344CB8AC3E}">
        <p14:creationId xmlns:p14="http://schemas.microsoft.com/office/powerpoint/2010/main" val="3425503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Shape 72"/>
          <p:cNvSpPr txBox="1">
            <a:spLocks noGrp="1"/>
          </p:cNvSpPr>
          <p:nvPr>
            <p:ph type="title"/>
          </p:nvPr>
        </p:nvSpPr>
        <p:spPr/>
        <p:txBody>
          <a:bodyPr/>
          <a:lstStyle>
            <a:lvl1pPr>
              <a:defRPr/>
            </a:lvl1pPr>
          </a:lstStyle>
          <a:p>
            <a:pPr lvl="0"/>
            <a:endParaRPr lang="en-US"/>
          </a:p>
        </p:txBody>
      </p:sp>
      <p:sp>
        <p:nvSpPr>
          <p:cNvPr id="3" name="Shape 73"/>
          <p:cNvSpPr txBox="1">
            <a:spLocks noGrp="1"/>
          </p:cNvSpPr>
          <p:nvPr>
            <p:ph type="body" orient="vert" idx="1"/>
          </p:nvPr>
        </p:nvSpPr>
        <p:spPr>
          <a:xfrm rot="5400013">
            <a:off x="2309021" y="-251611"/>
            <a:ext cx="4525959" cy="8229600"/>
          </a:xfrm>
        </p:spPr>
        <p:txBody>
          <a:bodyPr/>
          <a:lstStyle>
            <a:lvl1pPr>
              <a:defRPr lang="en-US"/>
            </a:lvl1pPr>
          </a:lstStyle>
          <a:p>
            <a:pPr lvl="0"/>
            <a:endParaRPr lang="en-US"/>
          </a:p>
        </p:txBody>
      </p:sp>
      <p:sp>
        <p:nvSpPr>
          <p:cNvPr id="4" name="Shape 74"/>
          <p:cNvSpPr txBox="1">
            <a:spLocks noGrp="1"/>
          </p:cNvSpPr>
          <p:nvPr>
            <p:ph type="dt" sz="half" idx="7"/>
          </p:nvPr>
        </p:nvSpPr>
        <p:spPr/>
        <p:txBody>
          <a:bodyPr/>
          <a:lstStyle>
            <a:lvl1pPr>
              <a:defRPr/>
            </a:lvl1pPr>
          </a:lstStyle>
          <a:p>
            <a:endParaRPr/>
          </a:p>
        </p:txBody>
      </p:sp>
      <p:sp>
        <p:nvSpPr>
          <p:cNvPr id="5" name="Shape 75"/>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6" name="Shape 76"/>
          <p:cNvSpPr txBox="1">
            <a:spLocks noGrp="1"/>
          </p:cNvSpPr>
          <p:nvPr>
            <p:ph type="sldNum" sz="quarter" idx="8"/>
          </p:nvPr>
        </p:nvSpPr>
        <p:spPr/>
        <p:txBody>
          <a:bodyPr/>
          <a:lstStyle>
            <a:lvl1pPr>
              <a:defRPr/>
            </a:lvl1pPr>
          </a:lstStyle>
          <a:p>
            <a:fld id="{B3C2C195-D225-459E-8066-85D72EDD1D8D}" type="slidenum">
              <a:rPr/>
              <a:pPr/>
              <a:t>‹#›</a:t>
            </a:fld>
            <a:endParaRPr/>
          </a:p>
        </p:txBody>
      </p:sp>
    </p:spTree>
    <p:extLst>
      <p:ext uri="{BB962C8B-B14F-4D97-AF65-F5344CB8AC3E}">
        <p14:creationId xmlns:p14="http://schemas.microsoft.com/office/powerpoint/2010/main" val="3684254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Shape 78"/>
          <p:cNvSpPr txBox="1">
            <a:spLocks noGrp="1"/>
          </p:cNvSpPr>
          <p:nvPr>
            <p:ph type="title" orient="vert"/>
          </p:nvPr>
        </p:nvSpPr>
        <p:spPr>
          <a:xfrm rot="5400013">
            <a:off x="4732335" y="2171907"/>
            <a:ext cx="5851529" cy="2057400"/>
          </a:xfrm>
        </p:spPr>
        <p:txBody>
          <a:bodyPr/>
          <a:lstStyle>
            <a:lvl1pPr>
              <a:defRPr/>
            </a:lvl1pPr>
          </a:lstStyle>
          <a:p>
            <a:pPr lvl="0"/>
            <a:endParaRPr lang="en-US"/>
          </a:p>
        </p:txBody>
      </p:sp>
      <p:sp>
        <p:nvSpPr>
          <p:cNvPr id="3" name="Shape 79"/>
          <p:cNvSpPr txBox="1">
            <a:spLocks noGrp="1"/>
          </p:cNvSpPr>
          <p:nvPr>
            <p:ph type="body" orient="vert" idx="1"/>
          </p:nvPr>
        </p:nvSpPr>
        <p:spPr>
          <a:xfrm rot="5400013">
            <a:off x="541141" y="190534"/>
            <a:ext cx="5851529" cy="6019796"/>
          </a:xfrm>
        </p:spPr>
        <p:txBody>
          <a:bodyPr/>
          <a:lstStyle>
            <a:lvl1pPr>
              <a:defRPr lang="en-US"/>
            </a:lvl1pPr>
          </a:lstStyle>
          <a:p>
            <a:pPr lvl="0"/>
            <a:endParaRPr lang="en-US"/>
          </a:p>
        </p:txBody>
      </p:sp>
      <p:sp>
        <p:nvSpPr>
          <p:cNvPr id="4" name="Shape 80"/>
          <p:cNvSpPr txBox="1">
            <a:spLocks noGrp="1"/>
          </p:cNvSpPr>
          <p:nvPr>
            <p:ph type="dt" sz="half" idx="7"/>
          </p:nvPr>
        </p:nvSpPr>
        <p:spPr/>
        <p:txBody>
          <a:bodyPr/>
          <a:lstStyle>
            <a:lvl1pPr>
              <a:defRPr/>
            </a:lvl1pPr>
          </a:lstStyle>
          <a:p>
            <a:endParaRPr/>
          </a:p>
        </p:txBody>
      </p:sp>
      <p:sp>
        <p:nvSpPr>
          <p:cNvPr id="5" name="Shape 81"/>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6" name="Shape 82"/>
          <p:cNvSpPr txBox="1">
            <a:spLocks noGrp="1"/>
          </p:cNvSpPr>
          <p:nvPr>
            <p:ph type="sldNum" sz="quarter" idx="8"/>
          </p:nvPr>
        </p:nvSpPr>
        <p:spPr/>
        <p:txBody>
          <a:bodyPr/>
          <a:lstStyle>
            <a:lvl1pPr>
              <a:defRPr/>
            </a:lvl1pPr>
          </a:lstStyle>
          <a:p>
            <a:fld id="{6E57B8F2-0CF5-49EB-A424-67293016E75C}" type="slidenum">
              <a:rPr/>
              <a:pPr/>
              <a:t>‹#›</a:t>
            </a:fld>
            <a:endParaRPr/>
          </a:p>
        </p:txBody>
      </p:sp>
    </p:spTree>
    <p:extLst>
      <p:ext uri="{BB962C8B-B14F-4D97-AF65-F5344CB8AC3E}">
        <p14:creationId xmlns:p14="http://schemas.microsoft.com/office/powerpoint/2010/main" val="2159963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endParaRPr/>
          </a:p>
        </p:txBody>
      </p:sp>
      <p:sp>
        <p:nvSpPr>
          <p:cNvPr id="3" name="Rectangle 5"/>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4" name="Rectangle 6"/>
          <p:cNvSpPr txBox="1">
            <a:spLocks noGrp="1"/>
          </p:cNvSpPr>
          <p:nvPr>
            <p:ph type="sldNum" sz="quarter" idx="8"/>
          </p:nvPr>
        </p:nvSpPr>
        <p:spPr/>
        <p:txBody>
          <a:bodyPr/>
          <a:lstStyle>
            <a:lvl1pPr algn="l">
              <a:defRPr sz="1400">
                <a:solidFill>
                  <a:srgbClr val="000000"/>
                </a:solidFill>
                <a:latin typeface="Arial"/>
                <a:ea typeface="Arial"/>
                <a:cs typeface="Arial"/>
              </a:defRPr>
            </a:lvl1pPr>
          </a:lstStyle>
          <a:p>
            <a:fld id="{93BCA132-FE50-4DD0-BDAF-0EA2A474EAEB}" type="slidenum">
              <a:rPr/>
              <a:pPr/>
              <a:t>‹#›</a:t>
            </a:fld>
            <a:endParaRPr/>
          </a:p>
        </p:txBody>
      </p:sp>
    </p:spTree>
    <p:extLst>
      <p:ext uri="{BB962C8B-B14F-4D97-AF65-F5344CB8AC3E}">
        <p14:creationId xmlns:p14="http://schemas.microsoft.com/office/powerpoint/2010/main" val="1777691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Shape 21"/>
          <p:cNvSpPr txBox="1">
            <a:spLocks noGrp="1"/>
          </p:cNvSpPr>
          <p:nvPr>
            <p:ph type="title"/>
          </p:nvPr>
        </p:nvSpPr>
        <p:spPr/>
        <p:txBody>
          <a:bodyPr/>
          <a:lstStyle>
            <a:lvl1pPr>
              <a:defRPr/>
            </a:lvl1pPr>
          </a:lstStyle>
          <a:p>
            <a:pPr lvl="0"/>
            <a:endParaRPr lang="en-US"/>
          </a:p>
        </p:txBody>
      </p:sp>
      <p:sp>
        <p:nvSpPr>
          <p:cNvPr id="3" name="Shape 22"/>
          <p:cNvSpPr txBox="1">
            <a:spLocks noGrp="1"/>
          </p:cNvSpPr>
          <p:nvPr>
            <p:ph idx="1"/>
          </p:nvPr>
        </p:nvSpPr>
        <p:spPr/>
        <p:txBody>
          <a:bodyPr/>
          <a:lstStyle>
            <a:lvl1pPr>
              <a:defRPr lang="en-US"/>
            </a:lvl1pPr>
          </a:lstStyle>
          <a:p>
            <a:pPr lvl="0"/>
            <a:endParaRPr lang="en-US"/>
          </a:p>
        </p:txBody>
      </p:sp>
      <p:sp>
        <p:nvSpPr>
          <p:cNvPr id="4" name="Shape 23"/>
          <p:cNvSpPr txBox="1">
            <a:spLocks noGrp="1"/>
          </p:cNvSpPr>
          <p:nvPr>
            <p:ph type="dt" sz="half" idx="7"/>
          </p:nvPr>
        </p:nvSpPr>
        <p:spPr/>
        <p:txBody>
          <a:bodyPr/>
          <a:lstStyle>
            <a:lvl1pPr>
              <a:defRPr/>
            </a:lvl1pPr>
          </a:lstStyle>
          <a:p>
            <a:endParaRPr/>
          </a:p>
        </p:txBody>
      </p:sp>
      <p:sp>
        <p:nvSpPr>
          <p:cNvPr id="5" name="Shape 24"/>
          <p:cNvSpPr txBox="1">
            <a:spLocks noGrp="1"/>
          </p:cNvSpPr>
          <p:nvPr>
            <p:ph type="ftr" sz="quarter" idx="9"/>
          </p:nvPr>
        </p:nvSpPr>
        <p:spPr>
          <a:xfrm>
            <a:off x="3124202" y="6356351"/>
            <a:ext cx="2988000" cy="365129"/>
          </a:xfrm>
        </p:spPr>
        <p:txBody>
          <a:bodyPr/>
          <a:lstStyle>
            <a:lvl1pPr>
              <a:defRPr sz="800"/>
            </a:lvl1pPr>
          </a:lstStyle>
          <a:p>
            <a:r>
              <a:rPr lang="en-US"/>
              <a:t>Copyright©️ 2023 HRD, Inc. All Rights Reserved. Strictly Confidential.</a:t>
            </a:r>
          </a:p>
        </p:txBody>
      </p:sp>
      <p:sp>
        <p:nvSpPr>
          <p:cNvPr id="6" name="Shape 25"/>
          <p:cNvSpPr txBox="1">
            <a:spLocks noGrp="1"/>
          </p:cNvSpPr>
          <p:nvPr>
            <p:ph type="sldNum" sz="quarter" idx="8"/>
          </p:nvPr>
        </p:nvSpPr>
        <p:spPr/>
        <p:txBody>
          <a:bodyPr/>
          <a:lstStyle>
            <a:lvl1pPr>
              <a:defRPr/>
            </a:lvl1pPr>
          </a:lstStyle>
          <a:p>
            <a:fld id="{72F9B1EB-EA24-4728-95FE-D9EA69EDE4B3}" type="slidenum">
              <a:rPr/>
              <a:pPr/>
              <a:t>‹#›</a:t>
            </a:fld>
            <a:endParaRPr/>
          </a:p>
        </p:txBody>
      </p:sp>
    </p:spTree>
    <p:extLst>
      <p:ext uri="{BB962C8B-B14F-4D97-AF65-F5344CB8AC3E}">
        <p14:creationId xmlns:p14="http://schemas.microsoft.com/office/powerpoint/2010/main" val="1631195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Shape 44"/>
          <p:cNvSpPr txBox="1">
            <a:spLocks noGrp="1"/>
          </p:cNvSpPr>
          <p:nvPr>
            <p:ph type="title"/>
          </p:nvPr>
        </p:nvSpPr>
        <p:spPr/>
        <p:txBody>
          <a:bodyPr/>
          <a:lstStyle>
            <a:lvl1pPr>
              <a:defRPr/>
            </a:lvl1pPr>
          </a:lstStyle>
          <a:p>
            <a:pPr lvl="0"/>
            <a:endParaRPr lang="en-US"/>
          </a:p>
        </p:txBody>
      </p:sp>
      <p:sp>
        <p:nvSpPr>
          <p:cNvPr id="3" name="Shape 45"/>
          <p:cNvSpPr txBox="1">
            <a:spLocks noGrp="1"/>
          </p:cNvSpPr>
          <p:nvPr>
            <p:ph idx="1"/>
          </p:nvPr>
        </p:nvSpPr>
        <p:spPr>
          <a:xfrm>
            <a:off x="457200" y="1600200"/>
            <a:ext cx="4038603" cy="4525959"/>
          </a:xfrm>
        </p:spPr>
        <p:txBody>
          <a:bodyPr/>
          <a:lstStyle>
            <a:lvl1pPr>
              <a:spcBef>
                <a:spcPts val="0"/>
              </a:spcBef>
              <a:defRPr lang="en-US" sz="2800"/>
            </a:lvl1pPr>
          </a:lstStyle>
          <a:p>
            <a:pPr lvl="0"/>
            <a:endParaRPr lang="en-US"/>
          </a:p>
        </p:txBody>
      </p:sp>
      <p:sp>
        <p:nvSpPr>
          <p:cNvPr id="4" name="Shape 46"/>
          <p:cNvSpPr txBox="1">
            <a:spLocks noGrp="1"/>
          </p:cNvSpPr>
          <p:nvPr>
            <p:ph idx="2"/>
          </p:nvPr>
        </p:nvSpPr>
        <p:spPr>
          <a:xfrm>
            <a:off x="4648196" y="1600200"/>
            <a:ext cx="4038603" cy="4525959"/>
          </a:xfrm>
        </p:spPr>
        <p:txBody>
          <a:bodyPr/>
          <a:lstStyle>
            <a:lvl1pPr>
              <a:spcBef>
                <a:spcPts val="0"/>
              </a:spcBef>
              <a:defRPr lang="en-US" sz="2800"/>
            </a:lvl1pPr>
          </a:lstStyle>
          <a:p>
            <a:pPr lvl="0"/>
            <a:endParaRPr lang="en-US"/>
          </a:p>
        </p:txBody>
      </p:sp>
      <p:sp>
        <p:nvSpPr>
          <p:cNvPr id="5" name="Shape 47"/>
          <p:cNvSpPr txBox="1">
            <a:spLocks noGrp="1"/>
          </p:cNvSpPr>
          <p:nvPr>
            <p:ph type="dt" sz="half" idx="7"/>
          </p:nvPr>
        </p:nvSpPr>
        <p:spPr/>
        <p:txBody>
          <a:bodyPr/>
          <a:lstStyle>
            <a:lvl1pPr>
              <a:defRPr/>
            </a:lvl1pPr>
          </a:lstStyle>
          <a:p>
            <a:endParaRPr/>
          </a:p>
        </p:txBody>
      </p:sp>
      <p:sp>
        <p:nvSpPr>
          <p:cNvPr id="6" name="Shape 48"/>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7" name="Shape 49"/>
          <p:cNvSpPr txBox="1">
            <a:spLocks noGrp="1"/>
          </p:cNvSpPr>
          <p:nvPr>
            <p:ph type="sldNum" sz="quarter" idx="8"/>
          </p:nvPr>
        </p:nvSpPr>
        <p:spPr/>
        <p:txBody>
          <a:bodyPr/>
          <a:lstStyle>
            <a:lvl1pPr>
              <a:defRPr/>
            </a:lvl1pPr>
          </a:lstStyle>
          <a:p>
            <a:fld id="{875EF7A2-EF72-4FFA-BF2A-3327445F5FA7}" type="slidenum">
              <a:rPr/>
              <a:pPr/>
              <a:t>‹#›</a:t>
            </a:fld>
            <a:endParaRPr/>
          </a:p>
        </p:txBody>
      </p:sp>
    </p:spTree>
    <p:extLst>
      <p:ext uri="{BB962C8B-B14F-4D97-AF65-F5344CB8AC3E}">
        <p14:creationId xmlns:p14="http://schemas.microsoft.com/office/powerpoint/2010/main" val="400950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hape 51"/>
          <p:cNvSpPr txBox="1">
            <a:spLocks noGrp="1"/>
          </p:cNvSpPr>
          <p:nvPr>
            <p:ph type="title"/>
          </p:nvPr>
        </p:nvSpPr>
        <p:spPr/>
        <p:txBody>
          <a:bodyPr/>
          <a:lstStyle>
            <a:lvl1pPr>
              <a:defRPr/>
            </a:lvl1pPr>
          </a:lstStyle>
          <a:p>
            <a:pPr lvl="0"/>
            <a:endParaRPr lang="en-US"/>
          </a:p>
        </p:txBody>
      </p:sp>
      <p:sp>
        <p:nvSpPr>
          <p:cNvPr id="3" name="Shape 52"/>
          <p:cNvSpPr txBox="1">
            <a:spLocks noGrp="1"/>
          </p:cNvSpPr>
          <p:nvPr>
            <p:ph type="body" idx="1"/>
          </p:nvPr>
        </p:nvSpPr>
        <p:spPr>
          <a:xfrm>
            <a:off x="457200" y="1535113"/>
            <a:ext cx="4040184" cy="639759"/>
          </a:xfrm>
        </p:spPr>
        <p:txBody>
          <a:bodyPr anchor="b"/>
          <a:lstStyle>
            <a:lvl1pPr marL="0" indent="0">
              <a:spcBef>
                <a:spcPts val="0"/>
              </a:spcBef>
              <a:buNone/>
              <a:defRPr lang="en-US" sz="2400" b="1"/>
            </a:lvl1pPr>
          </a:lstStyle>
          <a:p>
            <a:pPr lvl="0"/>
            <a:endParaRPr lang="en-US"/>
          </a:p>
        </p:txBody>
      </p:sp>
      <p:sp>
        <p:nvSpPr>
          <p:cNvPr id="4" name="Shape 53"/>
          <p:cNvSpPr txBox="1">
            <a:spLocks noGrp="1"/>
          </p:cNvSpPr>
          <p:nvPr>
            <p:ph type="body" idx="3"/>
          </p:nvPr>
        </p:nvSpPr>
        <p:spPr>
          <a:xfrm>
            <a:off x="457200" y="2174872"/>
            <a:ext cx="4040184" cy="3951286"/>
          </a:xfrm>
        </p:spPr>
        <p:txBody>
          <a:bodyPr/>
          <a:lstStyle>
            <a:lvl1pPr>
              <a:spcBef>
                <a:spcPts val="0"/>
              </a:spcBef>
              <a:defRPr lang="en-US" sz="2400"/>
            </a:lvl1pPr>
          </a:lstStyle>
          <a:p>
            <a:pPr lvl="0"/>
            <a:endParaRPr lang="en-US"/>
          </a:p>
        </p:txBody>
      </p:sp>
      <p:sp>
        <p:nvSpPr>
          <p:cNvPr id="5" name="Shape 54"/>
          <p:cNvSpPr txBox="1">
            <a:spLocks noGrp="1"/>
          </p:cNvSpPr>
          <p:nvPr>
            <p:ph idx="2"/>
          </p:nvPr>
        </p:nvSpPr>
        <p:spPr>
          <a:xfrm>
            <a:off x="4645023" y="1535113"/>
            <a:ext cx="4041776" cy="639759"/>
          </a:xfrm>
        </p:spPr>
        <p:txBody>
          <a:bodyPr anchor="b"/>
          <a:lstStyle>
            <a:lvl1pPr marL="0" indent="0">
              <a:spcBef>
                <a:spcPts val="0"/>
              </a:spcBef>
              <a:buNone/>
              <a:defRPr lang="en-US" sz="2400" b="1"/>
            </a:lvl1pPr>
          </a:lstStyle>
          <a:p>
            <a:pPr lvl="0"/>
            <a:endParaRPr lang="en-US"/>
          </a:p>
        </p:txBody>
      </p:sp>
      <p:sp>
        <p:nvSpPr>
          <p:cNvPr id="6" name="Shape 55"/>
          <p:cNvSpPr txBox="1">
            <a:spLocks noGrp="1"/>
          </p:cNvSpPr>
          <p:nvPr>
            <p:ph idx="4"/>
          </p:nvPr>
        </p:nvSpPr>
        <p:spPr>
          <a:xfrm>
            <a:off x="4645023" y="2174872"/>
            <a:ext cx="4041776" cy="3951286"/>
          </a:xfrm>
        </p:spPr>
        <p:txBody>
          <a:bodyPr/>
          <a:lstStyle>
            <a:lvl1pPr>
              <a:spcBef>
                <a:spcPts val="0"/>
              </a:spcBef>
              <a:defRPr lang="en-US" sz="2400"/>
            </a:lvl1pPr>
          </a:lstStyle>
          <a:p>
            <a:pPr lvl="0"/>
            <a:endParaRPr lang="en-US"/>
          </a:p>
        </p:txBody>
      </p:sp>
      <p:sp>
        <p:nvSpPr>
          <p:cNvPr id="7" name="Shape 56"/>
          <p:cNvSpPr txBox="1">
            <a:spLocks noGrp="1"/>
          </p:cNvSpPr>
          <p:nvPr>
            <p:ph type="dt" sz="half" idx="7"/>
          </p:nvPr>
        </p:nvSpPr>
        <p:spPr/>
        <p:txBody>
          <a:bodyPr/>
          <a:lstStyle>
            <a:lvl1pPr>
              <a:defRPr/>
            </a:lvl1pPr>
          </a:lstStyle>
          <a:p>
            <a:endParaRPr/>
          </a:p>
        </p:txBody>
      </p:sp>
      <p:sp>
        <p:nvSpPr>
          <p:cNvPr id="8" name="Shape 57"/>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9" name="Shape 58"/>
          <p:cNvSpPr txBox="1">
            <a:spLocks noGrp="1"/>
          </p:cNvSpPr>
          <p:nvPr>
            <p:ph type="sldNum" sz="quarter" idx="8"/>
          </p:nvPr>
        </p:nvSpPr>
        <p:spPr/>
        <p:txBody>
          <a:bodyPr/>
          <a:lstStyle>
            <a:lvl1pPr>
              <a:defRPr/>
            </a:lvl1pPr>
          </a:lstStyle>
          <a:p>
            <a:fld id="{461F02F6-DD4C-4871-A479-4A25C88164AF}" type="slidenum">
              <a:rPr/>
              <a:pPr/>
              <a:t>‹#›</a:t>
            </a:fld>
            <a:endParaRPr/>
          </a:p>
        </p:txBody>
      </p:sp>
    </p:spTree>
    <p:extLst>
      <p:ext uri="{BB962C8B-B14F-4D97-AF65-F5344CB8AC3E}">
        <p14:creationId xmlns:p14="http://schemas.microsoft.com/office/powerpoint/2010/main" val="1204360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Shape 60"/>
          <p:cNvSpPr txBox="1">
            <a:spLocks noGrp="1"/>
          </p:cNvSpPr>
          <p:nvPr>
            <p:ph type="title"/>
          </p:nvPr>
        </p:nvSpPr>
        <p:spPr/>
        <p:txBody>
          <a:bodyPr/>
          <a:lstStyle>
            <a:lvl1pPr>
              <a:defRPr/>
            </a:lvl1pPr>
          </a:lstStyle>
          <a:p>
            <a:pPr lvl="0"/>
            <a:endParaRPr lang="en-US"/>
          </a:p>
        </p:txBody>
      </p:sp>
      <p:sp>
        <p:nvSpPr>
          <p:cNvPr id="3" name="Shape 61"/>
          <p:cNvSpPr txBox="1">
            <a:spLocks noGrp="1"/>
          </p:cNvSpPr>
          <p:nvPr>
            <p:ph type="dt" sz="half" idx="7"/>
          </p:nvPr>
        </p:nvSpPr>
        <p:spPr/>
        <p:txBody>
          <a:bodyPr/>
          <a:lstStyle>
            <a:lvl1pPr>
              <a:defRPr/>
            </a:lvl1pPr>
          </a:lstStyle>
          <a:p>
            <a:endParaRPr/>
          </a:p>
        </p:txBody>
      </p:sp>
      <p:sp>
        <p:nvSpPr>
          <p:cNvPr id="4" name="Shape 62"/>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5" name="Shape 63"/>
          <p:cNvSpPr txBox="1">
            <a:spLocks noGrp="1"/>
          </p:cNvSpPr>
          <p:nvPr>
            <p:ph type="sldNum" sz="quarter" idx="8"/>
          </p:nvPr>
        </p:nvSpPr>
        <p:spPr/>
        <p:txBody>
          <a:bodyPr/>
          <a:lstStyle>
            <a:lvl1pPr>
              <a:defRPr/>
            </a:lvl1pPr>
          </a:lstStyle>
          <a:p>
            <a:fld id="{0AA7CC4F-58D3-46C1-9F65-3202AD59A9CF}" type="slidenum">
              <a:rPr/>
              <a:pPr/>
              <a:t>‹#›</a:t>
            </a:fld>
            <a:endParaRPr/>
          </a:p>
        </p:txBody>
      </p:sp>
    </p:spTree>
    <p:extLst>
      <p:ext uri="{BB962C8B-B14F-4D97-AF65-F5344CB8AC3E}">
        <p14:creationId xmlns:p14="http://schemas.microsoft.com/office/powerpoint/2010/main" val="13029478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Shape 65"/>
          <p:cNvSpPr txBox="1">
            <a:spLocks noGrp="1"/>
          </p:cNvSpPr>
          <p:nvPr>
            <p:ph type="title"/>
          </p:nvPr>
        </p:nvSpPr>
        <p:spPr>
          <a:xfrm>
            <a:off x="1792288" y="4800600"/>
            <a:ext cx="5486400" cy="566735"/>
          </a:xfrm>
        </p:spPr>
        <p:txBody>
          <a:bodyPr anchor="b" anchorCtr="0"/>
          <a:lstStyle>
            <a:lvl1pPr algn="l">
              <a:defRPr sz="2000" b="1"/>
            </a:lvl1pPr>
          </a:lstStyle>
          <a:p>
            <a:pPr lvl="0"/>
            <a:endParaRPr lang="en-US"/>
          </a:p>
        </p:txBody>
      </p:sp>
      <p:sp>
        <p:nvSpPr>
          <p:cNvPr id="3" name="Shape 66"/>
          <p:cNvSpPr txBox="1">
            <a:spLocks noGrp="1"/>
          </p:cNvSpPr>
          <p:nvPr>
            <p:ph type="pic" idx="1"/>
          </p:nvPr>
        </p:nvSpPr>
        <p:spPr>
          <a:xfrm>
            <a:off x="1792288" y="612776"/>
            <a:ext cx="5486400" cy="4114800"/>
          </a:xfrm>
        </p:spPr>
        <p:txBody>
          <a:bodyPr anchor="ctr"/>
          <a:lstStyle>
            <a:lvl1pPr marL="0" indent="0">
              <a:spcBef>
                <a:spcPts val="0"/>
              </a:spcBef>
              <a:buNone/>
              <a:defRPr lang="en-US">
                <a:solidFill>
                  <a:srgbClr val="888888"/>
                </a:solidFill>
              </a:defRPr>
            </a:lvl1pPr>
          </a:lstStyle>
          <a:p>
            <a:pPr lvl="0"/>
            <a:endParaRPr lang="en-US"/>
          </a:p>
        </p:txBody>
      </p:sp>
      <p:sp>
        <p:nvSpPr>
          <p:cNvPr id="4" name="Shape 67"/>
          <p:cNvSpPr txBox="1">
            <a:spLocks noGrp="1"/>
          </p:cNvSpPr>
          <p:nvPr>
            <p:ph type="body" idx="2"/>
          </p:nvPr>
        </p:nvSpPr>
        <p:spPr>
          <a:xfrm>
            <a:off x="1792288" y="5367335"/>
            <a:ext cx="5486400" cy="804864"/>
          </a:xfrm>
        </p:spPr>
        <p:txBody>
          <a:bodyPr/>
          <a:lstStyle>
            <a:lvl1pPr marL="0" indent="0">
              <a:spcBef>
                <a:spcPts val="0"/>
              </a:spcBef>
              <a:buNone/>
              <a:defRPr lang="en-US" sz="1400"/>
            </a:lvl1pPr>
          </a:lstStyle>
          <a:p>
            <a:pPr lvl="0"/>
            <a:endParaRPr lang="en-US"/>
          </a:p>
        </p:txBody>
      </p:sp>
      <p:sp>
        <p:nvSpPr>
          <p:cNvPr id="5" name="Shape 68"/>
          <p:cNvSpPr txBox="1">
            <a:spLocks noGrp="1"/>
          </p:cNvSpPr>
          <p:nvPr>
            <p:ph type="dt" sz="half" idx="7"/>
          </p:nvPr>
        </p:nvSpPr>
        <p:spPr/>
        <p:txBody>
          <a:bodyPr/>
          <a:lstStyle>
            <a:lvl1pPr>
              <a:defRPr/>
            </a:lvl1pPr>
          </a:lstStyle>
          <a:p>
            <a:endParaRPr/>
          </a:p>
        </p:txBody>
      </p:sp>
      <p:sp>
        <p:nvSpPr>
          <p:cNvPr id="6" name="Shape 69"/>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7" name="Shape 70"/>
          <p:cNvSpPr txBox="1">
            <a:spLocks noGrp="1"/>
          </p:cNvSpPr>
          <p:nvPr>
            <p:ph type="sldNum" sz="quarter" idx="8"/>
          </p:nvPr>
        </p:nvSpPr>
        <p:spPr/>
        <p:txBody>
          <a:bodyPr/>
          <a:lstStyle>
            <a:lvl1pPr>
              <a:defRPr/>
            </a:lvl1pPr>
          </a:lstStyle>
          <a:p>
            <a:fld id="{EE29B1C6-A9F2-40A6-B6FD-898C2ED0261C}" type="slidenum">
              <a:rPr/>
              <a:pPr/>
              <a:t>‹#›</a:t>
            </a:fld>
            <a:endParaRPr/>
          </a:p>
        </p:txBody>
      </p:sp>
    </p:spTree>
    <p:extLst>
      <p:ext uri="{BB962C8B-B14F-4D97-AF65-F5344CB8AC3E}">
        <p14:creationId xmlns:p14="http://schemas.microsoft.com/office/powerpoint/2010/main" val="973167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Shape 72"/>
          <p:cNvSpPr txBox="1">
            <a:spLocks noGrp="1"/>
          </p:cNvSpPr>
          <p:nvPr>
            <p:ph type="title"/>
          </p:nvPr>
        </p:nvSpPr>
        <p:spPr/>
        <p:txBody>
          <a:bodyPr/>
          <a:lstStyle>
            <a:lvl1pPr>
              <a:defRPr/>
            </a:lvl1pPr>
          </a:lstStyle>
          <a:p>
            <a:pPr lvl="0"/>
            <a:endParaRPr lang="en-US"/>
          </a:p>
        </p:txBody>
      </p:sp>
      <p:sp>
        <p:nvSpPr>
          <p:cNvPr id="3" name="Shape 73"/>
          <p:cNvSpPr txBox="1">
            <a:spLocks noGrp="1"/>
          </p:cNvSpPr>
          <p:nvPr>
            <p:ph type="body" orient="vert" idx="1"/>
          </p:nvPr>
        </p:nvSpPr>
        <p:spPr>
          <a:xfrm rot="5400013">
            <a:off x="2309021" y="-251611"/>
            <a:ext cx="4525959" cy="8229600"/>
          </a:xfrm>
        </p:spPr>
        <p:txBody>
          <a:bodyPr/>
          <a:lstStyle>
            <a:lvl1pPr>
              <a:defRPr lang="en-US"/>
            </a:lvl1pPr>
          </a:lstStyle>
          <a:p>
            <a:pPr lvl="0"/>
            <a:endParaRPr lang="en-US"/>
          </a:p>
        </p:txBody>
      </p:sp>
      <p:sp>
        <p:nvSpPr>
          <p:cNvPr id="4" name="Shape 74"/>
          <p:cNvSpPr txBox="1">
            <a:spLocks noGrp="1"/>
          </p:cNvSpPr>
          <p:nvPr>
            <p:ph type="dt" sz="half" idx="7"/>
          </p:nvPr>
        </p:nvSpPr>
        <p:spPr/>
        <p:txBody>
          <a:bodyPr/>
          <a:lstStyle>
            <a:lvl1pPr>
              <a:defRPr/>
            </a:lvl1pPr>
          </a:lstStyle>
          <a:p>
            <a:endParaRPr/>
          </a:p>
        </p:txBody>
      </p:sp>
      <p:sp>
        <p:nvSpPr>
          <p:cNvPr id="5" name="Shape 75"/>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6" name="Shape 76"/>
          <p:cNvSpPr txBox="1">
            <a:spLocks noGrp="1"/>
          </p:cNvSpPr>
          <p:nvPr>
            <p:ph type="sldNum" sz="quarter" idx="8"/>
          </p:nvPr>
        </p:nvSpPr>
        <p:spPr/>
        <p:txBody>
          <a:bodyPr/>
          <a:lstStyle>
            <a:lvl1pPr>
              <a:defRPr/>
            </a:lvl1pPr>
          </a:lstStyle>
          <a:p>
            <a:fld id="{28A4102B-C143-4F50-8139-48EC0C6EF9E0}" type="slidenum">
              <a:rPr/>
              <a:pPr/>
              <a:t>‹#›</a:t>
            </a:fld>
            <a:endParaRPr/>
          </a:p>
        </p:txBody>
      </p:sp>
    </p:spTree>
    <p:extLst>
      <p:ext uri="{BB962C8B-B14F-4D97-AF65-F5344CB8AC3E}">
        <p14:creationId xmlns:p14="http://schemas.microsoft.com/office/powerpoint/2010/main" val="2923259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Shape 78"/>
          <p:cNvSpPr txBox="1">
            <a:spLocks noGrp="1"/>
          </p:cNvSpPr>
          <p:nvPr>
            <p:ph type="title" orient="vert"/>
          </p:nvPr>
        </p:nvSpPr>
        <p:spPr>
          <a:xfrm rot="5400013">
            <a:off x="4732335" y="2171907"/>
            <a:ext cx="5851529" cy="2057400"/>
          </a:xfrm>
        </p:spPr>
        <p:txBody>
          <a:bodyPr/>
          <a:lstStyle>
            <a:lvl1pPr>
              <a:defRPr/>
            </a:lvl1pPr>
          </a:lstStyle>
          <a:p>
            <a:pPr lvl="0"/>
            <a:endParaRPr lang="en-US"/>
          </a:p>
        </p:txBody>
      </p:sp>
      <p:sp>
        <p:nvSpPr>
          <p:cNvPr id="3" name="Shape 79"/>
          <p:cNvSpPr txBox="1">
            <a:spLocks noGrp="1"/>
          </p:cNvSpPr>
          <p:nvPr>
            <p:ph type="body" orient="vert" idx="1"/>
          </p:nvPr>
        </p:nvSpPr>
        <p:spPr>
          <a:xfrm rot="5400013">
            <a:off x="541141" y="190534"/>
            <a:ext cx="5851529" cy="6019796"/>
          </a:xfrm>
        </p:spPr>
        <p:txBody>
          <a:bodyPr/>
          <a:lstStyle>
            <a:lvl1pPr>
              <a:defRPr lang="en-US"/>
            </a:lvl1pPr>
          </a:lstStyle>
          <a:p>
            <a:pPr lvl="0"/>
            <a:endParaRPr lang="en-US"/>
          </a:p>
        </p:txBody>
      </p:sp>
      <p:sp>
        <p:nvSpPr>
          <p:cNvPr id="4" name="Shape 80"/>
          <p:cNvSpPr txBox="1">
            <a:spLocks noGrp="1"/>
          </p:cNvSpPr>
          <p:nvPr>
            <p:ph type="dt" sz="half" idx="7"/>
          </p:nvPr>
        </p:nvSpPr>
        <p:spPr/>
        <p:txBody>
          <a:bodyPr/>
          <a:lstStyle>
            <a:lvl1pPr>
              <a:defRPr/>
            </a:lvl1pPr>
          </a:lstStyle>
          <a:p>
            <a:endParaRPr/>
          </a:p>
        </p:txBody>
      </p:sp>
      <p:sp>
        <p:nvSpPr>
          <p:cNvPr id="5" name="Shape 81"/>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6" name="Shape 82"/>
          <p:cNvSpPr txBox="1">
            <a:spLocks noGrp="1"/>
          </p:cNvSpPr>
          <p:nvPr>
            <p:ph type="sldNum" sz="quarter" idx="8"/>
          </p:nvPr>
        </p:nvSpPr>
        <p:spPr/>
        <p:txBody>
          <a:bodyPr/>
          <a:lstStyle>
            <a:lvl1pPr>
              <a:defRPr/>
            </a:lvl1pPr>
          </a:lstStyle>
          <a:p>
            <a:fld id="{2B3A97AE-EE5D-425C-8565-25E25F726AE1}" type="slidenum">
              <a:rPr/>
              <a:pPr/>
              <a:t>‹#›</a:t>
            </a:fld>
            <a:endParaRPr/>
          </a:p>
        </p:txBody>
      </p:sp>
    </p:spTree>
    <p:extLst>
      <p:ext uri="{BB962C8B-B14F-4D97-AF65-F5344CB8AC3E}">
        <p14:creationId xmlns:p14="http://schemas.microsoft.com/office/powerpoint/2010/main" val="400109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24"/>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25"/>
          <p:cNvSpPr txBox="1">
            <a:spLocks noGrp="1"/>
          </p:cNvSpPr>
          <p:nvPr>
            <p:ph type="sldNum" idx="12"/>
          </p:nvPr>
        </p:nvSpPr>
        <p:spPr/>
        <p:txBody>
          <a:bodyPr>
            <a:noAutofit/>
          </a:bodyPr>
          <a:lstStyle>
            <a:lvl1pPr eaLnBrk="0" hangingPunct="0">
              <a:defRPr kumimoji="1"/>
            </a:lvl1pPr>
          </a:lstStyle>
          <a:p>
            <a:pPr>
              <a:defRPr/>
            </a:pPr>
            <a:fld id="{A8BE1147-A917-4671-A2D4-370EDCA79061}" type="slidenum">
              <a:rPr lang="en-US" altLang="ja-JP"/>
              <a:pPr>
                <a:defRPr/>
              </a:pPr>
              <a:t>‹#›</a:t>
            </a:fld>
            <a:endParaRPr lang="en-US" altLang="ja-JP"/>
          </a:p>
        </p:txBody>
      </p:sp>
    </p:spTree>
    <p:extLst>
      <p:ext uri="{BB962C8B-B14F-4D97-AF65-F5344CB8AC3E}">
        <p14:creationId xmlns:p14="http://schemas.microsoft.com/office/powerpoint/2010/main" val="33932348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endParaRPr/>
          </a:p>
        </p:txBody>
      </p:sp>
      <p:sp>
        <p:nvSpPr>
          <p:cNvPr id="3" name="Rectangle 5"/>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4" name="Rectangle 6"/>
          <p:cNvSpPr txBox="1">
            <a:spLocks noGrp="1"/>
          </p:cNvSpPr>
          <p:nvPr>
            <p:ph type="sldNum" sz="quarter" idx="8"/>
          </p:nvPr>
        </p:nvSpPr>
        <p:spPr/>
        <p:txBody>
          <a:bodyPr/>
          <a:lstStyle>
            <a:lvl1pPr algn="l">
              <a:defRPr sz="1400">
                <a:solidFill>
                  <a:srgbClr val="000000"/>
                </a:solidFill>
                <a:latin typeface="Arial"/>
                <a:ea typeface="Arial"/>
                <a:cs typeface="Arial"/>
              </a:defRPr>
            </a:lvl1pPr>
          </a:lstStyle>
          <a:p>
            <a:fld id="{4CDC76C4-669C-462E-8200-881AF0095341}" type="slidenum">
              <a:rPr/>
              <a:pPr/>
              <a:t>‹#›</a:t>
            </a:fld>
            <a:endParaRPr/>
          </a:p>
        </p:txBody>
      </p:sp>
    </p:spTree>
    <p:extLst>
      <p:ext uri="{BB962C8B-B14F-4D97-AF65-F5344CB8AC3E}">
        <p14:creationId xmlns:p14="http://schemas.microsoft.com/office/powerpoint/2010/main" val="165843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7"/>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18"/>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19"/>
          <p:cNvSpPr txBox="1">
            <a:spLocks noGrp="1"/>
          </p:cNvSpPr>
          <p:nvPr>
            <p:ph type="sldNum" idx="12"/>
          </p:nvPr>
        </p:nvSpPr>
        <p:spPr/>
        <p:txBody>
          <a:bodyPr>
            <a:noAutofit/>
          </a:bodyPr>
          <a:lstStyle>
            <a:lvl1pPr eaLnBrk="0" hangingPunct="0">
              <a:defRPr kumimoji="1"/>
            </a:lvl1pPr>
          </a:lstStyle>
          <a:p>
            <a:pPr>
              <a:defRPr/>
            </a:pPr>
            <a:fld id="{CB8063D2-89C3-490B-B3ED-7FEC3BF4B8BD}" type="slidenum">
              <a:rPr lang="en-US" altLang="ja-JP"/>
              <a:pPr>
                <a:defRPr/>
              </a:pPr>
              <a:t>‹#›</a:t>
            </a:fld>
            <a:endParaRPr lang="en-US" altLang="ja-JP"/>
          </a:p>
        </p:txBody>
      </p:sp>
    </p:spTree>
    <p:extLst>
      <p:ext uri="{BB962C8B-B14F-4D97-AF65-F5344CB8AC3E}">
        <p14:creationId xmlns:p14="http://schemas.microsoft.com/office/powerpoint/2010/main" val="563743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47"/>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48"/>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49"/>
          <p:cNvSpPr txBox="1">
            <a:spLocks noGrp="1"/>
          </p:cNvSpPr>
          <p:nvPr>
            <p:ph type="sldNum" idx="12"/>
          </p:nvPr>
        </p:nvSpPr>
        <p:spPr/>
        <p:txBody>
          <a:bodyPr>
            <a:noAutofit/>
          </a:bodyPr>
          <a:lstStyle>
            <a:lvl1pPr eaLnBrk="0" hangingPunct="0">
              <a:defRPr kumimoji="1"/>
            </a:lvl1pPr>
          </a:lstStyle>
          <a:p>
            <a:pPr>
              <a:defRPr/>
            </a:pPr>
            <a:fld id="{08E15173-2992-4778-9DF4-F187EE82C062}" type="slidenum">
              <a:rPr lang="en-US" altLang="ja-JP"/>
              <a:pPr>
                <a:defRPr/>
              </a:pPr>
              <a:t>‹#›</a:t>
            </a:fld>
            <a:endParaRPr lang="en-US" altLang="ja-JP"/>
          </a:p>
        </p:txBody>
      </p:sp>
    </p:spTree>
    <p:extLst>
      <p:ext uri="{BB962C8B-B14F-4D97-AF65-F5344CB8AC3E}">
        <p14:creationId xmlns:p14="http://schemas.microsoft.com/office/powerpoint/2010/main" val="2991358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56"/>
          <p:cNvSpPr txBox="1">
            <a:spLocks noGrp="1"/>
          </p:cNvSpPr>
          <p:nvPr>
            <p:ph type="dt" idx="10"/>
          </p:nvPr>
        </p:nvSpPr>
        <p:spPr/>
        <p:txBody>
          <a:bodyPr/>
          <a:lstStyle>
            <a:lvl1pPr eaLnBrk="0" hangingPunct="0">
              <a:defRPr kumimoji="1"/>
            </a:lvl1pPr>
          </a:lstStyle>
          <a:p>
            <a:pPr>
              <a:defRPr/>
            </a:pPr>
            <a:endParaRPr lang="ja-JP" altLang="ja-JP"/>
          </a:p>
        </p:txBody>
      </p:sp>
      <p:sp>
        <p:nvSpPr>
          <p:cNvPr id="8" name="Shape 57"/>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9" name="Shape 58"/>
          <p:cNvSpPr txBox="1">
            <a:spLocks noGrp="1"/>
          </p:cNvSpPr>
          <p:nvPr>
            <p:ph type="sldNum" idx="12"/>
          </p:nvPr>
        </p:nvSpPr>
        <p:spPr/>
        <p:txBody>
          <a:bodyPr>
            <a:noAutofit/>
          </a:bodyPr>
          <a:lstStyle>
            <a:lvl1pPr eaLnBrk="0" hangingPunct="0">
              <a:defRPr kumimoji="1"/>
            </a:lvl1pPr>
          </a:lstStyle>
          <a:p>
            <a:pPr>
              <a:defRPr/>
            </a:pPr>
            <a:fld id="{33C1C1D1-997A-48A7-BE40-28735BADB3AB}" type="slidenum">
              <a:rPr lang="en-US" altLang="ja-JP"/>
              <a:pPr>
                <a:defRPr/>
              </a:pPr>
              <a:t>‹#›</a:t>
            </a:fld>
            <a:endParaRPr lang="en-US" altLang="ja-JP"/>
          </a:p>
        </p:txBody>
      </p:sp>
    </p:spTree>
    <p:extLst>
      <p:ext uri="{BB962C8B-B14F-4D97-AF65-F5344CB8AC3E}">
        <p14:creationId xmlns:p14="http://schemas.microsoft.com/office/powerpoint/2010/main" val="16518077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p:cNvSpPr txBox="1">
            <a:spLocks noGrp="1"/>
          </p:cNvSpPr>
          <p:nvPr>
            <p:ph type="dt" idx="10"/>
          </p:nvPr>
        </p:nvSpPr>
        <p:spPr/>
        <p:txBody>
          <a:bodyPr/>
          <a:lstStyle>
            <a:lvl1pPr eaLnBrk="0" hangingPunct="0">
              <a:defRPr kumimoji="1"/>
            </a:lvl1pPr>
          </a:lstStyle>
          <a:p>
            <a:pPr>
              <a:defRPr/>
            </a:pPr>
            <a:endParaRPr lang="ja-JP" altLang="ja-JP"/>
          </a:p>
        </p:txBody>
      </p:sp>
      <p:sp>
        <p:nvSpPr>
          <p:cNvPr id="4" name="Shape 62"/>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5" name="Shape 63"/>
          <p:cNvSpPr txBox="1">
            <a:spLocks noGrp="1"/>
          </p:cNvSpPr>
          <p:nvPr>
            <p:ph type="sldNum" idx="12"/>
          </p:nvPr>
        </p:nvSpPr>
        <p:spPr/>
        <p:txBody>
          <a:bodyPr>
            <a:noAutofit/>
          </a:bodyPr>
          <a:lstStyle>
            <a:lvl1pPr eaLnBrk="0" hangingPunct="0">
              <a:defRPr kumimoji="1"/>
            </a:lvl1pPr>
          </a:lstStyle>
          <a:p>
            <a:pPr>
              <a:defRPr/>
            </a:pPr>
            <a:fld id="{F4FDA844-8E4D-40F8-96A2-09E0E81E4CFD}" type="slidenum">
              <a:rPr lang="en-US" altLang="ja-JP"/>
              <a:pPr>
                <a:defRPr/>
              </a:pPr>
              <a:t>‹#›</a:t>
            </a:fld>
            <a:endParaRPr lang="en-US" altLang="ja-JP"/>
          </a:p>
        </p:txBody>
      </p:sp>
    </p:spTree>
    <p:extLst>
      <p:ext uri="{BB962C8B-B14F-4D97-AF65-F5344CB8AC3E}">
        <p14:creationId xmlns:p14="http://schemas.microsoft.com/office/powerpoint/2010/main" val="2486080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69"/>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70"/>
          <p:cNvSpPr txBox="1">
            <a:spLocks noGrp="1"/>
          </p:cNvSpPr>
          <p:nvPr>
            <p:ph type="sldNum" idx="12"/>
          </p:nvPr>
        </p:nvSpPr>
        <p:spPr/>
        <p:txBody>
          <a:bodyPr>
            <a:noAutofit/>
          </a:bodyPr>
          <a:lstStyle>
            <a:lvl1pPr eaLnBrk="0" hangingPunct="0">
              <a:defRPr kumimoji="1"/>
            </a:lvl1pPr>
          </a:lstStyle>
          <a:p>
            <a:pPr>
              <a:defRPr/>
            </a:pPr>
            <a:fld id="{4762FB7F-0934-4D4A-B53B-E8CA5A547DF3}" type="slidenum">
              <a:rPr lang="en-US" altLang="ja-JP"/>
              <a:pPr>
                <a:defRPr/>
              </a:pPr>
              <a:t>‹#›</a:t>
            </a:fld>
            <a:endParaRPr lang="en-US" altLang="ja-JP"/>
          </a:p>
        </p:txBody>
      </p:sp>
    </p:spTree>
    <p:extLst>
      <p:ext uri="{BB962C8B-B14F-4D97-AF65-F5344CB8AC3E}">
        <p14:creationId xmlns:p14="http://schemas.microsoft.com/office/powerpoint/2010/main" val="5746161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75"/>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76"/>
          <p:cNvSpPr txBox="1">
            <a:spLocks noGrp="1"/>
          </p:cNvSpPr>
          <p:nvPr>
            <p:ph type="sldNum" idx="12"/>
          </p:nvPr>
        </p:nvSpPr>
        <p:spPr/>
        <p:txBody>
          <a:bodyPr>
            <a:noAutofit/>
          </a:bodyPr>
          <a:lstStyle>
            <a:lvl1pPr eaLnBrk="0" hangingPunct="0">
              <a:defRPr kumimoji="1"/>
            </a:lvl1pPr>
          </a:lstStyle>
          <a:p>
            <a:pPr>
              <a:defRPr/>
            </a:pPr>
            <a:fld id="{CDEE5423-F783-49E5-97D5-EE24281A5426}" type="slidenum">
              <a:rPr lang="en-US" altLang="ja-JP"/>
              <a:pPr>
                <a:defRPr/>
              </a:pPr>
              <a:t>‹#›</a:t>
            </a:fld>
            <a:endParaRPr lang="en-US" altLang="ja-JP"/>
          </a:p>
        </p:txBody>
      </p:sp>
    </p:spTree>
    <p:extLst>
      <p:ext uri="{BB962C8B-B14F-4D97-AF65-F5344CB8AC3E}">
        <p14:creationId xmlns:p14="http://schemas.microsoft.com/office/powerpoint/2010/main" val="861054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81"/>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82"/>
          <p:cNvSpPr txBox="1">
            <a:spLocks noGrp="1"/>
          </p:cNvSpPr>
          <p:nvPr>
            <p:ph type="sldNum" idx="12"/>
          </p:nvPr>
        </p:nvSpPr>
        <p:spPr/>
        <p:txBody>
          <a:bodyPr>
            <a:noAutofit/>
          </a:bodyPr>
          <a:lstStyle>
            <a:lvl1pPr eaLnBrk="0" hangingPunct="0">
              <a:defRPr kumimoji="1"/>
            </a:lvl1pPr>
          </a:lstStyle>
          <a:p>
            <a:pPr>
              <a:defRPr/>
            </a:pPr>
            <a:fld id="{2F39CFCF-42DA-45C4-8E14-AC9C38C43A09}" type="slidenum">
              <a:rPr lang="en-US" altLang="ja-JP"/>
              <a:pPr>
                <a:defRPr/>
              </a:pPr>
              <a:t>‹#›</a:t>
            </a:fld>
            <a:endParaRPr lang="en-US" altLang="ja-JP"/>
          </a:p>
        </p:txBody>
      </p:sp>
    </p:spTree>
    <p:extLst>
      <p:ext uri="{BB962C8B-B14F-4D97-AF65-F5344CB8AC3E}">
        <p14:creationId xmlns:p14="http://schemas.microsoft.com/office/powerpoint/2010/main" val="3172083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 name="Shape 29"/>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30"/>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31"/>
          <p:cNvSpPr txBox="1">
            <a:spLocks noGrp="1"/>
          </p:cNvSpPr>
          <p:nvPr>
            <p:ph type="sldNum" idx="12"/>
          </p:nvPr>
        </p:nvSpPr>
        <p:spPr/>
        <p:txBody>
          <a:bodyPr>
            <a:noAutofit/>
          </a:bodyPr>
          <a:lstStyle>
            <a:lvl1pPr eaLnBrk="0" hangingPunct="0">
              <a:defRPr kumimoji="1"/>
            </a:lvl1pPr>
          </a:lstStyle>
          <a:p>
            <a:pPr>
              <a:defRPr/>
            </a:pPr>
            <a:fld id="{98B8F21E-14A6-40E8-942E-582EBA67CA60}" type="slidenum">
              <a:rPr lang="en-US" altLang="ja-JP"/>
              <a:pPr>
                <a:defRPr/>
              </a:pPr>
              <a:t>‹#›</a:t>
            </a:fld>
            <a:endParaRPr lang="en-US" altLang="ja-JP"/>
          </a:p>
        </p:txBody>
      </p:sp>
    </p:spTree>
    <p:extLst>
      <p:ext uri="{BB962C8B-B14F-4D97-AF65-F5344CB8AC3E}">
        <p14:creationId xmlns:p14="http://schemas.microsoft.com/office/powerpoint/2010/main" val="21856113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タイトル＆本文（標準）">
    <p:spTree>
      <p:nvGrpSpPr>
        <p:cNvPr id="1" name=""/>
        <p:cNvGrpSpPr/>
        <p:nvPr/>
      </p:nvGrpSpPr>
      <p:grpSpPr>
        <a:xfrm>
          <a:off x="0" y="0"/>
          <a:ext cx="0" cy="0"/>
          <a:chOff x="0" y="0"/>
          <a:chExt cx="0" cy="0"/>
        </a:xfrm>
      </p:grpSpPr>
      <p:sp>
        <p:nvSpPr>
          <p:cNvPr id="4" name="Rectangle 3"/>
          <p:cNvSpPr/>
          <p:nvPr userDrawn="1"/>
        </p:nvSpPr>
        <p:spPr>
          <a:xfrm>
            <a:off x="0" y="6248400"/>
            <a:ext cx="9140825"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kern="1200">
              <a:solidFill>
                <a:srgbClr val="FFFFFF"/>
              </a:solidFill>
              <a:latin typeface="Calibri" charset="0"/>
              <a:ea typeface="ＭＳ Ｐゴシック" charset="0"/>
              <a:cs typeface="ＭＳ Ｐゴシック" charset="0"/>
            </a:endParaRPr>
          </a:p>
        </p:txBody>
      </p:sp>
      <p:cxnSp>
        <p:nvCxnSpPr>
          <p:cNvPr id="5" name="Straight Arrow Connector 4"/>
          <p:cNvCxnSpPr/>
          <p:nvPr userDrawn="1"/>
        </p:nvCxnSpPr>
        <p:spPr>
          <a:xfrm>
            <a:off x="711200"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73089" y="495893"/>
            <a:ext cx="8004175" cy="708480"/>
          </a:xfrm>
        </p:spPr>
        <p:txBody>
          <a:bodyPr lIns="0" tIns="0" rIns="0" bIns="91440" anchor="b"/>
          <a:lstStyle>
            <a:lvl1pPr>
              <a:defRPr>
                <a:solidFill>
                  <a:schemeClr val="tx2"/>
                </a:solidFill>
              </a:defRPr>
            </a:lvl1pPr>
          </a:lstStyle>
          <a:p>
            <a:r>
              <a:rPr lang="en-US"/>
              <a:t>Click to edit Master title style</a:t>
            </a:r>
            <a:endParaRPr lang="en-US" dirty="0"/>
          </a:p>
        </p:txBody>
      </p:sp>
      <p:sp>
        <p:nvSpPr>
          <p:cNvPr id="12" name="Content Placeholder 2"/>
          <p:cNvSpPr>
            <a:spLocks noGrp="1"/>
          </p:cNvSpPr>
          <p:nvPr>
            <p:ph idx="1"/>
          </p:nvPr>
        </p:nvSpPr>
        <p:spPr>
          <a:xfrm>
            <a:off x="573089" y="1341395"/>
            <a:ext cx="8004175"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02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5" name="Shape 35"/>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36"/>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37"/>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38"/>
          <p:cNvSpPr txBox="1">
            <a:spLocks noGrp="1"/>
          </p:cNvSpPr>
          <p:nvPr>
            <p:ph type="sldNum" idx="12"/>
          </p:nvPr>
        </p:nvSpPr>
        <p:spPr/>
        <p:txBody>
          <a:bodyPr>
            <a:noAutofit/>
          </a:bodyPr>
          <a:lstStyle>
            <a:lvl1pPr eaLnBrk="0" hangingPunct="0">
              <a:defRPr kumimoji="1"/>
            </a:lvl1pPr>
          </a:lstStyle>
          <a:p>
            <a:pPr>
              <a:defRPr/>
            </a:pPr>
            <a:fld id="{292593AF-7100-44CE-9246-76112D0AAD79}" type="slidenum">
              <a:rPr lang="en-US" altLang="ja-JP"/>
              <a:pPr>
                <a:defRPr/>
              </a:pPr>
              <a:t>‹#›</a:t>
            </a:fld>
            <a:endParaRPr lang="en-US" altLang="ja-JP"/>
          </a:p>
        </p:txBody>
      </p:sp>
    </p:spTree>
    <p:extLst>
      <p:ext uri="{BB962C8B-B14F-4D97-AF65-F5344CB8AC3E}">
        <p14:creationId xmlns:p14="http://schemas.microsoft.com/office/powerpoint/2010/main" val="39028754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4521167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a:lvl1pPr>
          </a:lstStyle>
          <a:p>
            <a:pPr>
              <a:defRPr/>
            </a:pPr>
            <a:fld id="{9308C73B-D1F9-42FE-87E3-E3E5102503BB}" type="slidenum">
              <a:rPr lang="en-US" altLang="ja-JP"/>
              <a:pPr>
                <a:defRPr/>
              </a:pPr>
              <a:t>‹#›</a:t>
            </a:fld>
            <a:endParaRPr lang="en-US" altLang="ja-JP"/>
          </a:p>
        </p:txBody>
      </p:sp>
    </p:spTree>
    <p:extLst>
      <p:ext uri="{BB962C8B-B14F-4D97-AF65-F5344CB8AC3E}">
        <p14:creationId xmlns:p14="http://schemas.microsoft.com/office/powerpoint/2010/main" val="3140413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56418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p:cNvSpPr txBox="1">
            <a:spLocks noGrp="1"/>
          </p:cNvSpPr>
          <p:nvPr>
            <p:ph idx="4294967295"/>
          </p:nvPr>
        </p:nvSpPr>
        <p:spPr>
          <a:xfrm>
            <a:off x="144466" y="1089489"/>
            <a:ext cx="8826502" cy="944337"/>
          </a:xfrm>
        </p:spPr>
        <p:txBody>
          <a:bodyPr/>
          <a:lstStyle>
            <a:lvl1pPr marL="0" indent="0">
              <a:defRPr/>
            </a:lvl1pPr>
            <a:lvl2pPr>
              <a:spcBef>
                <a:spcPts val="400"/>
              </a:spcBef>
              <a:defRPr sz="18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0"/>
          <p:cNvSpPr txBox="1">
            <a:spLocks noGrp="1"/>
          </p:cNvSpPr>
          <p:nvPr>
            <p:ph type="sldNum" sz="quarter" idx="8"/>
          </p:nvPr>
        </p:nvSpPr>
        <p:spPr/>
        <p:txBody>
          <a:bodyPr/>
          <a:lstStyle>
            <a:lvl1pPr>
              <a:defRPr/>
            </a:lvl1pPr>
          </a:lstStyle>
          <a:p>
            <a:fld id="{77A49211-379C-49AD-976E-F8A6F0617193}" type="slidenum">
              <a:rPr/>
              <a:pPr/>
              <a:t>‹#›</a:t>
            </a:fld>
            <a:endParaRPr/>
          </a:p>
        </p:txBody>
      </p:sp>
      <p:sp>
        <p:nvSpPr>
          <p:cNvPr id="5" name="Rectangle 62"/>
          <p:cNvSpPr txBox="1">
            <a:spLocks noGrp="1"/>
          </p:cNvSpPr>
          <p:nvPr>
            <p:ph type="ftr" sz="quarter" idx="9"/>
          </p:nvPr>
        </p:nvSpPr>
        <p:spPr/>
        <p:txBody>
          <a:bodyPr/>
          <a:lstStyle>
            <a:lvl1pPr>
              <a:defRPr/>
            </a:lvl1pPr>
          </a:lstStyle>
          <a:p>
            <a:r>
              <a:rPr lang="en-US"/>
              <a:t>Copyright©️ 2023 HRD, Inc. All Rights Reserved. Strictly Confidential.</a:t>
            </a:r>
            <a:endParaRPr/>
          </a:p>
        </p:txBody>
      </p:sp>
    </p:spTree>
    <p:extLst>
      <p:ext uri="{BB962C8B-B14F-4D97-AF65-F5344CB8AC3E}">
        <p14:creationId xmlns:p14="http://schemas.microsoft.com/office/powerpoint/2010/main" val="3840213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3_Title">
    <p:spTree>
      <p:nvGrpSpPr>
        <p:cNvPr id="1" name=""/>
        <p:cNvGrpSpPr/>
        <p:nvPr/>
      </p:nvGrpSpPr>
      <p:grpSpPr>
        <a:xfrm>
          <a:off x="0" y="0"/>
          <a:ext cx="0" cy="0"/>
          <a:chOff x="0" y="0"/>
          <a:chExt cx="0" cy="0"/>
        </a:xfrm>
      </p:grpSpPr>
      <p:sp>
        <p:nvSpPr>
          <p:cNvPr id="2" name="正方形/長方形 7"/>
          <p:cNvSpPr/>
          <p:nvPr/>
        </p:nvSpPr>
        <p:spPr>
          <a:xfrm>
            <a:off x="7873998" y="0"/>
            <a:ext cx="1270001" cy="1124739"/>
          </a:xfrm>
          <a:prstGeom prst="rect">
            <a:avLst/>
          </a:prstGeom>
          <a:solidFill>
            <a:srgbClr val="FFFFFF"/>
          </a:solidFill>
          <a:ln cap="flat">
            <a:noFill/>
            <a:prstDash val="solid"/>
          </a:ln>
        </p:spPr>
        <p:txBody>
          <a:bodyPr vert="horz" wrap="none" lIns="91440" tIns="45720" rIns="91440" bIns="45720" anchor="ctr" anchorCtr="1" compatLnSpc="1">
            <a:noAutofit/>
          </a:bodyPr>
          <a:lstStyle/>
          <a:p>
            <a:pPr algn="ctr" hangingPunct="0">
              <a:lnSpc>
                <a:spcPct val="80000"/>
              </a:lnSpc>
              <a:defRPr sz="1800" b="0" i="0" u="none" strike="noStrike" kern="0" cap="none" spc="0" baseline="0">
                <a:solidFill>
                  <a:srgbClr val="000000"/>
                </a:solidFill>
                <a:uFillTx/>
              </a:defRPr>
            </a:pPr>
            <a:endParaRPr kumimoji="1" lang="en-US" sz="1600" kern="1200">
              <a:latin typeface="HGP創英角ｺﾞｼｯｸUB" pitchFamily="50"/>
              <a:ea typeface="HGP創英角ｺﾞｼｯｸUB" pitchFamily="50"/>
            </a:endParaRPr>
          </a:p>
        </p:txBody>
      </p:sp>
      <p:sp>
        <p:nvSpPr>
          <p:cNvPr id="3" name="Title 1"/>
          <p:cNvSpPr txBox="1">
            <a:spLocks noGrp="1"/>
          </p:cNvSpPr>
          <p:nvPr>
            <p:ph type="title"/>
          </p:nvPr>
        </p:nvSpPr>
        <p:spPr/>
        <p:txBody>
          <a:bodyPr/>
          <a:lstStyle>
            <a:lvl1pPr>
              <a:defRPr/>
            </a:lvl1pPr>
          </a:lstStyle>
          <a:p>
            <a:pPr lvl="0"/>
            <a:r>
              <a:rPr lang="en-US"/>
              <a:t>Click to edit Master title style</a:t>
            </a:r>
            <a:endParaRPr lang="en-AU"/>
          </a:p>
        </p:txBody>
      </p:sp>
      <p:sp>
        <p:nvSpPr>
          <p:cNvPr id="4" name="Rectangle 60"/>
          <p:cNvSpPr txBox="1">
            <a:spLocks noGrp="1"/>
          </p:cNvSpPr>
          <p:nvPr>
            <p:ph type="sldNum" sz="quarter" idx="8"/>
          </p:nvPr>
        </p:nvSpPr>
        <p:spPr/>
        <p:txBody>
          <a:bodyPr/>
          <a:lstStyle>
            <a:lvl1pPr>
              <a:defRPr/>
            </a:lvl1pPr>
          </a:lstStyle>
          <a:p>
            <a:fld id="{81E18AB7-A28C-455C-9B58-624DD3901D49}" type="slidenum">
              <a:rPr/>
              <a:pPr/>
              <a:t>‹#›</a:t>
            </a:fld>
            <a:endParaRPr/>
          </a:p>
        </p:txBody>
      </p:sp>
      <p:sp>
        <p:nvSpPr>
          <p:cNvPr id="5" name="Rectangle 62"/>
          <p:cNvSpPr txBox="1">
            <a:spLocks noGrp="1"/>
          </p:cNvSpPr>
          <p:nvPr>
            <p:ph type="ftr" sz="quarter" idx="9"/>
          </p:nvPr>
        </p:nvSpPr>
        <p:spPr/>
        <p:txBody>
          <a:bodyPr/>
          <a:lstStyle>
            <a:lvl1pPr>
              <a:defRPr/>
            </a:lvl1pPr>
          </a:lstStyle>
          <a:p>
            <a:r>
              <a:rPr lang="en-US"/>
              <a:t>Copyright©️ 2023 HRD, Inc. All Rights Reserved. Strictly Confidential.</a:t>
            </a:r>
            <a:endParaRPr/>
          </a:p>
        </p:txBody>
      </p:sp>
      <p:cxnSp>
        <p:nvCxnSpPr>
          <p:cNvPr id="6" name="Straight Connector 8"/>
          <p:cNvCxnSpPr/>
          <p:nvPr/>
        </p:nvCxnSpPr>
        <p:spPr>
          <a:xfrm>
            <a:off x="447671" y="1007431"/>
            <a:ext cx="8696329" cy="0"/>
          </a:xfrm>
          <a:prstGeom prst="straightConnector1">
            <a:avLst/>
          </a:prstGeom>
          <a:noFill/>
          <a:ln w="12701" cap="flat">
            <a:solidFill>
              <a:srgbClr val="000000"/>
            </a:solidFill>
            <a:prstDash val="solid"/>
            <a:miter/>
          </a:ln>
        </p:spPr>
      </p:cxnSp>
      <p:sp>
        <p:nvSpPr>
          <p:cNvPr id="7" name="正方形/長方形 6"/>
          <p:cNvSpPr/>
          <p:nvPr/>
        </p:nvSpPr>
        <p:spPr>
          <a:xfrm>
            <a:off x="0" y="1124739"/>
            <a:ext cx="9144000" cy="45720"/>
          </a:xfrm>
          <a:prstGeom prst="rect">
            <a:avLst/>
          </a:prstGeom>
          <a:solidFill>
            <a:srgbClr val="FFFFFF"/>
          </a:solidFill>
          <a:ln cap="flat">
            <a:noFill/>
            <a:prstDash val="solid"/>
          </a:ln>
        </p:spPr>
        <p:txBody>
          <a:bodyPr vert="horz" wrap="none" lIns="91440" tIns="45720" rIns="91440" bIns="45720" anchor="ctr" anchorCtr="1" compatLnSpc="1">
            <a:noAutofit/>
          </a:bodyPr>
          <a:lstStyle/>
          <a:p>
            <a:pPr algn="ctr" hangingPunct="0">
              <a:lnSpc>
                <a:spcPct val="80000"/>
              </a:lnSpc>
              <a:defRPr sz="1800" b="0" i="0" u="none" strike="noStrike" kern="0" cap="none" spc="0" baseline="0">
                <a:solidFill>
                  <a:srgbClr val="000000"/>
                </a:solidFill>
                <a:uFillTx/>
              </a:defRPr>
            </a:pPr>
            <a:endParaRPr kumimoji="1" lang="en-US" sz="1600" kern="1200">
              <a:latin typeface="HGP創英角ｺﾞｼｯｸUB" pitchFamily="50"/>
              <a:ea typeface="HGP創英角ｺﾞｼｯｸUB" pitchFamily="50"/>
            </a:endParaRPr>
          </a:p>
        </p:txBody>
      </p:sp>
    </p:spTree>
    <p:extLst>
      <p:ext uri="{BB962C8B-B14F-4D97-AF65-F5344CB8AC3E}">
        <p14:creationId xmlns:p14="http://schemas.microsoft.com/office/powerpoint/2010/main" val="19825289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p:cNvSpPr txBox="1">
            <a:spLocks noGrp="1"/>
          </p:cNvSpPr>
          <p:nvPr>
            <p:ph idx="1"/>
          </p:nvPr>
        </p:nvSpPr>
        <p:spPr/>
        <p:txBody>
          <a:bodyPr/>
          <a:lstStyle>
            <a:lvl1pPr>
              <a:defRPr/>
            </a:lvl1pPr>
            <a:lvl2pPr>
              <a:spcBef>
                <a:spcPts val="400"/>
              </a:spcBef>
              <a:defRPr sz="18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0"/>
          <p:cNvSpPr txBox="1">
            <a:spLocks noGrp="1"/>
          </p:cNvSpPr>
          <p:nvPr>
            <p:ph type="sldNum" sz="quarter" idx="8"/>
          </p:nvPr>
        </p:nvSpPr>
        <p:spPr/>
        <p:txBody>
          <a:bodyPr/>
          <a:lstStyle>
            <a:lvl1pPr>
              <a:defRPr/>
            </a:lvl1pPr>
          </a:lstStyle>
          <a:p>
            <a:fld id="{A8274DBA-967D-4136-B214-DD00870CB7BB}" type="slidenum">
              <a:rPr/>
              <a:pPr/>
              <a:t>‹#›</a:t>
            </a:fld>
            <a:endParaRPr/>
          </a:p>
        </p:txBody>
      </p:sp>
      <p:sp>
        <p:nvSpPr>
          <p:cNvPr id="5" name="Rectangle 62"/>
          <p:cNvSpPr txBox="1">
            <a:spLocks noGrp="1"/>
          </p:cNvSpPr>
          <p:nvPr>
            <p:ph type="ftr" sz="quarter" idx="9"/>
          </p:nvPr>
        </p:nvSpPr>
        <p:spPr/>
        <p:txBody>
          <a:bodyPr/>
          <a:lstStyle>
            <a:lvl1pPr>
              <a:defRPr/>
            </a:lvl1pPr>
          </a:lstStyle>
          <a:p>
            <a:r>
              <a:rPr lang="en-US"/>
              <a:t>Copyright©️ 2023 HRD, Inc. All Rights Reserved. Strictly Confidential.</a:t>
            </a:r>
            <a:endParaRPr/>
          </a:p>
        </p:txBody>
      </p:sp>
    </p:spTree>
    <p:extLst>
      <p:ext uri="{BB962C8B-B14F-4D97-AF65-F5344CB8AC3E}">
        <p14:creationId xmlns:p14="http://schemas.microsoft.com/office/powerpoint/2010/main" val="27593938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75" t="20683" r="3483" b="22391"/>
          <a:stretch>
            <a:fillRect/>
          </a:stretch>
        </p:blipFill>
        <p:spPr>
          <a:xfrm>
            <a:off x="0" y="0"/>
            <a:ext cx="9144000" cy="6858000"/>
          </a:xfrm>
          <a:prstGeom prst="rect">
            <a:avLst/>
          </a:prstGeom>
          <a:noFill/>
          <a:ln cap="flat">
            <a:noFill/>
          </a:ln>
        </p:spPr>
      </p:pic>
      <p:cxnSp>
        <p:nvCxnSpPr>
          <p:cNvPr id="3" name="Straight Connector 9"/>
          <p:cNvCxnSpPr/>
          <p:nvPr/>
        </p:nvCxnSpPr>
        <p:spPr>
          <a:xfrm>
            <a:off x="452435" y="6570028"/>
            <a:ext cx="8691565" cy="0"/>
          </a:xfrm>
          <a:prstGeom prst="straightConnector1">
            <a:avLst/>
          </a:prstGeom>
          <a:noFill/>
          <a:ln w="12701" cap="flat">
            <a:solidFill>
              <a:srgbClr val="FFFFFF"/>
            </a:solidFill>
            <a:prstDash val="solid"/>
            <a:round/>
          </a:ln>
        </p:spPr>
      </p:cxnSp>
      <p:pic>
        <p:nvPicPr>
          <p:cNvPr id="4" name="Picture 9" descr="Acc_Sig_wht__EG_rgb.png"/>
          <p:cNvPicPr>
            <a:picLocks noChangeAspect="1"/>
          </p:cNvPicPr>
          <p:nvPr/>
        </p:nvPicPr>
        <p:blipFill>
          <a:blip r:embed="rId3"/>
          <a:stretch>
            <a:fillRect/>
          </a:stretch>
        </p:blipFill>
        <p:spPr>
          <a:xfrm>
            <a:off x="450716" y="5678424"/>
            <a:ext cx="2423937" cy="694944"/>
          </a:xfrm>
          <a:prstGeom prst="rect">
            <a:avLst/>
          </a:prstGeom>
          <a:noFill/>
          <a:ln cap="flat">
            <a:noFill/>
          </a:ln>
        </p:spPr>
      </p:pic>
      <p:pic>
        <p:nvPicPr>
          <p:cNvPr id="5" name="Picture 11" descr="ACC_gt_core_white_EG_rgb.png"/>
          <p:cNvPicPr>
            <a:picLocks noChangeAspect="1"/>
          </p:cNvPicPr>
          <p:nvPr/>
        </p:nvPicPr>
        <p:blipFill>
          <a:blip r:embed="rId4"/>
          <a:stretch>
            <a:fillRect/>
          </a:stretch>
        </p:blipFill>
        <p:spPr>
          <a:xfrm>
            <a:off x="5688372" y="3322316"/>
            <a:ext cx="3081482" cy="2075688"/>
          </a:xfrm>
          <a:prstGeom prst="rect">
            <a:avLst/>
          </a:prstGeom>
          <a:noFill/>
          <a:ln cap="flat">
            <a:noFill/>
          </a:ln>
        </p:spPr>
      </p:pic>
      <p:pic>
        <p:nvPicPr>
          <p:cNvPr id="6" name="Picture 12" descr="Acc_StrategyLine_English_wht_RGB.png"/>
          <p:cNvPicPr>
            <a:picLocks noChangeAspect="1"/>
          </p:cNvPicPr>
          <p:nvPr/>
        </p:nvPicPr>
        <p:blipFill>
          <a:blip r:embed="rId5"/>
          <a:stretch>
            <a:fillRect/>
          </a:stretch>
        </p:blipFill>
        <p:spPr>
          <a:xfrm>
            <a:off x="6163056" y="6245352"/>
            <a:ext cx="2523744" cy="178097"/>
          </a:xfrm>
          <a:prstGeom prst="rect">
            <a:avLst/>
          </a:prstGeom>
          <a:noFill/>
          <a:ln cap="flat">
            <a:noFill/>
          </a:ln>
        </p:spPr>
      </p:pic>
      <p:sp>
        <p:nvSpPr>
          <p:cNvPr id="7" name="Title 1"/>
          <p:cNvSpPr txBox="1">
            <a:spLocks noGrp="1"/>
          </p:cNvSpPr>
          <p:nvPr>
            <p:ph type="title"/>
          </p:nvPr>
        </p:nvSpPr>
        <p:spPr>
          <a:xfrm>
            <a:off x="463509" y="2651485"/>
            <a:ext cx="4121191" cy="1161489"/>
          </a:xfrm>
        </p:spPr>
        <p:txBody>
          <a:bodyPr lIns="0" tIns="0"/>
          <a:lstStyle>
            <a:lvl1pPr>
              <a:lnSpc>
                <a:spcPts val="3900"/>
              </a:lnSpc>
              <a:defRPr sz="3600" spc="-100">
                <a:solidFill>
                  <a:srgbClr val="FFFFFF"/>
                </a:solidFill>
                <a:cs typeface="Arial" pitchFamily="34"/>
              </a:defRPr>
            </a:lvl1pPr>
          </a:lstStyle>
          <a:p>
            <a:pPr lvl="0"/>
            <a:r>
              <a:rPr lang="en-US"/>
              <a:t>Click to edit Master title style </a:t>
            </a:r>
            <a:endParaRPr lang="en-GB"/>
          </a:p>
        </p:txBody>
      </p:sp>
      <p:sp>
        <p:nvSpPr>
          <p:cNvPr id="8" name="フッター プレースホルダー 2"/>
          <p:cNvSpPr txBox="1">
            <a:spLocks noGrp="1"/>
          </p:cNvSpPr>
          <p:nvPr>
            <p:ph type="ftr" sz="quarter" idx="9"/>
          </p:nvPr>
        </p:nvSpPr>
        <p:spPr/>
        <p:txBody>
          <a:bodyPr/>
          <a:lstStyle>
            <a:lvl1pPr>
              <a:defRPr/>
            </a:lvl1pPr>
          </a:lstStyle>
          <a:p>
            <a:r>
              <a:rPr lang="en-US"/>
              <a:t>Copyright©️ 2023 HRD, Inc. All Rights Reserved. Strictly Confidential.</a:t>
            </a:r>
            <a:endParaRPr/>
          </a:p>
        </p:txBody>
      </p:sp>
      <p:sp>
        <p:nvSpPr>
          <p:cNvPr id="9" name="スライド番号プレースホルダー 3"/>
          <p:cNvSpPr txBox="1">
            <a:spLocks noGrp="1"/>
          </p:cNvSpPr>
          <p:nvPr>
            <p:ph type="sldNum" sz="quarter" idx="8"/>
          </p:nvPr>
        </p:nvSpPr>
        <p:spPr/>
        <p:txBody>
          <a:bodyPr/>
          <a:lstStyle>
            <a:lvl1pPr>
              <a:defRPr/>
            </a:lvl1pPr>
          </a:lstStyle>
          <a:p>
            <a:fld id="{DE265CFB-554D-4AE0-AAD0-AAE2D30A9D6A}" type="slidenum">
              <a:rPr/>
              <a:pPr/>
              <a:t>‹#›</a:t>
            </a:fld>
            <a:endParaRPr/>
          </a:p>
        </p:txBody>
      </p:sp>
    </p:spTree>
    <p:extLst>
      <p:ext uri="{BB962C8B-B14F-4D97-AF65-F5344CB8AC3E}">
        <p14:creationId xmlns:p14="http://schemas.microsoft.com/office/powerpoint/2010/main" val="8553807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40"/>
          <p:cNvSpPr txBox="1">
            <a:spLocks noGrp="1"/>
          </p:cNvSpPr>
          <p:nvPr>
            <p:ph type="dt" sz="quarter" idx="7"/>
          </p:nvPr>
        </p:nvSpPr>
        <p:spPr>
          <a:xfrm>
            <a:off x="457200" y="6356351"/>
            <a:ext cx="213359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ja-JP" sz="1800" b="0" i="0" u="none" strike="noStrike" kern="1200" cap="none" spc="0" baseline="0">
                <a:solidFill>
                  <a:srgbClr val="000000"/>
                </a:solidFill>
                <a:uFillTx/>
                <a:latin typeface="Calibri"/>
                <a:ea typeface="Calibri"/>
                <a:cs typeface="Calibri"/>
              </a:defRPr>
            </a:lvl1pPr>
          </a:lstStyle>
          <a:p>
            <a:endParaRPr kumimoji="1" altLang="en-US"/>
          </a:p>
        </p:txBody>
      </p:sp>
      <p:sp>
        <p:nvSpPr>
          <p:cNvPr id="3" name="Shape 41"/>
          <p:cNvSpPr txBox="1">
            <a:spLocks noGrp="1"/>
          </p:cNvSpPr>
          <p:nvPr>
            <p:ph type="ftr" sz="quarter" idx="9"/>
          </p:nvPr>
        </p:nvSpPr>
        <p:spPr/>
        <p:txBody>
          <a:bodyPr/>
          <a:lstStyle>
            <a:lvl1pPr>
              <a:defRPr lang="ja-JP">
                <a:latin typeface="Calibri"/>
                <a:ea typeface="Calibri"/>
                <a:cs typeface="Calibri"/>
              </a:defRPr>
            </a:lvl1pPr>
          </a:lstStyle>
          <a:p>
            <a:r>
              <a:rPr lang="en-US" altLang="en-US"/>
              <a:t>Copyright©️ 2023 HRD, Inc. All Rights Reserved. Strictly Confidential.</a:t>
            </a:r>
            <a:endParaRPr altLang="en-US"/>
          </a:p>
        </p:txBody>
      </p:sp>
      <p:sp>
        <p:nvSpPr>
          <p:cNvPr id="4" name="Shape 42"/>
          <p:cNvSpPr txBox="1">
            <a:spLocks noGrp="1"/>
          </p:cNvSpPr>
          <p:nvPr>
            <p:ph type="sldNum" sz="quarter" idx="8"/>
          </p:nvPr>
        </p:nvSpPr>
        <p:spPr/>
        <p:txBody>
          <a:bodyPr/>
          <a:lstStyle>
            <a:lvl1pPr>
              <a:defRPr>
                <a:latin typeface="Calibri"/>
                <a:ea typeface="Calibri"/>
                <a:cs typeface="Calibri"/>
              </a:defRPr>
            </a:lvl1pPr>
          </a:lstStyle>
          <a:p>
            <a:fld id="{65051D9F-34AD-45E0-8A1B-65576FAC4769}" type="slidenum">
              <a:rPr/>
              <a:pPr/>
              <a:t>‹#›</a:t>
            </a:fld>
            <a:endParaRPr lang="en-US"/>
          </a:p>
        </p:txBody>
      </p:sp>
    </p:spTree>
    <p:extLst>
      <p:ext uri="{BB962C8B-B14F-4D97-AF65-F5344CB8AC3E}">
        <p14:creationId xmlns:p14="http://schemas.microsoft.com/office/powerpoint/2010/main" val="38992683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4C100F3-8770-440F-BD9E-B05389C795FC}"/>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5" name="Footer Placeholder 4">
            <a:extLst>
              <a:ext uri="{FF2B5EF4-FFF2-40B4-BE49-F238E27FC236}">
                <a16:creationId xmlns:a16="http://schemas.microsoft.com/office/drawing/2014/main" id="{4AA1BA0D-9185-417E-8769-BE22E74AD072}"/>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6" name="Slide Number Placeholder 5">
            <a:extLst>
              <a:ext uri="{FF2B5EF4-FFF2-40B4-BE49-F238E27FC236}">
                <a16:creationId xmlns:a16="http://schemas.microsoft.com/office/drawing/2014/main" id="{5F6ECABF-F45A-4CA5-8154-ADC453F22453}"/>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326364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DC5BE-4DF8-4F1D-BCF0-1DB7232B8417}"/>
              </a:ext>
            </a:extLst>
          </p:cNvPr>
          <p:cNvSpPr>
            <a:spLocks noGrp="1"/>
          </p:cNvSpPr>
          <p:nvPr>
            <p:ph type="dt" sz="half" idx="10"/>
          </p:nvPr>
        </p:nvSpPr>
        <p:spPr/>
        <p:txBody>
          <a:bodyPr/>
          <a:lstStyle>
            <a:lvl1pPr>
              <a:defRPr b="1"/>
            </a:lvl1pPr>
          </a:lstStyle>
          <a:p>
            <a:pPr fontAlgn="base">
              <a:spcAft>
                <a:spcPct val="0"/>
              </a:spcAft>
              <a:defRPr/>
            </a:pPr>
            <a:endParaRPr lang="en-US" altLang="ja-JP" kern="1200">
              <a:solidFill>
                <a:srgbClr val="000000"/>
              </a:solidFill>
            </a:endParaRPr>
          </a:p>
        </p:txBody>
      </p:sp>
      <p:sp>
        <p:nvSpPr>
          <p:cNvPr id="5" name="Footer Placeholder 4">
            <a:extLst>
              <a:ext uri="{FF2B5EF4-FFF2-40B4-BE49-F238E27FC236}">
                <a16:creationId xmlns:a16="http://schemas.microsoft.com/office/drawing/2014/main" id="{677AB61E-E637-478B-966A-7DB66D4132BF}"/>
              </a:ext>
            </a:extLst>
          </p:cNvPr>
          <p:cNvSpPr>
            <a:spLocks noGrp="1"/>
          </p:cNvSpPr>
          <p:nvPr>
            <p:ph type="ftr" sz="quarter" idx="11"/>
          </p:nvPr>
        </p:nvSpPr>
        <p:spPr/>
        <p:txBody>
          <a:bodyPr/>
          <a:lstStyle>
            <a:lvl1pPr>
              <a:defRPr b="1"/>
            </a:lvl1pPr>
          </a:lstStyle>
          <a:p>
            <a:pPr fontAlgn="base">
              <a:spcAft>
                <a:spcPct val="0"/>
              </a:spcAft>
              <a:defRPr/>
            </a:pPr>
            <a:r>
              <a:rPr lang="en-US" altLang="ja-JP" kern="1200">
                <a:solidFill>
                  <a:srgbClr val="000000"/>
                </a:solidFill>
              </a:rPr>
              <a:t>Copyright©️ 2023 HRD, Inc. All Rights Reserved. Strictly Confidential.</a:t>
            </a:r>
          </a:p>
        </p:txBody>
      </p:sp>
      <p:sp>
        <p:nvSpPr>
          <p:cNvPr id="6" name="Slide Number Placeholder 5">
            <a:extLst>
              <a:ext uri="{FF2B5EF4-FFF2-40B4-BE49-F238E27FC236}">
                <a16:creationId xmlns:a16="http://schemas.microsoft.com/office/drawing/2014/main" id="{7DC15C5D-3231-499D-9A84-8D9A9DCBFF6D}"/>
              </a:ext>
            </a:extLst>
          </p:cNvPr>
          <p:cNvSpPr>
            <a:spLocks noGrp="1"/>
          </p:cNvSpPr>
          <p:nvPr>
            <p:ph type="sldNum" sz="quarter" idx="12"/>
          </p:nvPr>
        </p:nvSpPr>
        <p:spPr/>
        <p:txBody>
          <a:bodyPr/>
          <a:lstStyle>
            <a:lvl1pPr>
              <a:defRPr b="1" smtClean="0"/>
            </a:lvl1pPr>
          </a:lstStyle>
          <a:p>
            <a:pPr fontAlgn="base">
              <a:spcAft>
                <a:spcPct val="0"/>
              </a:spcAft>
              <a:defRPr/>
            </a:pPr>
            <a:fld id="{7B27A96D-A8AB-46F7-9ECB-4D69124E086F}" type="slidenum">
              <a:rPr lang="ja-JP" altLang="en-US" kern="1200" smtClean="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95431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0.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1.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3.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6" r:id="rId4"/>
    <p:sldLayoutId id="2147483657" r:id="rId5"/>
    <p:sldLayoutId id="2147483658" r:id="rId6"/>
    <p:sldLayoutId id="2147483660"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itchFamily="34" charset="0"/>
            </a:endParaRPr>
          </a:p>
        </p:txBody>
      </p:sp>
      <p:sp>
        <p:nvSpPr>
          <p:cNvPr id="12291"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itchFamily="34" charset="0"/>
            </a:endParaRPr>
          </a:p>
        </p:txBody>
      </p:sp>
      <p:sp>
        <p:nvSpPr>
          <p:cNvPr id="12292"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itchFamily="34" charset="0"/>
                <a:sym typeface="Calibri" pitchFamily="34" charset="0"/>
              </a:defRPr>
            </a:lvl1pPr>
          </a:lstStyle>
          <a:p>
            <a:pPr fontAlgn="base">
              <a:spcBef>
                <a:spcPct val="0"/>
              </a:spcBef>
              <a:spcAft>
                <a:spcPct val="0"/>
              </a:spcAft>
              <a:defRPr/>
            </a:pPr>
            <a:endParaRPr lang="ja-JP" altLang="ja-JP" kern="1200">
              <a:ea typeface="ＭＳ Ｐゴシック" pitchFamily="50" charset="-128"/>
            </a:endParaRPr>
          </a:p>
        </p:txBody>
      </p:sp>
      <p:sp>
        <p:nvSpPr>
          <p:cNvPr id="12293"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itchFamily="34" charset="0"/>
                <a:sym typeface="Calibri" pitchFamily="34" charset="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endParaRPr lang="ja-JP" altLang="ja-JP" kern="1200">
              <a:ea typeface="ＭＳ Ｐゴシック" pitchFamily="50" charset="-128"/>
            </a:endParaRPr>
          </a:p>
        </p:txBody>
      </p:sp>
      <p:sp>
        <p:nvSpPr>
          <p:cNvPr id="12294"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itchFamily="34" charset="0"/>
                <a:sym typeface="Calibri" pitchFamily="34" charset="0"/>
              </a:defRPr>
            </a:lvl1pPr>
          </a:lstStyle>
          <a:p>
            <a:pPr fontAlgn="base">
              <a:spcBef>
                <a:spcPct val="0"/>
              </a:spcBef>
              <a:spcAft>
                <a:spcPct val="0"/>
              </a:spcAft>
              <a:defRPr/>
            </a:pPr>
            <a:fld id="{1A047D43-5897-493A-8EC6-C0D24782224B}" type="slidenum">
              <a:rPr lang="en-US" altLang="ja-JP" kern="1200">
                <a:ea typeface="ＭＳ Ｐゴシック" pitchFamily="50" charset="-128"/>
              </a:rPr>
              <a:pPr fontAlgn="base">
                <a:spcBef>
                  <a:spcPct val="0"/>
                </a:spcBef>
                <a:spcAft>
                  <a:spcPct val="0"/>
                </a:spcAft>
                <a:defRPr/>
              </a:pPr>
              <a:t>‹#›</a:t>
            </a:fld>
            <a:endParaRPr lang="en-US" altLang="ja-JP" kern="1200">
              <a:ea typeface="ＭＳ Ｐゴシック" pitchFamily="50" charset="-128"/>
            </a:endParaRPr>
          </a:p>
        </p:txBody>
      </p:sp>
    </p:spTree>
    <p:extLst>
      <p:ext uri="{BB962C8B-B14F-4D97-AF65-F5344CB8AC3E}">
        <p14:creationId xmlns:p14="http://schemas.microsoft.com/office/powerpoint/2010/main" val="1866868607"/>
      </p:ext>
    </p:extLst>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46" r:id="rId12"/>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正方形/長方形 8"/>
          <p:cNvSpPr/>
          <p:nvPr/>
        </p:nvSpPr>
        <p:spPr>
          <a:xfrm>
            <a:off x="7873998" y="0"/>
            <a:ext cx="1270001" cy="1087441"/>
          </a:xfrm>
          <a:prstGeom prst="rect">
            <a:avLst/>
          </a:prstGeom>
          <a:solidFill>
            <a:srgbClr val="FFFFFF"/>
          </a:solidFill>
          <a:ln cap="flat">
            <a:noFill/>
            <a:prstDash val="solid"/>
          </a:ln>
        </p:spPr>
        <p:txBody>
          <a:bodyPr vert="horz" wrap="none" lIns="91440" tIns="45720" rIns="91440" bIns="45720" anchor="ctr" anchorCtr="1" compatLnSpc="1">
            <a:noAutofit/>
          </a:bodyPr>
          <a:lstStyle/>
          <a:p>
            <a:pPr algn="ctr" hangingPunct="0">
              <a:lnSpc>
                <a:spcPct val="80000"/>
              </a:lnSpc>
              <a:defRPr sz="1800" b="0" i="0" u="none" strike="noStrike" kern="0" cap="none" spc="0" baseline="0">
                <a:solidFill>
                  <a:srgbClr val="000000"/>
                </a:solidFill>
                <a:uFillTx/>
              </a:defRPr>
            </a:pPr>
            <a:endParaRPr kumimoji="1" lang="en-US" sz="1600" kern="1200">
              <a:latin typeface="HGP創英角ｺﾞｼｯｸUB" pitchFamily="50"/>
              <a:ea typeface="HGP創英角ｺﾞｼｯｸUB" pitchFamily="50"/>
            </a:endParaRPr>
          </a:p>
        </p:txBody>
      </p:sp>
      <p:sp>
        <p:nvSpPr>
          <p:cNvPr id="3" name="Rectangle 29"/>
          <p:cNvSpPr txBox="1">
            <a:spLocks noGrp="1"/>
          </p:cNvSpPr>
          <p:nvPr>
            <p:ph type="body" idx="1"/>
          </p:nvPr>
        </p:nvSpPr>
        <p:spPr>
          <a:xfrm>
            <a:off x="144466" y="1260472"/>
            <a:ext cx="8826502" cy="5064120"/>
          </a:xfrm>
          <a:prstGeom prst="rect">
            <a:avLst/>
          </a:prstGeom>
          <a:noFill/>
          <a:ln>
            <a:noFill/>
          </a:ln>
        </p:spPr>
        <p:txBody>
          <a:bodyPr vert="horz" wrap="square" lIns="90489" tIns="44448" rIns="90489" bIns="4444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0"/>
          <p:cNvSpPr txBox="1">
            <a:spLocks noGrp="1"/>
          </p:cNvSpPr>
          <p:nvPr>
            <p:ph type="sldNum" sz="quarter" idx="4"/>
          </p:nvPr>
        </p:nvSpPr>
        <p:spPr>
          <a:xfrm>
            <a:off x="7269159" y="6503990"/>
            <a:ext cx="1693861" cy="269876"/>
          </a:xfrm>
          <a:prstGeom prst="rect">
            <a:avLst/>
          </a:prstGeom>
          <a:noFill/>
          <a:ln>
            <a:noFill/>
          </a:ln>
        </p:spPr>
        <p:txBody>
          <a:bodyPr vert="horz" wrap="square" lIns="90489" tIns="44448" rIns="90489" bIns="44448" anchor="b" anchorCtr="0" compatLnSpc="1">
            <a:noAutofit/>
          </a:bodyPr>
          <a:lstStyle>
            <a:lvl1pPr marL="0" marR="0" lvl="0" indent="0" algn="r" defTabSz="914400" rtl="0" fontAlgn="auto" hangingPunct="0">
              <a:lnSpc>
                <a:spcPct val="80000"/>
              </a:lnSpc>
              <a:spcBef>
                <a:spcPts val="0"/>
              </a:spcBef>
              <a:spcAft>
                <a:spcPts val="0"/>
              </a:spcAft>
              <a:buNone/>
              <a:tabLst/>
              <a:defRPr lang="en-AU" sz="900" b="0" i="0" u="none" strike="noStrike" kern="1200" cap="none" spc="0" baseline="0">
                <a:solidFill>
                  <a:srgbClr val="595959"/>
                </a:solidFill>
                <a:uFillTx/>
                <a:latin typeface="Arial"/>
              </a:defRPr>
            </a:lvl1pPr>
          </a:lstStyle>
          <a:p>
            <a:fld id="{277FBA46-EB08-4A85-9C50-86B974FCCA86}" type="slidenum">
              <a:rPr kumimoji="1" smtClean="0">
                <a:ea typeface="+mn-ea"/>
              </a:rPr>
              <a:pPr/>
              <a:t>‹#›</a:t>
            </a:fld>
            <a:endParaRPr kumimoji="1">
              <a:ea typeface="+mn-ea"/>
            </a:endParaRPr>
          </a:p>
        </p:txBody>
      </p:sp>
      <p:sp>
        <p:nvSpPr>
          <p:cNvPr id="5" name="Rectangle 62"/>
          <p:cNvSpPr txBox="1">
            <a:spLocks noGrp="1"/>
          </p:cNvSpPr>
          <p:nvPr>
            <p:ph type="ftr" sz="quarter" idx="3"/>
          </p:nvPr>
        </p:nvSpPr>
        <p:spPr>
          <a:xfrm>
            <a:off x="144466" y="6324603"/>
            <a:ext cx="4489447"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en-AU" sz="900" b="0" i="0" u="none" strike="noStrike" kern="1200" cap="none" spc="0" baseline="0">
                <a:solidFill>
                  <a:srgbClr val="595959"/>
                </a:solidFill>
                <a:uFillTx/>
                <a:latin typeface="Arial"/>
              </a:defRPr>
            </a:lvl1pPr>
          </a:lstStyle>
          <a:p>
            <a:r>
              <a:rPr kumimoji="1" lang="en-US">
                <a:ea typeface="+mn-ea"/>
              </a:rPr>
              <a:t>Copyright©️ 2023 HRD, Inc. All Rights Reserved. Strictly Confidential.</a:t>
            </a:r>
            <a:endParaRPr kumimoji="1">
              <a:ea typeface="+mn-ea"/>
            </a:endParaRPr>
          </a:p>
        </p:txBody>
      </p:sp>
      <p:sp>
        <p:nvSpPr>
          <p:cNvPr id="6" name="Rectangle 65"/>
          <p:cNvSpPr txBox="1">
            <a:spLocks noGrp="1"/>
          </p:cNvSpPr>
          <p:nvPr>
            <p:ph type="title"/>
          </p:nvPr>
        </p:nvSpPr>
        <p:spPr>
          <a:xfrm>
            <a:off x="144466" y="-171404"/>
            <a:ext cx="7729532" cy="1143000"/>
          </a:xfrm>
          <a:prstGeom prst="rect">
            <a:avLst/>
          </a:prstGeom>
          <a:noFill/>
          <a:ln>
            <a:noFill/>
          </a:ln>
        </p:spPr>
        <p:txBody>
          <a:bodyPr vert="horz" wrap="square" lIns="90489" tIns="44448" rIns="90489" bIns="44448" anchor="b" anchorCtr="0" compatLnSpc="1">
            <a:noAutofit/>
          </a:bodyPr>
          <a:lstStyle/>
          <a:p>
            <a:pPr lvl="0"/>
            <a:r>
              <a:rPr lang="en-US"/>
              <a:t>Click to edit Master title style</a:t>
            </a:r>
            <a:endParaRPr lang="en-AU"/>
          </a:p>
        </p:txBody>
      </p:sp>
      <p:cxnSp>
        <p:nvCxnSpPr>
          <p:cNvPr id="7" name="Straight Connector 8"/>
          <p:cNvCxnSpPr/>
          <p:nvPr/>
        </p:nvCxnSpPr>
        <p:spPr>
          <a:xfrm>
            <a:off x="447671" y="1007431"/>
            <a:ext cx="8696329" cy="0"/>
          </a:xfrm>
          <a:prstGeom prst="straightConnector1">
            <a:avLst/>
          </a:prstGeom>
          <a:noFill/>
          <a:ln w="12701" cap="flat">
            <a:solidFill>
              <a:srgbClr val="000000"/>
            </a:solidFill>
            <a:prstDash val="solid"/>
            <a:miter/>
          </a:ln>
        </p:spPr>
      </p:cxnSp>
      <p:sp>
        <p:nvSpPr>
          <p:cNvPr id="8" name="AcnStamp_ID_10" hidden="1"/>
          <p:cNvSpPr/>
          <p:nvPr/>
        </p:nvSpPr>
        <p:spPr>
          <a:xfrm>
            <a:off x="7873998" y="1518443"/>
            <a:ext cx="0" cy="0"/>
          </a:xfrm>
          <a:custGeom>
            <a:avLst/>
            <a:gdLst>
              <a:gd name="f0" fmla="val 10800000"/>
              <a:gd name="f1" fmla="val 5400000"/>
              <a:gd name="f2" fmla="val 180"/>
              <a:gd name="f3" fmla="val w"/>
              <a:gd name="f4" fmla="val h"/>
              <a:gd name="f5" fmla="val ss"/>
              <a:gd name="f6" fmla="val 0"/>
              <a:gd name="f7" fmla="+- 0 0 -360"/>
              <a:gd name="f8" fmla="+- 0 0 -18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9 0 f6"/>
              <a:gd name="f32" fmla="+- f28 0 f6"/>
              <a:gd name="f33" fmla="*/ f28 f25 1"/>
              <a:gd name="f34" fmla="*/ f29 f25 1"/>
              <a:gd name="f35" fmla="*/ f31 1 2"/>
              <a:gd name="f36" fmla="*/ f32 1 2"/>
              <a:gd name="f37" fmla="min f32 f31"/>
              <a:gd name="f38" fmla="*/ f31 f6 1"/>
              <a:gd name="f39" fmla="+- f6 f35 0"/>
              <a:gd name="f40" fmla="+- f6 f36 0"/>
              <a:gd name="f41" fmla="*/ f37 f6 1"/>
              <a:gd name="f42" fmla="*/ f38 1 200000"/>
              <a:gd name="f43" fmla="*/ f41 1 100000"/>
              <a:gd name="f44" fmla="+- f39 0 f42"/>
              <a:gd name="f45" fmla="+- f39 f42 0"/>
              <a:gd name="f46" fmla="*/ f39 f25 1"/>
              <a:gd name="f47" fmla="*/ f40 f25 1"/>
              <a:gd name="f48" fmla="+- f28 0 f43"/>
              <a:gd name="f49" fmla="*/ f44 f43 1"/>
              <a:gd name="f50" fmla="*/ f44 f25 1"/>
              <a:gd name="f51" fmla="*/ f45 f25 1"/>
              <a:gd name="f52" fmla="*/ f43 f25 1"/>
              <a:gd name="f53" fmla="*/ f49 1 f35"/>
              <a:gd name="f54" fmla="*/ f48 f25 1"/>
              <a:gd name="f55" fmla="+- f43 0 f53"/>
              <a:gd name="f56" fmla="+- f48 f53 0"/>
              <a:gd name="f57" fmla="*/ f55 f25 1"/>
              <a:gd name="f58" fmla="*/ f56 f25 1"/>
            </a:gdLst>
            <a:ahLst/>
            <a:cxnLst>
              <a:cxn ang="3cd4">
                <a:pos x="hc" y="t"/>
              </a:cxn>
              <a:cxn ang="0">
                <a:pos x="r" y="vc"/>
              </a:cxn>
              <a:cxn ang="cd4">
                <a:pos x="hc" y="b"/>
              </a:cxn>
              <a:cxn ang="cd2">
                <a:pos x="l" y="vc"/>
              </a:cxn>
              <a:cxn ang="f23">
                <a:pos x="f54" y="f30"/>
              </a:cxn>
              <a:cxn ang="f23">
                <a:pos x="f47" y="f50"/>
              </a:cxn>
              <a:cxn ang="f23">
                <a:pos x="f52" y="f30"/>
              </a:cxn>
              <a:cxn ang="f24">
                <a:pos x="f52" y="f34"/>
              </a:cxn>
              <a:cxn ang="f24">
                <a:pos x="f47" y="f51"/>
              </a:cxn>
              <a:cxn ang="f24">
                <a:pos x="f54" y="f34"/>
              </a:cxn>
            </a:cxnLst>
            <a:rect l="f57" t="f50" r="f58" b="f51"/>
            <a:pathLst>
              <a:path>
                <a:moveTo>
                  <a:pt x="f30" y="f46"/>
                </a:moveTo>
                <a:lnTo>
                  <a:pt x="f52" y="f30"/>
                </a:lnTo>
                <a:lnTo>
                  <a:pt x="f52" y="f50"/>
                </a:lnTo>
                <a:lnTo>
                  <a:pt x="f54" y="f50"/>
                </a:lnTo>
                <a:lnTo>
                  <a:pt x="f54" y="f30"/>
                </a:lnTo>
                <a:lnTo>
                  <a:pt x="f33" y="f46"/>
                </a:lnTo>
                <a:lnTo>
                  <a:pt x="f54" y="f34"/>
                </a:lnTo>
                <a:lnTo>
                  <a:pt x="f54" y="f51"/>
                </a:lnTo>
                <a:lnTo>
                  <a:pt x="f52" y="f51"/>
                </a:lnTo>
                <a:lnTo>
                  <a:pt x="f52" y="f34"/>
                </a:lnTo>
                <a:close/>
              </a:path>
            </a:pathLst>
          </a:custGeom>
          <a:noFill/>
          <a:ln cap="flat">
            <a:noFill/>
            <a:prstDash val="solid"/>
          </a:ln>
        </p:spPr>
        <p:txBody>
          <a:bodyPr vert="horz" wrap="none" lIns="0" tIns="25402" rIns="0" bIns="25402" anchor="t" anchorCtr="0" compatLnSpc="1">
            <a:spAutoFit/>
          </a:bodyPr>
          <a:lstStyle/>
          <a:p>
            <a:pPr algn="r" hangingPunct="0">
              <a:defRPr sz="1800" b="0" i="0" u="none" strike="noStrike" kern="0" cap="none" spc="0" baseline="0">
                <a:solidFill>
                  <a:srgbClr val="000000"/>
                </a:solidFill>
                <a:uFillTx/>
              </a:defRPr>
            </a:pPr>
            <a:r>
              <a:rPr kumimoji="1" lang="en-US" sz="1800" b="1" kern="1200">
                <a:latin typeface="HGP創英角ｺﾞｼｯｸUB" pitchFamily="50"/>
                <a:ea typeface="HGP創英角ｺﾞｼｯｸUB" pitchFamily="50"/>
              </a:rPr>
              <a:t>MASTER STAMP</a:t>
            </a:r>
          </a:p>
        </p:txBody>
      </p:sp>
      <p:cxnSp>
        <p:nvCxnSpPr>
          <p:cNvPr id="9" name="AcnStpConnector_ID_11" hidden="1"/>
          <p:cNvCxnSpPr>
            <a:stCxn id="8" idx="6"/>
            <a:endCxn id="8" idx="4"/>
          </p:cNvCxnSpPr>
          <p:nvPr/>
        </p:nvCxnSpPr>
        <p:spPr>
          <a:xfrm>
            <a:off x="7873998" y="1518443"/>
            <a:ext cx="1" cy="0"/>
          </a:xfrm>
          <a:prstGeom prst="straightConnector1">
            <a:avLst/>
          </a:prstGeom>
          <a:noFill/>
          <a:ln w="9528" cap="flat">
            <a:solidFill>
              <a:srgbClr val="000000"/>
            </a:solidFill>
            <a:prstDash val="solid"/>
            <a:round/>
          </a:ln>
        </p:spPr>
      </p:cxnSp>
      <p:cxnSp>
        <p:nvCxnSpPr>
          <p:cNvPr id="10" name="AcnStpConnector_ID_12" hidden="1"/>
          <p:cNvCxnSpPr>
            <a:stCxn id="8" idx="7"/>
            <a:endCxn id="8" idx="9"/>
          </p:cNvCxnSpPr>
          <p:nvPr/>
        </p:nvCxnSpPr>
        <p:spPr>
          <a:xfrm>
            <a:off x="7873998" y="1518444"/>
            <a:ext cx="1" cy="0"/>
          </a:xfrm>
          <a:prstGeom prst="straightConnector1">
            <a:avLst/>
          </a:prstGeom>
          <a:noFill/>
          <a:ln w="9528" cap="flat">
            <a:solidFill>
              <a:srgbClr val="000000"/>
            </a:solidFill>
            <a:prstDash val="solid"/>
            <a:round/>
          </a:ln>
        </p:spPr>
      </p:cxnSp>
    </p:spTree>
    <p:extLst>
      <p:ext uri="{BB962C8B-B14F-4D97-AF65-F5344CB8AC3E}">
        <p14:creationId xmlns:p14="http://schemas.microsoft.com/office/powerpoint/2010/main" val="144078984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hf hdr="0" dt="0"/>
  <p:txStyles>
    <p:titleStyle>
      <a:lvl1pPr marL="0" marR="0" lvl="0" indent="0" algn="l" defTabSz="914400" rtl="0" fontAlgn="auto" hangingPunct="1">
        <a:lnSpc>
          <a:spcPct val="100000"/>
        </a:lnSpc>
        <a:spcBef>
          <a:spcPts val="0"/>
        </a:spcBef>
        <a:spcAft>
          <a:spcPts val="0"/>
        </a:spcAft>
        <a:buNone/>
        <a:tabLst/>
        <a:defRPr lang="en-US" sz="2600" b="0" i="0" u="none" strike="noStrike" kern="0" cap="none" spc="0" baseline="0">
          <a:solidFill>
            <a:srgbClr val="2397E2"/>
          </a:solidFill>
          <a:uFillTx/>
          <a:latin typeface="HGPｺﾞｼｯｸE" pitchFamily="50"/>
          <a:ea typeface="HGPｺﾞｼｯｸE" pitchFamily="50"/>
          <a:cs typeface="HGPｺﾞｼｯｸE" pitchFamily="50"/>
        </a:defRPr>
      </a:lvl1pPr>
    </p:titleStyle>
    <p:bodyStyle>
      <a:lvl1pPr marL="176214" marR="0" lvl="0" indent="-176214" algn="l" defTabSz="914400" rtl="0" fontAlgn="auto" hangingPunct="1">
        <a:lnSpc>
          <a:spcPct val="100000"/>
        </a:lnSpc>
        <a:spcBef>
          <a:spcPts val="500"/>
        </a:spcBef>
        <a:spcAft>
          <a:spcPts val="0"/>
        </a:spcAft>
        <a:buNone/>
        <a:tabLst/>
        <a:defRPr lang="en-US" sz="2000" b="0" i="0" u="none" strike="noStrike" kern="0" cap="none" spc="0" baseline="0">
          <a:solidFill>
            <a:srgbClr val="000000"/>
          </a:solidFill>
          <a:uFillTx/>
          <a:latin typeface="HGPｺﾞｼｯｸE" pitchFamily="50"/>
          <a:ea typeface="HGPｺﾞｼｯｸE" pitchFamily="50"/>
          <a:cs typeface="HGPｺﾞｼｯｸE" pitchFamily="50"/>
        </a:defRPr>
      </a:lvl1pPr>
      <a:lvl2pPr marL="576264" marR="0" lvl="1" indent="-285750" algn="l" defTabSz="914400" rtl="0" fontAlgn="auto" hangingPunct="1">
        <a:lnSpc>
          <a:spcPct val="100000"/>
        </a:lnSpc>
        <a:spcBef>
          <a:spcPts val="500"/>
        </a:spcBef>
        <a:spcAft>
          <a:spcPts val="0"/>
        </a:spcAft>
        <a:buNone/>
        <a:tabLst/>
        <a:defRPr lang="en-US" sz="2000" b="0" i="0" u="none" strike="noStrike" kern="0" cap="none" spc="0" baseline="0">
          <a:solidFill>
            <a:srgbClr val="000000"/>
          </a:solidFill>
          <a:uFillTx/>
          <a:latin typeface="HGPｺﾞｼｯｸE" pitchFamily="50"/>
          <a:ea typeface="HGPｺﾞｼｯｸE" pitchFamily="50"/>
          <a:cs typeface="HGPｺﾞｼｯｸE" pitchFamily="50"/>
        </a:defRPr>
      </a:lvl2pPr>
      <a:lvl3pPr marL="858841" marR="0" lvl="2" indent="-168277" algn="l" defTabSz="914400" rtl="0" fontAlgn="auto" hangingPunct="1">
        <a:lnSpc>
          <a:spcPct val="100000"/>
        </a:lnSpc>
        <a:spcBef>
          <a:spcPts val="600"/>
        </a:spcBef>
        <a:spcAft>
          <a:spcPts val="0"/>
        </a:spcAft>
        <a:buNone/>
        <a:tabLst/>
        <a:defRPr lang="en-US" sz="2400" b="0" i="0" u="none" strike="noStrike" kern="0" cap="none" spc="0" baseline="0">
          <a:solidFill>
            <a:srgbClr val="000000"/>
          </a:solidFill>
          <a:uFillTx/>
          <a:latin typeface="HGPｺﾞｼｯｸE" pitchFamily="50"/>
          <a:ea typeface="HGPｺﾞｼｯｸE" pitchFamily="50"/>
          <a:cs typeface="HGPｺﾞｼｯｸE" pitchFamily="50"/>
        </a:defRPr>
      </a:lvl3pPr>
      <a:lvl4pPr marL="1200150" marR="0" lvl="3" indent="-227008" algn="l" defTabSz="914400" rtl="0" fontAlgn="auto" hangingPunct="1">
        <a:lnSpc>
          <a:spcPct val="100000"/>
        </a:lnSpc>
        <a:spcBef>
          <a:spcPts val="400"/>
        </a:spcBef>
        <a:spcAft>
          <a:spcPts val="0"/>
        </a:spcAft>
        <a:buNone/>
        <a:tabLst/>
        <a:defRPr lang="en-US" sz="1600" b="0" i="0" u="none" strike="noStrike" kern="0" cap="none" spc="0" baseline="0">
          <a:solidFill>
            <a:srgbClr val="000000"/>
          </a:solidFill>
          <a:uFillTx/>
          <a:latin typeface="HGPｺﾞｼｯｸE" pitchFamily="50"/>
          <a:ea typeface="HGPｺﾞｼｯｸE" pitchFamily="50"/>
          <a:cs typeface="HGPｺﾞｼｯｸE" pitchFamily="50"/>
        </a:defRPr>
      </a:lvl4pPr>
      <a:lvl5pPr marL="1481135" marR="0" lvl="4" indent="-166685" algn="l" defTabSz="914400" rtl="0" fontAlgn="auto" hangingPunct="1">
        <a:lnSpc>
          <a:spcPct val="100000"/>
        </a:lnSpc>
        <a:spcBef>
          <a:spcPts val="400"/>
        </a:spcBef>
        <a:spcAft>
          <a:spcPts val="0"/>
        </a:spcAft>
        <a:buNone/>
        <a:tabLst/>
        <a:defRPr lang="en-US" sz="1600" b="0" i="0" u="none" strike="noStrike" kern="0" cap="none" spc="0" baseline="0">
          <a:solidFill>
            <a:srgbClr val="000000"/>
          </a:solidFill>
          <a:uFillTx/>
          <a:latin typeface="HGPｺﾞｼｯｸE" pitchFamily="50"/>
          <a:ea typeface="HGPｺﾞｼｯｸE" pitchFamily="50"/>
          <a:cs typeface="HGPｺﾞｼｯｸE" pitchFamily="5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44FA3A7F-8F17-48FC-B63B-3C3BC9C7621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itchFamily="34" charset="0"/>
              </a:defRPr>
            </a:lvl1pPr>
          </a:lstStyle>
          <a:p>
            <a:endParaRPr lang="ja-JP" altLang="en-US"/>
          </a:p>
        </p:txBody>
      </p:sp>
      <p:sp>
        <p:nvSpPr>
          <p:cNvPr id="5" name="Footer Placeholder 4">
            <a:extLst>
              <a:ext uri="{FF2B5EF4-FFF2-40B4-BE49-F238E27FC236}">
                <a16:creationId xmlns:a16="http://schemas.microsoft.com/office/drawing/2014/main" id="{89EA2978-CBD2-4897-90DB-0922AB422B5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defRPr>
            </a:lvl1pPr>
          </a:lstStyle>
          <a:p>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48AF37E2-D81A-4FD2-9B28-4745C42C6E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7" name="Picture 10"/>
          <p:cNvPicPr>
            <a:picLocks noChangeAspect="1" noChangeArrowheads="1"/>
          </p:cNvPicPr>
          <p:nvPr userDrawn="1"/>
        </p:nvPicPr>
        <p:blipFill>
          <a:blip r:embed="rId13">
            <a:extLst>
              <a:ext uri="{28A0092B-C50C-407E-A947-70E740481C1C}">
                <a14:useLocalDpi xmlns:a14="http://schemas.microsoft.com/office/drawing/2010/main" val="0"/>
              </a:ext>
            </a:extLst>
          </a:blip>
          <a:srcRect l="14568" t="35344" r="22688" b="1637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91172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9699"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30724"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itchFamily="34" charset="0"/>
                <a:ea typeface="ＭＳ Ｐゴシック" charset="-128"/>
                <a:sym typeface="Calibri" pitchFamily="34" charset="0"/>
              </a:defRPr>
            </a:lvl1pPr>
          </a:lstStyle>
          <a:p>
            <a:pPr fontAlgn="base">
              <a:spcBef>
                <a:spcPct val="0"/>
              </a:spcBef>
              <a:spcAft>
                <a:spcPct val="0"/>
              </a:spcAft>
              <a:defRPr/>
            </a:pPr>
            <a:endParaRPr lang="ja-JP" altLang="ja-JP" kern="1200">
              <a:cs typeface="+mn-cs"/>
            </a:endParaRPr>
          </a:p>
        </p:txBody>
      </p:sp>
      <p:sp>
        <p:nvSpPr>
          <p:cNvPr id="30725"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itchFamily="34" charset="0"/>
                <a:ea typeface="ＭＳ Ｐゴシック" charset="-128"/>
                <a:sym typeface="Calibri" pitchFamily="34" charset="0"/>
              </a:defRPr>
            </a:lvl1pPr>
          </a:lstStyle>
          <a:p>
            <a:pPr fontAlgn="base">
              <a:spcBef>
                <a:spcPct val="0"/>
              </a:spcBef>
              <a:spcAft>
                <a:spcPct val="0"/>
              </a:spcAft>
              <a:defRPr/>
            </a:pPr>
            <a:r>
              <a:rPr lang="en-US" altLang="ja-JP" kern="1200">
                <a:cs typeface="+mn-cs"/>
              </a:rPr>
              <a:t>Copyright©️ 2023 HRD, Inc. All Rights Reserved. Strictly Confidential.</a:t>
            </a:r>
            <a:endParaRPr lang="ja-JP" altLang="ja-JP" kern="1200">
              <a:cs typeface="+mn-cs"/>
            </a:endParaRPr>
          </a:p>
        </p:txBody>
      </p:sp>
      <p:sp>
        <p:nvSpPr>
          <p:cNvPr id="30726"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anose="020F0502020204030204" pitchFamily="34" charset="0"/>
                <a:sym typeface="Calibri" panose="020F0502020204030204" pitchFamily="34" charset="0"/>
              </a:defRPr>
            </a:lvl1pPr>
          </a:lstStyle>
          <a:p>
            <a:pPr fontAlgn="base">
              <a:spcBef>
                <a:spcPct val="0"/>
              </a:spcBef>
              <a:spcAft>
                <a:spcPct val="0"/>
              </a:spcAft>
              <a:defRPr/>
            </a:pPr>
            <a:fld id="{3C418C2A-4560-4001-86C6-5864AC01BC90}" type="slidenum">
              <a:rPr lang="en-US" altLang="ja-JP" kern="1200">
                <a:ea typeface="ＭＳ Ｐゴシック" panose="020B0600070205080204" pitchFamily="50" charset="-128"/>
                <a:cs typeface="+mn-cs"/>
              </a:rPr>
              <a:pPr fontAlgn="base">
                <a:spcBef>
                  <a:spcPct val="0"/>
                </a:spcBef>
                <a:spcAft>
                  <a:spcPct val="0"/>
                </a:spcAft>
                <a:defRPr/>
              </a:pPr>
              <a:t>‹#›</a:t>
            </a:fld>
            <a:endParaRPr lang="en-US" altLang="ja-JP" kern="1200">
              <a:ea typeface="ＭＳ Ｐゴシック" panose="020B0600070205080204" pitchFamily="50" charset="-128"/>
              <a:cs typeface="+mn-cs"/>
            </a:endParaRPr>
          </a:p>
        </p:txBody>
      </p:sp>
    </p:spTree>
    <p:extLst>
      <p:ext uri="{BB962C8B-B14F-4D97-AF65-F5344CB8AC3E}">
        <p14:creationId xmlns:p14="http://schemas.microsoft.com/office/powerpoint/2010/main" val="68447058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1" r:id="rId6"/>
    <p:sldLayoutId id="2147483692" r:id="rId7"/>
    <p:sldLayoutId id="2147483693"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charset="0"/>
          <a:cs typeface="Arial"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charset="0"/>
          <a:cs typeface="Arial"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charset="0"/>
          <a:cs typeface="Arial"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charset="0"/>
          <a:cs typeface="Arial"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48304970"/>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rPr>
              <a:pPr fontAlgn="base">
                <a:spcBef>
                  <a:spcPct val="0"/>
                </a:spcBef>
                <a:spcAft>
                  <a:spcPct val="0"/>
                </a:spcAft>
              </a:pPr>
              <a:t>‹#›</a:t>
            </a:fld>
            <a:endParaRPr lang="en-US" altLang="ja-JP" kern="1200">
              <a:ea typeface="ＭＳ Ｐゴシック" pitchFamily="50" charset="-128"/>
            </a:endParaRPr>
          </a:p>
        </p:txBody>
      </p:sp>
    </p:spTree>
    <p:extLst>
      <p:ext uri="{BB962C8B-B14F-4D97-AF65-F5344CB8AC3E}">
        <p14:creationId xmlns:p14="http://schemas.microsoft.com/office/powerpoint/2010/main" val="135722041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68077032"/>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l="14568" t="35344" r="22688" b="1637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b="0">
                <a:solidFill>
                  <a:schemeClr val="tx1"/>
                </a:solidFill>
                <a:latin typeface="Arial" charset="0"/>
                <a:ea typeface="+mn-ea"/>
              </a:defRPr>
            </a:lvl1pPr>
          </a:lstStyle>
          <a:p>
            <a:pPr fontAlgn="base">
              <a:spcAft>
                <a:spcPct val="0"/>
              </a:spcAft>
              <a:defRPr/>
            </a:pPr>
            <a:endParaRPr lang="en-US" altLang="ja-JP" kern="12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chemeClr val="tx1"/>
                </a:solidFill>
                <a:latin typeface="Arial" charset="0"/>
                <a:ea typeface="+mn-ea"/>
              </a:defRPr>
            </a:lvl1pPr>
          </a:lstStyle>
          <a:p>
            <a:pPr fontAlgn="base">
              <a:spcAft>
                <a:spcPct val="0"/>
              </a:spcAft>
              <a:defRPr/>
            </a:pPr>
            <a:r>
              <a:rPr lang="en-US" altLang="ja-JP" kern="1200">
                <a:solidFill>
                  <a:srgbClr val="000000"/>
                </a:solidFill>
              </a:rPr>
              <a:t>Copyright©️ 2023 HRD, Inc. All Rights Reserved. Strictly Confidential.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b="0">
                <a:solidFill>
                  <a:schemeClr val="tx1"/>
                </a:solidFill>
              </a:defRPr>
            </a:lvl1pPr>
          </a:lstStyle>
          <a:p>
            <a:pPr fontAlgn="base">
              <a:spcAft>
                <a:spcPct val="0"/>
              </a:spcAft>
              <a:defRPr/>
            </a:pPr>
            <a:fld id="{7B27A96D-A8AB-46F7-9ECB-4D69124E086F}" type="slidenum">
              <a:rPr lang="ja-JP" altLang="en-US" kern="1200">
                <a:solidFill>
                  <a:srgbClr val="000000"/>
                </a:solidFill>
                <a:latin typeface="Arial" panose="020B0604020202020204" pitchFamily="34" charset="0"/>
                <a:ea typeface="ＭＳ Ｐゴシック" panose="020B0600070205080204" pitchFamily="50" charset="-128"/>
              </a:rPr>
              <a:pPr fontAlgn="base">
                <a:spcAft>
                  <a:spcPct val="0"/>
                </a:spcAft>
                <a:defRPr/>
              </a:pPr>
              <a:t>‹#›</a:t>
            </a:fld>
            <a:endParaRPr lang="en-US" altLang="ja-JP" kern="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587904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Arial" charset="0"/>
          <a:ea typeface="ＭＳ Ｐゴシック" pitchFamily="50" charset="-128"/>
        </a:defRPr>
      </a:lvl5pPr>
      <a:lvl6pPr marL="457200" algn="ctr" rtl="0" fontAlgn="base">
        <a:spcBef>
          <a:spcPct val="0"/>
        </a:spcBef>
        <a:spcAft>
          <a:spcPct val="0"/>
        </a:spcAft>
        <a:defRPr kumimoji="1" sz="4400">
          <a:solidFill>
            <a:schemeClr val="bg1"/>
          </a:solidFill>
          <a:latin typeface="Arial" charset="0"/>
          <a:ea typeface="ＭＳ Ｐゴシック" pitchFamily="50" charset="-128"/>
        </a:defRPr>
      </a:lvl6pPr>
      <a:lvl7pPr marL="914400" algn="ctr" rtl="0" fontAlgn="base">
        <a:spcBef>
          <a:spcPct val="0"/>
        </a:spcBef>
        <a:spcAft>
          <a:spcPct val="0"/>
        </a:spcAft>
        <a:defRPr kumimoji="1" sz="4400">
          <a:solidFill>
            <a:schemeClr val="bg1"/>
          </a:solidFill>
          <a:latin typeface="Arial" charset="0"/>
          <a:ea typeface="ＭＳ Ｐゴシック" pitchFamily="50" charset="-128"/>
        </a:defRPr>
      </a:lvl7pPr>
      <a:lvl8pPr marL="1371600" algn="ctr" rtl="0" fontAlgn="base">
        <a:spcBef>
          <a:spcPct val="0"/>
        </a:spcBef>
        <a:spcAft>
          <a:spcPct val="0"/>
        </a:spcAft>
        <a:defRPr kumimoji="1" sz="4400">
          <a:solidFill>
            <a:schemeClr val="bg1"/>
          </a:solidFill>
          <a:latin typeface="Arial" charset="0"/>
          <a:ea typeface="ＭＳ Ｐゴシック" pitchFamily="50" charset="-128"/>
        </a:defRPr>
      </a:lvl8pPr>
      <a:lvl9pPr marL="1828800" algn="ctr" rtl="0" fontAlgn="base">
        <a:spcBef>
          <a:spcPct val="0"/>
        </a:spcBef>
        <a:spcAft>
          <a:spcPct val="0"/>
        </a:spcAft>
        <a:defRPr kumimoji="1" sz="4400">
          <a:solidFill>
            <a:schemeClr val="bg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latin typeface="+mn-lt"/>
          <a:ea typeface="+mn-ea"/>
        </a:defRPr>
      </a:lvl2pPr>
      <a:lvl3pPr marL="1143000" indent="-228600" algn="l" rtl="0" eaLnBrk="0" fontAlgn="base" hangingPunct="0">
        <a:spcBef>
          <a:spcPct val="20000"/>
        </a:spcBef>
        <a:spcAft>
          <a:spcPct val="0"/>
        </a:spcAft>
        <a:buChar char="•"/>
        <a:defRPr kumimoji="1" sz="2400">
          <a:solidFill>
            <a:schemeClr val="bg1"/>
          </a:solidFill>
          <a:latin typeface="+mn-lt"/>
          <a:ea typeface="+mn-ea"/>
        </a:defRPr>
      </a:lvl3pPr>
      <a:lvl4pPr marL="1600200" indent="-228600" algn="l" rtl="0" eaLnBrk="0" fontAlgn="base" hangingPunct="0">
        <a:spcBef>
          <a:spcPct val="20000"/>
        </a:spcBef>
        <a:spcAft>
          <a:spcPct val="0"/>
        </a:spcAft>
        <a:buChar char="–"/>
        <a:defRPr kumimoji="1" sz="2000">
          <a:solidFill>
            <a:schemeClr val="bg1"/>
          </a:solidFill>
          <a:latin typeface="+mn-lt"/>
          <a:ea typeface="+mn-ea"/>
        </a:defRPr>
      </a:lvl4pPr>
      <a:lvl5pPr marL="2057400" indent="-228600" algn="l" rtl="0" eaLnBrk="0" fontAlgn="base" hangingPunct="0">
        <a:spcBef>
          <a:spcPct val="20000"/>
        </a:spcBef>
        <a:spcAft>
          <a:spcPct val="0"/>
        </a:spcAft>
        <a:buChar char="»"/>
        <a:defRPr kumimoji="1" sz="2000">
          <a:solidFill>
            <a:schemeClr val="bg1"/>
          </a:solidFill>
          <a:latin typeface="+mn-lt"/>
          <a:ea typeface="+mn-ea"/>
        </a:defRPr>
      </a:lvl5pPr>
      <a:lvl6pPr marL="2514600" indent="-228600" algn="l" rtl="0" fontAlgn="base">
        <a:spcBef>
          <a:spcPct val="20000"/>
        </a:spcBef>
        <a:spcAft>
          <a:spcPct val="0"/>
        </a:spcAft>
        <a:buChar char="»"/>
        <a:defRPr kumimoji="1" sz="2000">
          <a:solidFill>
            <a:schemeClr val="bg1"/>
          </a:solidFill>
          <a:latin typeface="+mn-lt"/>
          <a:ea typeface="+mn-ea"/>
        </a:defRPr>
      </a:lvl6pPr>
      <a:lvl7pPr marL="2971800" indent="-228600" algn="l" rtl="0" fontAlgn="base">
        <a:spcBef>
          <a:spcPct val="20000"/>
        </a:spcBef>
        <a:spcAft>
          <a:spcPct val="0"/>
        </a:spcAft>
        <a:buChar char="»"/>
        <a:defRPr kumimoji="1" sz="2000">
          <a:solidFill>
            <a:schemeClr val="bg1"/>
          </a:solidFill>
          <a:latin typeface="+mn-lt"/>
          <a:ea typeface="+mn-ea"/>
        </a:defRPr>
      </a:lvl7pPr>
      <a:lvl8pPr marL="3429000" indent="-228600" algn="l" rtl="0" fontAlgn="base">
        <a:spcBef>
          <a:spcPct val="20000"/>
        </a:spcBef>
        <a:spcAft>
          <a:spcPct val="0"/>
        </a:spcAft>
        <a:buChar char="»"/>
        <a:defRPr kumimoji="1" sz="2000">
          <a:solidFill>
            <a:schemeClr val="bg1"/>
          </a:solidFill>
          <a:latin typeface="+mn-lt"/>
          <a:ea typeface="+mn-ea"/>
        </a:defRPr>
      </a:lvl8pPr>
      <a:lvl9pPr marL="3886200" indent="-228600" algn="l" rtl="0" fontAlgn="base">
        <a:spcBef>
          <a:spcPct val="20000"/>
        </a:spcBef>
        <a:spcAft>
          <a:spcPct val="0"/>
        </a:spcAft>
        <a:buChar char="»"/>
        <a:defRPr kumimoji="1" sz="20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rPr>
              <a:pPr fontAlgn="base">
                <a:spcBef>
                  <a:spcPct val="0"/>
                </a:spcBef>
                <a:spcAft>
                  <a:spcPct val="0"/>
                </a:spcAft>
              </a:pPr>
              <a:t>‹#›</a:t>
            </a:fld>
            <a:endParaRPr lang="en-US" altLang="ja-JP" kern="1200">
              <a:ea typeface="ＭＳ Ｐゴシック" pitchFamily="50" charset="-128"/>
            </a:endParaRPr>
          </a:p>
        </p:txBody>
      </p:sp>
    </p:spTree>
    <p:extLst>
      <p:ext uri="{BB962C8B-B14F-4D97-AF65-F5344CB8AC3E}">
        <p14:creationId xmlns:p14="http://schemas.microsoft.com/office/powerpoint/2010/main" val="180668062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9"/>
          <p:cNvSpPr txBox="1">
            <a:spLocks noGrp="1"/>
          </p:cNvSpPr>
          <p:nvPr>
            <p:ph type="title"/>
          </p:nvPr>
        </p:nvSpPr>
        <p:spPr>
          <a:xfrm>
            <a:off x="457200" y="274640"/>
            <a:ext cx="8229600" cy="1143000"/>
          </a:xfrm>
          <a:prstGeom prst="rect">
            <a:avLst/>
          </a:prstGeom>
          <a:noFill/>
          <a:ln>
            <a:noFill/>
          </a:ln>
        </p:spPr>
        <p:txBody>
          <a:bodyPr vert="horz" wrap="square" lIns="91421" tIns="91421" rIns="91421" bIns="91421" anchor="ctr" anchorCtr="1" compatLnSpc="1">
            <a:noAutofit/>
          </a:bodyPr>
          <a:lstStyle/>
          <a:p>
            <a:pPr lvl="0"/>
            <a:endParaRPr lang="en-US"/>
          </a:p>
        </p:txBody>
      </p:sp>
      <p:sp>
        <p:nvSpPr>
          <p:cNvPr id="3" name="Shape 10"/>
          <p:cNvSpPr txBox="1">
            <a:spLocks noGrp="1"/>
          </p:cNvSpPr>
          <p:nvPr>
            <p:ph type="body" idx="1"/>
          </p:nvPr>
        </p:nvSpPr>
        <p:spPr>
          <a:xfrm>
            <a:off x="457200" y="1600200"/>
            <a:ext cx="8229600" cy="4525959"/>
          </a:xfrm>
          <a:prstGeom prst="rect">
            <a:avLst/>
          </a:prstGeom>
          <a:noFill/>
          <a:ln>
            <a:noFill/>
          </a:ln>
        </p:spPr>
        <p:txBody>
          <a:bodyPr vert="horz" wrap="square" lIns="91421" tIns="91421" rIns="91421" bIns="91421" anchor="t" anchorCtr="0" compatLnSpc="1">
            <a:noAutofit/>
          </a:body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Shape 11"/>
          <p:cNvSpPr txBox="1">
            <a:spLocks noGrp="1"/>
          </p:cNvSpPr>
          <p:nvPr>
            <p:ph type="dt" sz="half" idx="2"/>
          </p:nvPr>
        </p:nvSpPr>
        <p:spPr>
          <a:xfrm>
            <a:off x="457200" y="6356351"/>
            <a:ext cx="2133596" cy="365129"/>
          </a:xfrm>
          <a:prstGeom prst="rect">
            <a:avLst/>
          </a:prstGeom>
          <a:noFill/>
          <a:ln>
            <a:noFill/>
          </a:ln>
        </p:spPr>
        <p:txBody>
          <a:bodyPr vert="horz" wrap="square" lIns="91421" tIns="91421" rIns="91421" bIns="91421"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endParaRPr kumimoji="1"/>
          </a:p>
        </p:txBody>
      </p:sp>
      <p:sp>
        <p:nvSpPr>
          <p:cNvPr id="5" name="Shape 12"/>
          <p:cNvSpPr txBox="1">
            <a:spLocks noGrp="1"/>
          </p:cNvSpPr>
          <p:nvPr>
            <p:ph type="ftr" sz="quarter" idx="3"/>
          </p:nvPr>
        </p:nvSpPr>
        <p:spPr>
          <a:xfrm>
            <a:off x="3124203" y="6356351"/>
            <a:ext cx="2895603" cy="365129"/>
          </a:xfrm>
          <a:prstGeom prst="rect">
            <a:avLst/>
          </a:prstGeom>
          <a:noFill/>
          <a:ln>
            <a:noFill/>
          </a:ln>
        </p:spPr>
        <p:txBody>
          <a:bodyPr vert="horz" wrap="square" lIns="91421" tIns="91421" rIns="91421" bIns="9142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r>
              <a:rPr kumimoji="1" lang="en-US"/>
              <a:t>Copyright©️ 2023 HRD, Inc. All Rights Reserved. Strictly Confidential.</a:t>
            </a:r>
            <a:endParaRPr kumimoji="1"/>
          </a:p>
        </p:txBody>
      </p:sp>
      <p:sp>
        <p:nvSpPr>
          <p:cNvPr id="6" name="Shape 13"/>
          <p:cNvSpPr txBox="1">
            <a:spLocks noGrp="1"/>
          </p:cNvSpPr>
          <p:nvPr>
            <p:ph type="sldNum" sz="quarter" idx="4"/>
          </p:nvPr>
        </p:nvSpPr>
        <p:spPr>
          <a:xfrm>
            <a:off x="6553203" y="6356351"/>
            <a:ext cx="2133596"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fld id="{615E483C-541C-40D2-82C7-0247F940E1EB}" type="slidenum">
              <a:rPr kumimoji="1" smtClean="0"/>
              <a:pPr/>
              <a:t>‹#›</a:t>
            </a:fld>
            <a:endParaRPr kumimoji="1"/>
          </a:p>
        </p:txBody>
      </p:sp>
    </p:spTree>
    <p:extLst>
      <p:ext uri="{BB962C8B-B14F-4D97-AF65-F5344CB8AC3E}">
        <p14:creationId xmlns:p14="http://schemas.microsoft.com/office/powerpoint/2010/main" val="3940367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hdr="0" dt="0"/>
  <p:txStyles>
    <p:title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000000"/>
          </a:solidFill>
          <a:uFillTx/>
          <a:latin typeface="Calibri"/>
          <a:ea typeface="Calibri"/>
          <a:cs typeface="Calibri"/>
        </a:defRPr>
      </a:lvl1pPr>
    </p:titleStyle>
    <p:bodyStyle>
      <a:lvl1pPr marL="342900" marR="0" lvl="0" indent="-139702" algn="l" defTabSz="914400" rtl="0" fontAlgn="auto" hangingPunct="1">
        <a:lnSpc>
          <a:spcPct val="100000"/>
        </a:lnSpc>
        <a:spcBef>
          <a:spcPts val="640"/>
        </a:spcBef>
        <a:spcAft>
          <a:spcPts val="0"/>
        </a:spcAft>
        <a:buClr>
          <a:srgbClr val="000000"/>
        </a:buClr>
        <a:buSzPct val="100000"/>
        <a:buFont typeface="Arial"/>
        <a:buChar char="•"/>
        <a:tabLst/>
        <a:defRPr lang="ja-JP" sz="3200" b="0" i="0" u="none" strike="noStrike" kern="0" cap="none" spc="0" baseline="0">
          <a:solidFill>
            <a:srgbClr val="000000"/>
          </a:solidFill>
          <a:uFillTx/>
          <a:latin typeface="Calibri"/>
          <a:ea typeface="Calibri"/>
          <a:cs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ja-JP" sz="2400" b="0" i="0" u="none" strike="noStrike" kern="1200" cap="none" spc="0" baseline="0">
          <a:solidFill>
            <a:srgbClr val="000000"/>
          </a:solidFill>
          <a:uFillTx/>
          <a:latin typeface="Calibri"/>
          <a:ea typeface="ＭＳ Ｐゴシック" pitchFamily="50"/>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ja-JP" sz="2000" b="0" i="0" u="none" strike="noStrike" kern="1200" cap="none" spc="0" baseline="0">
          <a:solidFill>
            <a:srgbClr val="000000"/>
          </a:solidFill>
          <a:uFillTx/>
          <a:latin typeface="Calibri"/>
          <a:ea typeface="ＭＳ Ｐゴシック" pitchFamily="50"/>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Calibri"/>
          <a:ea typeface="ＭＳ Ｐゴシック" pitchFamily="50"/>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Calibri"/>
          <a:ea typeface="ＭＳ Ｐゴシック" pitchFamily="5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9"/>
          <p:cNvSpPr txBox="1">
            <a:spLocks noGrp="1"/>
          </p:cNvSpPr>
          <p:nvPr>
            <p:ph type="title"/>
          </p:nvPr>
        </p:nvSpPr>
        <p:spPr>
          <a:xfrm>
            <a:off x="457200" y="274640"/>
            <a:ext cx="8229600" cy="1143000"/>
          </a:xfrm>
          <a:prstGeom prst="rect">
            <a:avLst/>
          </a:prstGeom>
          <a:noFill/>
          <a:ln>
            <a:noFill/>
          </a:ln>
        </p:spPr>
        <p:txBody>
          <a:bodyPr vert="horz" wrap="square" lIns="91421" tIns="91421" rIns="91421" bIns="91421" anchor="ctr" anchorCtr="1" compatLnSpc="1">
            <a:noAutofit/>
          </a:bodyPr>
          <a:lstStyle/>
          <a:p>
            <a:pPr lvl="0"/>
            <a:endParaRPr lang="en-US"/>
          </a:p>
        </p:txBody>
      </p:sp>
      <p:sp>
        <p:nvSpPr>
          <p:cNvPr id="3" name="Shape 10"/>
          <p:cNvSpPr txBox="1">
            <a:spLocks noGrp="1"/>
          </p:cNvSpPr>
          <p:nvPr>
            <p:ph type="body" idx="1"/>
          </p:nvPr>
        </p:nvSpPr>
        <p:spPr>
          <a:xfrm>
            <a:off x="457200" y="1600200"/>
            <a:ext cx="8229600" cy="4525959"/>
          </a:xfrm>
          <a:prstGeom prst="rect">
            <a:avLst/>
          </a:prstGeom>
          <a:noFill/>
          <a:ln>
            <a:noFill/>
          </a:ln>
        </p:spPr>
        <p:txBody>
          <a:bodyPr vert="horz" wrap="square" lIns="91421" tIns="91421" rIns="91421" bIns="91421" anchor="t" anchorCtr="0" compatLnSpc="1">
            <a:noAutofit/>
          </a:body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Shape 11"/>
          <p:cNvSpPr txBox="1">
            <a:spLocks noGrp="1"/>
          </p:cNvSpPr>
          <p:nvPr>
            <p:ph type="dt" sz="half" idx="2"/>
          </p:nvPr>
        </p:nvSpPr>
        <p:spPr>
          <a:xfrm>
            <a:off x="457200" y="6356351"/>
            <a:ext cx="2133596" cy="365129"/>
          </a:xfrm>
          <a:prstGeom prst="rect">
            <a:avLst/>
          </a:prstGeom>
          <a:noFill/>
          <a:ln>
            <a:noFill/>
          </a:ln>
        </p:spPr>
        <p:txBody>
          <a:bodyPr vert="horz" wrap="square" lIns="91421" tIns="91421" rIns="91421" bIns="91421"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endParaRPr kumimoji="1"/>
          </a:p>
        </p:txBody>
      </p:sp>
      <p:sp>
        <p:nvSpPr>
          <p:cNvPr id="5" name="Shape 12"/>
          <p:cNvSpPr txBox="1">
            <a:spLocks noGrp="1"/>
          </p:cNvSpPr>
          <p:nvPr>
            <p:ph type="ftr" sz="quarter" idx="3"/>
          </p:nvPr>
        </p:nvSpPr>
        <p:spPr>
          <a:xfrm>
            <a:off x="3124203" y="6356351"/>
            <a:ext cx="2895603" cy="365129"/>
          </a:xfrm>
          <a:prstGeom prst="rect">
            <a:avLst/>
          </a:prstGeom>
          <a:noFill/>
          <a:ln>
            <a:noFill/>
          </a:ln>
        </p:spPr>
        <p:txBody>
          <a:bodyPr vert="horz" wrap="square" lIns="91421" tIns="91421" rIns="91421" bIns="9142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r>
              <a:rPr kumimoji="1" lang="en-US"/>
              <a:t>Copyright©️ 2023 HRD, Inc. All Rights Reserved. Strictly Confidential.</a:t>
            </a:r>
            <a:endParaRPr kumimoji="1"/>
          </a:p>
        </p:txBody>
      </p:sp>
      <p:sp>
        <p:nvSpPr>
          <p:cNvPr id="6" name="Shape 13"/>
          <p:cNvSpPr txBox="1">
            <a:spLocks noGrp="1"/>
          </p:cNvSpPr>
          <p:nvPr>
            <p:ph type="sldNum" sz="quarter" idx="4"/>
          </p:nvPr>
        </p:nvSpPr>
        <p:spPr>
          <a:xfrm>
            <a:off x="6553203" y="6356351"/>
            <a:ext cx="2133596"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fld id="{1155BD3A-36F6-462F-803E-A8E0117AC912}" type="slidenum">
              <a:rPr kumimoji="1" smtClean="0"/>
              <a:pPr/>
              <a:t>‹#›</a:t>
            </a:fld>
            <a:endParaRPr kumimoji="1"/>
          </a:p>
        </p:txBody>
      </p:sp>
    </p:spTree>
    <p:extLst>
      <p:ext uri="{BB962C8B-B14F-4D97-AF65-F5344CB8AC3E}">
        <p14:creationId xmlns:p14="http://schemas.microsoft.com/office/powerpoint/2010/main" val="26927117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hf hdr="0" dt="0"/>
  <p:txStyles>
    <p:title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000000"/>
          </a:solidFill>
          <a:uFillTx/>
          <a:latin typeface="Calibri"/>
          <a:ea typeface="Calibri"/>
          <a:cs typeface="Calibri"/>
        </a:defRPr>
      </a:lvl1pPr>
    </p:titleStyle>
    <p:bodyStyle>
      <a:lvl1pPr marL="342900" marR="0" lvl="0" indent="-139702" algn="l" defTabSz="914400" rtl="0" fontAlgn="auto" hangingPunct="1">
        <a:lnSpc>
          <a:spcPct val="100000"/>
        </a:lnSpc>
        <a:spcBef>
          <a:spcPts val="640"/>
        </a:spcBef>
        <a:spcAft>
          <a:spcPts val="0"/>
        </a:spcAft>
        <a:buClr>
          <a:srgbClr val="000000"/>
        </a:buClr>
        <a:buSzPct val="100000"/>
        <a:buFont typeface="Arial"/>
        <a:buChar char="•"/>
        <a:tabLst/>
        <a:defRPr lang="ja-JP" sz="3200" b="0" i="0" u="none" strike="noStrike" kern="0" cap="none" spc="0" baseline="0">
          <a:solidFill>
            <a:srgbClr val="000000"/>
          </a:solidFill>
          <a:uFillTx/>
          <a:latin typeface="Calibri"/>
          <a:ea typeface="Calibri"/>
          <a:cs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ja-JP" sz="2400" b="0" i="0" u="none" strike="noStrike" kern="1200" cap="none" spc="0" baseline="0">
          <a:solidFill>
            <a:srgbClr val="000000"/>
          </a:solidFill>
          <a:uFillTx/>
          <a:latin typeface="Calibri"/>
          <a:ea typeface="ＭＳ Ｐゴシック" pitchFamily="50"/>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ja-JP" sz="2000" b="0" i="0" u="none" strike="noStrike" kern="1200" cap="none" spc="0" baseline="0">
          <a:solidFill>
            <a:srgbClr val="000000"/>
          </a:solidFill>
          <a:uFillTx/>
          <a:latin typeface="Calibri"/>
          <a:ea typeface="ＭＳ Ｐゴシック" pitchFamily="50"/>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Calibri"/>
          <a:ea typeface="ＭＳ Ｐゴシック" pitchFamily="50"/>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Calibri"/>
          <a:ea typeface="ＭＳ Ｐゴシック" pitchFamily="5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7.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7.xml"/><Relationship Id="rId1" Type="http://schemas.openxmlformats.org/officeDocument/2006/relationships/tags" Target="../tags/tag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tags" Target="../tags/tag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7.xml"/><Relationship Id="rId1" Type="http://schemas.openxmlformats.org/officeDocument/2006/relationships/tags" Target="../tags/tag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7.xml"/><Relationship Id="rId1" Type="http://schemas.openxmlformats.org/officeDocument/2006/relationships/tags" Target="../tags/tag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7.xml"/><Relationship Id="rId1" Type="http://schemas.openxmlformats.org/officeDocument/2006/relationships/tags" Target="../tags/tag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7.xml"/><Relationship Id="rId1" Type="http://schemas.openxmlformats.org/officeDocument/2006/relationships/tags" Target="../tags/tag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7.xml"/><Relationship Id="rId1" Type="http://schemas.openxmlformats.org/officeDocument/2006/relationships/tags" Target="../tags/tag9.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7.xml"/><Relationship Id="rId1" Type="http://schemas.openxmlformats.org/officeDocument/2006/relationships/tags" Target="../tags/tag10.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7.xml"/><Relationship Id="rId1" Type="http://schemas.openxmlformats.org/officeDocument/2006/relationships/tags" Target="../tags/tag1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Shape 87"/>
          <p:cNvSpPr/>
          <p:nvPr/>
        </p:nvSpPr>
        <p:spPr>
          <a:xfrm>
            <a:off x="0" y="1951828"/>
            <a:ext cx="9144000" cy="1694395"/>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Shape 88"/>
          <p:cNvSpPr txBox="1">
            <a:spLocks noGrp="1"/>
          </p:cNvSpPr>
          <p:nvPr>
            <p:ph type="ctrTitle"/>
          </p:nvPr>
        </p:nvSpPr>
        <p:spPr>
          <a:xfrm>
            <a:off x="107500" y="2029913"/>
            <a:ext cx="8928992" cy="1470024"/>
          </a:xfrm>
          <a:prstGeom prst="rect">
            <a:avLst/>
          </a:prstGeom>
          <a:noFill/>
          <a:ln>
            <a:noFill/>
          </a:ln>
        </p:spPr>
        <p:txBody>
          <a:bodyPr lIns="91425" tIns="45700" rIns="91425" bIns="45700" anchor="ctr" anchorCtr="0">
            <a:noAutofit/>
          </a:bodyPr>
          <a:lstStyle/>
          <a:p>
            <a:pPr lvl="0">
              <a:lnSpc>
                <a:spcPct val="112500"/>
              </a:lnSpc>
              <a:buClr>
                <a:srgbClr val="7F7F7F"/>
              </a:buClr>
              <a:buSzPct val="25000"/>
            </a:pPr>
            <a:r>
              <a:rPr lang="ja-JP" altLang="en-US" sz="2400" b="1" dirty="0">
                <a:solidFill>
                  <a:srgbClr val="7F7F7F"/>
                </a:solidFill>
              </a:rPr>
              <a:t>戦略的人材アセスメント</a:t>
            </a:r>
            <a:br>
              <a:rPr lang="en-US" altLang="ja-JP" sz="2400" b="1" dirty="0">
                <a:solidFill>
                  <a:srgbClr val="7F7F7F"/>
                </a:solidFill>
              </a:rPr>
            </a:br>
            <a:r>
              <a:rPr lang="en-US" altLang="ja-JP" sz="2400" b="1" dirty="0" err="1">
                <a:solidFill>
                  <a:srgbClr val="7F7F7F"/>
                </a:solidFill>
              </a:rPr>
              <a:t>ProfileXT</a:t>
            </a:r>
            <a:r>
              <a:rPr lang="en-US" altLang="ja-JP" sz="2400" b="1" dirty="0">
                <a:solidFill>
                  <a:srgbClr val="7F7F7F"/>
                </a:solidFill>
              </a:rPr>
              <a:t>®</a:t>
            </a:r>
            <a:br>
              <a:rPr lang="en-US" altLang="ja-JP" sz="2800" b="1" dirty="0">
                <a:solidFill>
                  <a:srgbClr val="7F7F7F"/>
                </a:solidFill>
              </a:rPr>
            </a:br>
            <a:r>
              <a:rPr lang="ja-JP" altLang="en-US" sz="2800" b="1" dirty="0">
                <a:solidFill>
                  <a:srgbClr val="7F7F7F"/>
                </a:solidFill>
              </a:rPr>
              <a:t>結果フィードバックと活用の検討</a:t>
            </a:r>
            <a:endParaRPr lang="en-US" sz="2800" b="1" dirty="0">
              <a:solidFill>
                <a:srgbClr val="7F7F7F"/>
              </a:solidFill>
            </a:endParaRPr>
          </a:p>
        </p:txBody>
      </p:sp>
      <p:sp>
        <p:nvSpPr>
          <p:cNvPr id="89" name="Shape 89"/>
          <p:cNvSpPr txBox="1">
            <a:spLocks noGrp="1"/>
          </p:cNvSpPr>
          <p:nvPr>
            <p:ph type="subTitle" idx="1"/>
          </p:nvPr>
        </p:nvSpPr>
        <p:spPr>
          <a:xfrm>
            <a:off x="1371598" y="5578475"/>
            <a:ext cx="6400799" cy="1143000"/>
          </a:xfrm>
          <a:prstGeom prst="rect">
            <a:avLst/>
          </a:prstGeom>
          <a:noFill/>
          <a:ln>
            <a:noFill/>
          </a:ln>
        </p:spPr>
        <p:txBody>
          <a:bodyPr lIns="91425" tIns="45700" rIns="91425" bIns="45700" anchor="t" anchorCtr="0">
            <a:noAutofit/>
          </a:bodyPr>
          <a:lstStyle/>
          <a:p>
            <a:pPr marL="0" marR="0" lvl="0" indent="0" algn="ctr" rtl="0">
              <a:lnSpc>
                <a:spcPct val="118918"/>
              </a:lnSpc>
              <a:spcBef>
                <a:spcPts val="370"/>
              </a:spcBef>
              <a:buClr>
                <a:srgbClr val="888888"/>
              </a:buClr>
              <a:buSzPct val="25000"/>
              <a:buFont typeface="Arial"/>
              <a:buNone/>
            </a:pPr>
            <a:r>
              <a:rPr lang="en-US" altLang="ja-JP" sz="2400" dirty="0"/>
              <a:t>HRD</a:t>
            </a:r>
            <a:r>
              <a:rPr lang="ja-JP" altLang="en-US" sz="2400" dirty="0"/>
              <a:t>株式会社</a:t>
            </a:r>
            <a:endParaRPr lang="en-US" altLang="ja-JP" sz="2400" dirty="0"/>
          </a:p>
          <a:p>
            <a:pPr marL="0" marR="0" lvl="0" indent="0" algn="ctr" rtl="0">
              <a:lnSpc>
                <a:spcPct val="118918"/>
              </a:lnSpc>
              <a:spcBef>
                <a:spcPts val="370"/>
              </a:spcBef>
              <a:buClr>
                <a:srgbClr val="888888"/>
              </a:buClr>
              <a:buSzPct val="25000"/>
              <a:buFont typeface="Arial"/>
              <a:buNone/>
            </a:pPr>
            <a:endParaRPr lang="en-US" altLang="ja-JP" sz="2400" dirty="0"/>
          </a:p>
          <a:p>
            <a:pPr marL="0" marR="0" lvl="0" indent="0" algn="ctr" rtl="0">
              <a:lnSpc>
                <a:spcPct val="118918"/>
              </a:lnSpc>
              <a:spcBef>
                <a:spcPts val="370"/>
              </a:spcBef>
              <a:buClr>
                <a:srgbClr val="888888"/>
              </a:buClr>
              <a:buSzPct val="25000"/>
              <a:buFont typeface="Arial"/>
              <a:buNone/>
            </a:pPr>
            <a:endParaRPr lang="en-US" sz="2400" dirty="0"/>
          </a:p>
          <a:p>
            <a:pPr marL="0" marR="0" lvl="0" indent="0" algn="ctr" rtl="0">
              <a:lnSpc>
                <a:spcPct val="90000"/>
              </a:lnSpc>
              <a:spcBef>
                <a:spcPts val="518"/>
              </a:spcBef>
              <a:buClr>
                <a:srgbClr val="888888"/>
              </a:buClr>
              <a:buFont typeface="Arial"/>
              <a:buNone/>
            </a:pPr>
            <a:endParaRPr b="0" i="0" u="none" strike="noStrike" cap="none" baseline="0" dirty="0">
              <a:solidFill>
                <a:srgbClr val="888888"/>
              </a:solidFill>
              <a:latin typeface="Calibri"/>
              <a:ea typeface="Calibri"/>
              <a:cs typeface="Calibri"/>
              <a:sym typeface="Calibri"/>
            </a:endParaRPr>
          </a:p>
        </p:txBody>
      </p:sp>
      <p:sp>
        <p:nvSpPr>
          <p:cNvPr id="90" name="Shape 90"/>
          <p:cNvSpPr/>
          <p:nvPr/>
        </p:nvSpPr>
        <p:spPr>
          <a:xfrm>
            <a:off x="4391997" y="5373216"/>
            <a:ext cx="359999" cy="36000"/>
          </a:xfrm>
          <a:prstGeom prst="rect">
            <a:avLst/>
          </a:prstGeom>
          <a:solidFill>
            <a:srgbClr val="4CB8C1"/>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 name="Shape 88"/>
          <p:cNvSpPr txBox="1">
            <a:spLocks/>
          </p:cNvSpPr>
          <p:nvPr/>
        </p:nvSpPr>
        <p:spPr>
          <a:xfrm>
            <a:off x="166464" y="24799"/>
            <a:ext cx="7772400" cy="147002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lnSpc>
                <a:spcPct val="112500"/>
              </a:lnSpc>
              <a:buClr>
                <a:srgbClr val="7F7F7F"/>
              </a:buClr>
              <a:buSzPct val="25000"/>
            </a:pPr>
            <a:r>
              <a:rPr lang="en-US" altLang="ja-JP" sz="1800" b="1" dirty="0">
                <a:solidFill>
                  <a:srgbClr val="7F7F7F"/>
                </a:solidFill>
              </a:rPr>
              <a:t>×××</a:t>
            </a:r>
            <a:r>
              <a:rPr lang="ja-JP" altLang="en-US" sz="1800" b="1" dirty="0">
                <a:solidFill>
                  <a:srgbClr val="7F7F7F"/>
                </a:solidFill>
              </a:rPr>
              <a:t>株式会社御中</a:t>
            </a:r>
            <a:br>
              <a:rPr lang="en-US" sz="1800" b="1" dirty="0">
                <a:solidFill>
                  <a:srgbClr val="7F7F7F"/>
                </a:solidFill>
              </a:rPr>
            </a:br>
            <a:endParaRPr lang="en-US" sz="1800" b="1" dirty="0">
              <a:solidFill>
                <a:srgbClr val="7F7F7F"/>
              </a:solidFill>
            </a:endParaRPr>
          </a:p>
        </p:txBody>
      </p:sp>
      <p:sp>
        <p:nvSpPr>
          <p:cNvPr id="2" name="スライド番号プレースホルダー 1"/>
          <p:cNvSpPr>
            <a:spLocks noGrp="1"/>
          </p:cNvSpPr>
          <p:nvPr>
            <p:ph type="sldNum" idx="4294967295"/>
          </p:nvPr>
        </p:nvSpPr>
        <p:spPr>
          <a:xfrm>
            <a:off x="6553200" y="6356350"/>
            <a:ext cx="2133599" cy="365125"/>
          </a:xfrm>
          <a:prstGeom prst="rect">
            <a:avLst/>
          </a:prstGeo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a:t>
            </a:fld>
            <a:endParaRPr lang="en-US" sz="1200" b="0" i="0" u="none" strike="noStrike" cap="none" baseline="0">
              <a:solidFill>
                <a:srgbClr val="888888"/>
              </a:solidFill>
              <a:latin typeface="Calibri"/>
              <a:ea typeface="Calibri"/>
              <a:cs typeface="Calibri"/>
              <a:sym typeface="Calibri"/>
            </a:endParaRPr>
          </a:p>
        </p:txBody>
      </p:sp>
      <p:sp>
        <p:nvSpPr>
          <p:cNvPr id="3" name="フッター プレースホルダー 2">
            <a:extLst>
              <a:ext uri="{FF2B5EF4-FFF2-40B4-BE49-F238E27FC236}">
                <a16:creationId xmlns:a16="http://schemas.microsoft.com/office/drawing/2014/main" id="{A911A1E1-2797-AAB0-9D18-3E6C7CD4E5EA}"/>
              </a:ext>
            </a:extLst>
          </p:cNvPr>
          <p:cNvSpPr>
            <a:spLocks noGrp="1"/>
          </p:cNvSpPr>
          <p:nvPr>
            <p:ph type="ftr" sz="quarter" idx="9"/>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385506630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 name="Shape 218"/>
          <p:cNvSpPr/>
          <p:nvPr/>
        </p:nvSpPr>
        <p:spPr>
          <a:xfrm>
            <a:off x="0" y="844869"/>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3" name="正方形/長方形 2"/>
          <p:cNvSpPr/>
          <p:nvPr/>
        </p:nvSpPr>
        <p:spPr>
          <a:xfrm>
            <a:off x="3884256" y="292331"/>
            <a:ext cx="5256288" cy="400110"/>
          </a:xfrm>
          <a:prstGeom prst="rect">
            <a:avLst/>
          </a:prstGeom>
        </p:spPr>
        <p:txBody>
          <a:bodyPr wrap="square">
            <a:spAutoFit/>
          </a:bodyPr>
          <a:lstStyle/>
          <a:p>
            <a:pPr algn="r"/>
            <a:r>
              <a:rPr lang="ja-JP" altLang="en-US" sz="2000" b="1" dirty="0">
                <a:latin typeface="Meiryo UI" panose="020B0604030504040204" pitchFamily="50" charset="-128"/>
                <a:ea typeface="Meiryo UI" panose="020B0604030504040204" pitchFamily="50" charset="-128"/>
              </a:rPr>
              <a:t>個人グラフの例</a:t>
            </a:r>
            <a:endParaRPr lang="ja-JP" altLang="en-US" sz="2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07505" y="136472"/>
            <a:ext cx="5400600" cy="6635240"/>
          </a:xfrm>
          <a:prstGeom prst="rect">
            <a:avLst/>
          </a:prstGeom>
          <a:ln w="25400">
            <a:solidFill>
              <a:srgbClr val="002060"/>
            </a:solidFill>
          </a:ln>
        </p:spPr>
      </p:pic>
      <p:sp>
        <p:nvSpPr>
          <p:cNvPr id="4" name="フッター プレースホルダー 3">
            <a:extLst>
              <a:ext uri="{FF2B5EF4-FFF2-40B4-BE49-F238E27FC236}">
                <a16:creationId xmlns:a16="http://schemas.microsoft.com/office/drawing/2014/main" id="{71D63AAF-1B50-FFD6-D989-EBF5ACB1E781}"/>
              </a:ext>
            </a:extLst>
          </p:cNvPr>
          <p:cNvSpPr>
            <a:spLocks noGrp="1"/>
          </p:cNvSpPr>
          <p:nvPr>
            <p:ph type="ftr" sz="quarter" idx="11"/>
          </p:nvPr>
        </p:nvSpPr>
        <p:spPr>
          <a:xfrm>
            <a:off x="5364088" y="6437442"/>
            <a:ext cx="2895600" cy="365125"/>
          </a:xfrm>
        </p:spPr>
        <p:txBody>
          <a:bodyPr/>
          <a:lstStyle/>
          <a:p>
            <a:pPr>
              <a:defRPr/>
            </a:pPr>
            <a:r>
              <a:rPr lang="en-US" altLang="ja-JP" sz="900" dirty="0"/>
              <a:t>Copyright©️ 2023 HRD, Inc. All Rights Reserved. Strictly Confidential.</a:t>
            </a:r>
          </a:p>
        </p:txBody>
      </p:sp>
      <p:sp>
        <p:nvSpPr>
          <p:cNvPr id="5" name="スライド番号プレースホルダー 4">
            <a:extLst>
              <a:ext uri="{FF2B5EF4-FFF2-40B4-BE49-F238E27FC236}">
                <a16:creationId xmlns:a16="http://schemas.microsoft.com/office/drawing/2014/main" id="{E2A5A312-D578-E8F9-20B7-362475F1AD17}"/>
              </a:ext>
            </a:extLst>
          </p:cNvPr>
          <p:cNvSpPr>
            <a:spLocks noGrp="1"/>
          </p:cNvSpPr>
          <p:nvPr>
            <p:ph type="sldNum" sz="quarter" idx="12"/>
          </p:nvPr>
        </p:nvSpPr>
        <p:spPr/>
        <p:txBody>
          <a:bodyPr/>
          <a:lstStyle/>
          <a:p>
            <a:pPr>
              <a:defRPr/>
            </a:pPr>
            <a:fld id="{9308C73B-D1F9-42FE-87E3-E3E5102503BB}" type="slidenum">
              <a:rPr lang="en-US" altLang="ja-JP" smtClean="0"/>
              <a:pPr>
                <a:defRPr/>
              </a:pPr>
              <a:t>10</a:t>
            </a:fld>
            <a:endParaRPr lang="en-US" altLang="ja-JP"/>
          </a:p>
        </p:txBody>
      </p:sp>
    </p:spTree>
    <p:extLst>
      <p:ext uri="{BB962C8B-B14F-4D97-AF65-F5344CB8AC3E}">
        <p14:creationId xmlns:p14="http://schemas.microsoft.com/office/powerpoint/2010/main" val="299914336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hape 218"/>
          <p:cNvSpPr/>
          <p:nvPr/>
        </p:nvSpPr>
        <p:spPr>
          <a:xfrm>
            <a:off x="0" y="1196752"/>
            <a:ext cx="9144000" cy="4824536"/>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262148" name="正方形/長方形 3"/>
          <p:cNvSpPr>
            <a:spLocks noChangeArrowheads="1"/>
          </p:cNvSpPr>
          <p:nvPr/>
        </p:nvSpPr>
        <p:spPr bwMode="auto">
          <a:xfrm>
            <a:off x="566462" y="6159400"/>
            <a:ext cx="7779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2200" b="1" dirty="0">
                <a:solidFill>
                  <a:srgbClr val="000000"/>
                </a:solidFill>
                <a:latin typeface="Meiryo UI" panose="020B0604030504040204" pitchFamily="50" charset="-128"/>
                <a:ea typeface="Meiryo UI" panose="020B0604030504040204" pitchFamily="50" charset="-128"/>
              </a:rPr>
              <a:t>上記３つのアプローチを駆使し、貴社の職務像を明らかにします。</a:t>
            </a:r>
            <a:endParaRPr lang="ja-JP" altLang="en-US" sz="2200" dirty="0">
              <a:solidFill>
                <a:srgbClr val="000000"/>
              </a:solidFill>
              <a:latin typeface="Arial" panose="020B0604020202020204" pitchFamily="34" charset="0"/>
            </a:endParaRPr>
          </a:p>
        </p:txBody>
      </p:sp>
      <p:sp>
        <p:nvSpPr>
          <p:cNvPr id="5" name="フローチャート: 処理 4"/>
          <p:cNvSpPr/>
          <p:nvPr/>
        </p:nvSpPr>
        <p:spPr bwMode="auto">
          <a:xfrm>
            <a:off x="163513" y="2845718"/>
            <a:ext cx="2743200" cy="1087339"/>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貴社で成果を</a:t>
            </a:r>
            <a:br>
              <a:rPr lang="en-US" altLang="ja-JP" sz="1600" dirty="0">
                <a:solidFill>
                  <a:prstClr val="black"/>
                </a:solidFill>
              </a:rPr>
            </a:br>
            <a:r>
              <a:rPr lang="ja-JP" altLang="en-US" sz="1600" dirty="0">
                <a:solidFill>
                  <a:prstClr val="black"/>
                </a:solidFill>
              </a:rPr>
              <a:t>上げている人材の</a:t>
            </a:r>
            <a:br>
              <a:rPr lang="en-US" altLang="ja-JP" sz="1600" dirty="0">
                <a:solidFill>
                  <a:prstClr val="black"/>
                </a:solidFill>
              </a:rPr>
            </a:br>
            <a:r>
              <a:rPr lang="ja-JP" altLang="en-US" sz="1600" dirty="0">
                <a:solidFill>
                  <a:prstClr val="black"/>
                </a:solidFill>
              </a:rPr>
              <a:t>ベンチマーク</a:t>
            </a:r>
          </a:p>
        </p:txBody>
      </p:sp>
      <p:sp>
        <p:nvSpPr>
          <p:cNvPr id="12" name="フローチャート: 処理 11"/>
          <p:cNvSpPr/>
          <p:nvPr/>
        </p:nvSpPr>
        <p:spPr bwMode="auto">
          <a:xfrm>
            <a:off x="3211513" y="2845719"/>
            <a:ext cx="2743200" cy="1087338"/>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prstClr val="black"/>
              </a:solidFill>
            </a:endParaRPr>
          </a:p>
          <a:p>
            <a:pPr algn="ctr">
              <a:defRPr/>
            </a:pPr>
            <a:r>
              <a:rPr lang="en-US" altLang="ja-JP" sz="1600" dirty="0">
                <a:solidFill>
                  <a:prstClr val="black"/>
                </a:solidFill>
              </a:rPr>
              <a:t>HRD</a:t>
            </a:r>
            <a:r>
              <a:rPr lang="ja-JP" altLang="en-US" sz="1600" dirty="0">
                <a:solidFill>
                  <a:prstClr val="black"/>
                </a:solidFill>
              </a:rPr>
              <a:t>社が</a:t>
            </a:r>
            <a:endParaRPr lang="en-US" altLang="ja-JP" sz="1600" dirty="0">
              <a:solidFill>
                <a:prstClr val="black"/>
              </a:solidFill>
            </a:endParaRPr>
          </a:p>
          <a:p>
            <a:pPr algn="ctr">
              <a:defRPr/>
            </a:pPr>
            <a:r>
              <a:rPr lang="ja-JP" altLang="en-US" sz="1600" dirty="0">
                <a:solidFill>
                  <a:prstClr val="black"/>
                </a:solidFill>
              </a:rPr>
              <a:t>保有する各種の職務モデル</a:t>
            </a:r>
            <a:endParaRPr lang="en-US" altLang="ja-JP" sz="1600" dirty="0">
              <a:solidFill>
                <a:prstClr val="black"/>
              </a:solidFill>
            </a:endParaRPr>
          </a:p>
          <a:p>
            <a:pPr algn="ctr">
              <a:defRPr/>
            </a:pPr>
            <a:r>
              <a:rPr lang="ja-JP" altLang="en-US" sz="1600" dirty="0">
                <a:solidFill>
                  <a:prstClr val="black"/>
                </a:solidFill>
              </a:rPr>
              <a:t>（</a:t>
            </a:r>
            <a:r>
              <a:rPr lang="en-US" altLang="ja-JP" sz="1600" dirty="0">
                <a:solidFill>
                  <a:prstClr val="black"/>
                </a:solidFill>
              </a:rPr>
              <a:t>O-Net)</a:t>
            </a:r>
          </a:p>
          <a:p>
            <a:pPr algn="ctr">
              <a:defRPr/>
            </a:pPr>
            <a:endParaRPr lang="ja-JP" altLang="en-US" sz="1600" dirty="0">
              <a:solidFill>
                <a:prstClr val="black"/>
              </a:solidFill>
            </a:endParaRPr>
          </a:p>
        </p:txBody>
      </p:sp>
      <p:sp>
        <p:nvSpPr>
          <p:cNvPr id="13" name="フローチャート: 処理 12"/>
          <p:cNvSpPr/>
          <p:nvPr/>
        </p:nvSpPr>
        <p:spPr bwMode="auto">
          <a:xfrm>
            <a:off x="6238875" y="2831432"/>
            <a:ext cx="2743200" cy="1101625"/>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上層部の期待を</a:t>
            </a:r>
            <a:endParaRPr lang="en-US" altLang="ja-JP" sz="1600" dirty="0">
              <a:solidFill>
                <a:prstClr val="black"/>
              </a:solidFill>
            </a:endParaRPr>
          </a:p>
          <a:p>
            <a:pPr algn="ctr">
              <a:defRPr/>
            </a:pPr>
            <a:r>
              <a:rPr lang="ja-JP" altLang="en-US" sz="1600" dirty="0">
                <a:solidFill>
                  <a:prstClr val="black"/>
                </a:solidFill>
              </a:rPr>
              <a:t>モデルに反映する</a:t>
            </a:r>
            <a:endParaRPr lang="en-US" altLang="ja-JP" sz="1600" dirty="0">
              <a:solidFill>
                <a:prstClr val="black"/>
              </a:solidFill>
            </a:endParaRPr>
          </a:p>
          <a:p>
            <a:pPr algn="ctr">
              <a:defRPr/>
            </a:pPr>
            <a:r>
              <a:rPr lang="en-US" altLang="ja-JP" sz="1600" dirty="0">
                <a:solidFill>
                  <a:prstClr val="black"/>
                </a:solidFill>
              </a:rPr>
              <a:t>57</a:t>
            </a:r>
            <a:r>
              <a:rPr lang="ja-JP" altLang="en-US" sz="1600" dirty="0">
                <a:solidFill>
                  <a:prstClr val="black"/>
                </a:solidFill>
              </a:rPr>
              <a:t>問のサーベイ質問</a:t>
            </a:r>
          </a:p>
        </p:txBody>
      </p:sp>
      <p:grpSp>
        <p:nvGrpSpPr>
          <p:cNvPr id="262152" name="グループ化 5"/>
          <p:cNvGrpSpPr>
            <a:grpSpLocks/>
          </p:cNvGrpSpPr>
          <p:nvPr/>
        </p:nvGrpSpPr>
        <p:grpSpPr bwMode="auto">
          <a:xfrm>
            <a:off x="28575" y="1926556"/>
            <a:ext cx="2895600" cy="685800"/>
            <a:chOff x="152400" y="997073"/>
            <a:chExt cx="2895784" cy="685710"/>
          </a:xfrm>
        </p:grpSpPr>
        <p:sp>
          <p:nvSpPr>
            <p:cNvPr id="2" name="角丸四角形 1"/>
            <p:cNvSpPr/>
            <p:nvPr/>
          </p:nvSpPr>
          <p:spPr>
            <a:xfrm>
              <a:off x="152400" y="9970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社員アセスメント結果</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rPr>
                <a:t>High/Mid/Low</a:t>
              </a:r>
              <a:br>
                <a:rPr lang="en-US" altLang="ja-JP" b="1" dirty="0">
                  <a:solidFill>
                    <a:prstClr val="black"/>
                  </a:solidFill>
                  <a:latin typeface="Meiryo UI" panose="020B0604030504040204" pitchFamily="50" charset="-128"/>
                  <a:ea typeface="Meiryo UI" panose="020B0604030504040204" pitchFamily="50" charset="-128"/>
                </a:rPr>
              </a:br>
              <a:r>
                <a:rPr lang="ja-JP" altLang="en-US" b="1" dirty="0">
                  <a:solidFill>
                    <a:prstClr val="black"/>
                  </a:solidFill>
                  <a:latin typeface="Meiryo UI" panose="020B0604030504040204" pitchFamily="50" charset="-128"/>
                  <a:ea typeface="Meiryo UI" panose="020B0604030504040204" pitchFamily="50" charset="-128"/>
                </a:rPr>
                <a:t>パフォーマー比較</a:t>
              </a:r>
              <a:r>
                <a:rPr lang="en-US" altLang="ja-JP" b="1" dirty="0">
                  <a:solidFill>
                    <a:prstClr val="black"/>
                  </a:solidFill>
                  <a:latin typeface="Meiryo UI" panose="020B0604030504040204" pitchFamily="50" charset="-128"/>
                  <a:ea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262163" name="テキスト ボックス 3"/>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①</a:t>
              </a:r>
            </a:p>
          </p:txBody>
        </p:sp>
      </p:grpSp>
      <p:grpSp>
        <p:nvGrpSpPr>
          <p:cNvPr id="262153" name="グループ化 13"/>
          <p:cNvGrpSpPr>
            <a:grpSpLocks/>
          </p:cNvGrpSpPr>
          <p:nvPr/>
        </p:nvGrpSpPr>
        <p:grpSpPr bwMode="auto">
          <a:xfrm>
            <a:off x="6199372" y="1940898"/>
            <a:ext cx="2895416" cy="685890"/>
            <a:chOff x="152400" y="997528"/>
            <a:chExt cx="2895600" cy="685800"/>
          </a:xfrm>
        </p:grpSpPr>
        <p:sp>
          <p:nvSpPr>
            <p:cNvPr id="15" name="角丸四角形 14"/>
            <p:cNvSpPr/>
            <p:nvPr/>
          </p:nvSpPr>
          <p:spPr>
            <a:xfrm>
              <a:off x="152216" y="9974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上層部が望む理想像</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（定性情報）</a:t>
              </a:r>
            </a:p>
          </p:txBody>
        </p:sp>
        <p:sp>
          <p:nvSpPr>
            <p:cNvPr id="262161" name="テキスト ボックス 15"/>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③</a:t>
              </a:r>
            </a:p>
          </p:txBody>
        </p:sp>
      </p:grpSp>
      <p:grpSp>
        <p:nvGrpSpPr>
          <p:cNvPr id="262154" name="グループ化 16"/>
          <p:cNvGrpSpPr>
            <a:grpSpLocks/>
          </p:cNvGrpSpPr>
          <p:nvPr/>
        </p:nvGrpSpPr>
        <p:grpSpPr bwMode="auto">
          <a:xfrm>
            <a:off x="3113974" y="1927011"/>
            <a:ext cx="2895416" cy="685890"/>
            <a:chOff x="169213" y="2598305"/>
            <a:chExt cx="2895600" cy="685800"/>
          </a:xfrm>
        </p:grpSpPr>
        <p:sp>
          <p:nvSpPr>
            <p:cNvPr id="18" name="角丸四角形 17"/>
            <p:cNvSpPr/>
            <p:nvPr/>
          </p:nvSpPr>
          <p:spPr>
            <a:xfrm>
              <a:off x="169914" y="2597850"/>
              <a:ext cx="2894197"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サンプルの</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ハイパフォーマーモデル</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（ライブラリデータ）</a:t>
              </a:r>
            </a:p>
          </p:txBody>
        </p:sp>
        <p:sp>
          <p:nvSpPr>
            <p:cNvPr id="262159" name="テキスト ボックス 18"/>
            <p:cNvSpPr txBox="1">
              <a:spLocks noChangeArrowheads="1"/>
            </p:cNvSpPr>
            <p:nvPr/>
          </p:nvSpPr>
          <p:spPr bwMode="auto">
            <a:xfrm>
              <a:off x="266700" y="262867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②</a:t>
              </a:r>
            </a:p>
          </p:txBody>
        </p:sp>
      </p:grpSp>
      <p:sp>
        <p:nvSpPr>
          <p:cNvPr id="7" name="テキスト ボックス 6"/>
          <p:cNvSpPr txBox="1"/>
          <p:nvPr/>
        </p:nvSpPr>
        <p:spPr bwMode="auto">
          <a:xfrm>
            <a:off x="361950" y="1340768"/>
            <a:ext cx="2344738" cy="461963"/>
          </a:xfrm>
          <a:prstGeom prst="rect">
            <a:avLst/>
          </a:prstGeom>
          <a:noFill/>
        </p:spPr>
        <p:txBody>
          <a:bodyPr>
            <a:spAutoFit/>
          </a:bodyPr>
          <a:lstStyle/>
          <a:p>
            <a:pPr algn="ctr">
              <a:defRPr/>
            </a:pPr>
            <a:r>
              <a:rPr lang="ja-JP" altLang="en-US" sz="2400" b="1" dirty="0">
                <a:solidFill>
                  <a:srgbClr val="002060"/>
                </a:solidFill>
                <a:effectLst>
                  <a:outerShdw blurRad="38100" dist="38100" dir="2700000" algn="tl">
                    <a:srgbClr val="000000">
                      <a:alpha val="43137"/>
                    </a:srgbClr>
                  </a:outerShdw>
                </a:effectLst>
              </a:rPr>
              <a:t>現職者分析</a:t>
            </a:r>
          </a:p>
        </p:txBody>
      </p:sp>
      <p:sp>
        <p:nvSpPr>
          <p:cNvPr id="20" name="テキスト ボックス 19"/>
          <p:cNvSpPr txBox="1"/>
          <p:nvPr/>
        </p:nvSpPr>
        <p:spPr bwMode="auto">
          <a:xfrm>
            <a:off x="2843809" y="1358231"/>
            <a:ext cx="3252192" cy="461962"/>
          </a:xfrm>
          <a:prstGeom prst="rect">
            <a:avLst/>
          </a:prstGeom>
          <a:noFill/>
        </p:spPr>
        <p:txBody>
          <a:bodyPr wrap="square">
            <a:spAutoFit/>
          </a:bodyPr>
          <a:lstStyle/>
          <a:p>
            <a:pPr algn="ctr">
              <a:defRPr/>
            </a:pPr>
            <a:r>
              <a:rPr lang="ja-JP" altLang="en-US" sz="2400" b="1" dirty="0">
                <a:solidFill>
                  <a:srgbClr val="00B050"/>
                </a:solidFill>
                <a:effectLst>
                  <a:outerShdw blurRad="38100" dist="38100" dir="2700000" algn="tl">
                    <a:srgbClr val="000000">
                      <a:alpha val="43137"/>
                    </a:srgbClr>
                  </a:outerShdw>
                </a:effectLst>
              </a:rPr>
              <a:t>職務モデルライブラリ</a:t>
            </a:r>
          </a:p>
        </p:txBody>
      </p:sp>
      <p:sp>
        <p:nvSpPr>
          <p:cNvPr id="21" name="テキスト ボックス 20"/>
          <p:cNvSpPr txBox="1"/>
          <p:nvPr/>
        </p:nvSpPr>
        <p:spPr bwMode="auto">
          <a:xfrm>
            <a:off x="6335712" y="1340768"/>
            <a:ext cx="2808287" cy="461963"/>
          </a:xfrm>
          <a:prstGeom prst="rect">
            <a:avLst/>
          </a:prstGeom>
          <a:noFill/>
        </p:spPr>
        <p:txBody>
          <a:bodyPr wrap="square">
            <a:spAutoFit/>
          </a:bodyPr>
          <a:lstStyle/>
          <a:p>
            <a:pPr algn="ctr">
              <a:defRPr/>
            </a:pPr>
            <a:r>
              <a:rPr lang="ja-JP" altLang="en-US" sz="2400" b="1" dirty="0">
                <a:solidFill>
                  <a:srgbClr val="F79646">
                    <a:lumMod val="75000"/>
                  </a:srgbClr>
                </a:solidFill>
                <a:effectLst>
                  <a:outerShdw blurRad="38100" dist="38100" dir="2700000" algn="tl">
                    <a:srgbClr val="000000">
                      <a:alpha val="43137"/>
                    </a:srgbClr>
                  </a:outerShdw>
                </a:effectLst>
              </a:rPr>
              <a:t>職務分析サーベイ</a:t>
            </a:r>
          </a:p>
        </p:txBody>
      </p:sp>
      <p:sp>
        <p:nvSpPr>
          <p:cNvPr id="23" name="Title 1"/>
          <p:cNvSpPr txBox="1">
            <a:spLocks/>
          </p:cNvSpPr>
          <p:nvPr/>
        </p:nvSpPr>
        <p:spPr>
          <a:xfrm>
            <a:off x="341509" y="164363"/>
            <a:ext cx="8229600" cy="1143000"/>
          </a:xfrm>
          <a:prstGeom prst="rect">
            <a:avLst/>
          </a:prstGeom>
        </p:spPr>
        <p:txBody>
          <a:bodyPr/>
          <a:lstStyle/>
          <a:p>
            <a:pPr>
              <a:defRPr/>
            </a:pPr>
            <a:r>
              <a:rPr kumimoji="1" lang="ja-JP" altLang="en-US"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パフォーマンスモデル設計アプローチ</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29" name="角丸四角形 28"/>
          <p:cNvSpPr/>
          <p:nvPr/>
        </p:nvSpPr>
        <p:spPr>
          <a:xfrm>
            <a:off x="3211455" y="4438579"/>
            <a:ext cx="2743257" cy="1006645"/>
          </a:xfrm>
          <a:prstGeom prst="roundRect">
            <a:avLst/>
          </a:prstGeom>
          <a:solidFill>
            <a:srgbClr val="80B606">
              <a:lumMod val="40000"/>
              <a:lumOff val="60000"/>
            </a:srgbClr>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prstClr val="black"/>
                </a:solidFill>
                <a:latin typeface="HGPｺﾞｼｯｸE"/>
                <a:ea typeface="HGPｺﾞｼｯｸE"/>
                <a:cs typeface="HGPｺﾞｼｯｸE"/>
              </a:rPr>
              <a:t>過去の成功モデルは？</a:t>
            </a:r>
            <a:endParaRPr lang="en-US" altLang="ja-JP" sz="2000" kern="1200" dirty="0">
              <a:solidFill>
                <a:prstClr val="black"/>
              </a:solidFill>
              <a:latin typeface="HGPｺﾞｼｯｸE"/>
              <a:ea typeface="HGPｺﾞｼｯｸE"/>
              <a:cs typeface="HGPｺﾞｼｯｸE"/>
            </a:endParaRPr>
          </a:p>
          <a:p>
            <a:pPr algn="ctr" fontAlgn="base">
              <a:spcBef>
                <a:spcPct val="0"/>
              </a:spcBef>
              <a:spcAft>
                <a:spcPct val="0"/>
              </a:spcAft>
              <a:defRPr/>
            </a:pPr>
            <a:r>
              <a:rPr lang="ja-JP" altLang="en-US" sz="2000" kern="1200" dirty="0">
                <a:solidFill>
                  <a:prstClr val="black"/>
                </a:solidFill>
                <a:latin typeface="HGPｺﾞｼｯｸE"/>
                <a:ea typeface="HGPｺﾞｼｯｸE"/>
                <a:cs typeface="HGPｺﾞｼｯｸE"/>
              </a:rPr>
              <a:t>他社ではどうか？</a:t>
            </a:r>
            <a:endParaRPr lang="en-US" sz="2000" kern="1200" dirty="0">
              <a:solidFill>
                <a:prstClr val="black"/>
              </a:solidFill>
              <a:latin typeface="HGPｺﾞｼｯｸE"/>
              <a:ea typeface="HGPｺﾞｼｯｸE"/>
              <a:cs typeface="HGPｺﾞｼｯｸE"/>
            </a:endParaRPr>
          </a:p>
        </p:txBody>
      </p:sp>
      <p:sp>
        <p:nvSpPr>
          <p:cNvPr id="30" name="角丸四角形 29"/>
          <p:cNvSpPr/>
          <p:nvPr/>
        </p:nvSpPr>
        <p:spPr>
          <a:xfrm>
            <a:off x="251520" y="4438579"/>
            <a:ext cx="2592289" cy="1006645"/>
          </a:xfrm>
          <a:prstGeom prst="roundRect">
            <a:avLst/>
          </a:prstGeom>
          <a:solidFill>
            <a:srgbClr val="002060"/>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srgbClr val="FFFFFF"/>
                </a:solidFill>
                <a:latin typeface="HGPｺﾞｼｯｸE"/>
                <a:ea typeface="HGPｺﾞｼｯｸE"/>
                <a:cs typeface="HGPｺﾞｼｯｸE"/>
              </a:rPr>
              <a:t>現ハイパフォーマーの傾向はどうか？</a:t>
            </a:r>
            <a:endParaRPr lang="en-US" sz="2000" kern="1200" dirty="0">
              <a:solidFill>
                <a:srgbClr val="FFFFFF"/>
              </a:solidFill>
              <a:latin typeface="HGPｺﾞｼｯｸE"/>
              <a:ea typeface="HGPｺﾞｼｯｸE"/>
              <a:cs typeface="HGPｺﾞｼｯｸE"/>
            </a:endParaRPr>
          </a:p>
        </p:txBody>
      </p:sp>
      <p:sp>
        <p:nvSpPr>
          <p:cNvPr id="31" name="角丸四角形 30"/>
          <p:cNvSpPr/>
          <p:nvPr/>
        </p:nvSpPr>
        <p:spPr>
          <a:xfrm>
            <a:off x="6372200" y="4438579"/>
            <a:ext cx="2520280" cy="1006645"/>
          </a:xfrm>
          <a:prstGeom prst="roundRect">
            <a:avLst/>
          </a:prstGeom>
          <a:solidFill>
            <a:schemeClr val="accent6">
              <a:lumMod val="75000"/>
            </a:schemeClr>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srgbClr val="FFFFFF"/>
                </a:solidFill>
                <a:latin typeface="HGPｺﾞｼｯｸE"/>
                <a:ea typeface="HGPｺﾞｼｯｸE"/>
                <a:cs typeface="HGPｺﾞｼｯｸE"/>
              </a:rPr>
              <a:t>これからはどんな姿を期待するか？</a:t>
            </a:r>
            <a:endParaRPr lang="en-US" sz="2000" kern="1200" dirty="0">
              <a:solidFill>
                <a:srgbClr val="FFFFFF"/>
              </a:solidFill>
              <a:latin typeface="HGPｺﾞｼｯｸE"/>
              <a:ea typeface="HGPｺﾞｼｯｸE"/>
              <a:cs typeface="HGPｺﾞｼｯｸE"/>
            </a:endParaRPr>
          </a:p>
        </p:txBody>
      </p:sp>
      <p:grpSp>
        <p:nvGrpSpPr>
          <p:cNvPr id="24" name="グループ化 23"/>
          <p:cNvGrpSpPr>
            <a:grpSpLocks/>
          </p:cNvGrpSpPr>
          <p:nvPr/>
        </p:nvGrpSpPr>
        <p:grpSpPr bwMode="auto">
          <a:xfrm>
            <a:off x="7640421" y="134313"/>
            <a:ext cx="1096081" cy="774407"/>
            <a:chOff x="914400" y="1905000"/>
            <a:chExt cx="7162800" cy="4191000"/>
          </a:xfrm>
        </p:grpSpPr>
        <p:grpSp>
          <p:nvGrpSpPr>
            <p:cNvPr id="25" name="Group 5"/>
            <p:cNvGrpSpPr>
              <a:grpSpLocks/>
            </p:cNvGrpSpPr>
            <p:nvPr/>
          </p:nvGrpSpPr>
          <p:grpSpPr bwMode="auto">
            <a:xfrm>
              <a:off x="914400" y="1905000"/>
              <a:ext cx="7162800" cy="4191000"/>
              <a:chOff x="1828800" y="3048000"/>
              <a:chExt cx="5105400" cy="3048000"/>
            </a:xfrm>
          </p:grpSpPr>
          <p:sp>
            <p:nvSpPr>
              <p:cNvPr id="28" name="Oval 3"/>
              <p:cNvSpPr/>
              <p:nvPr/>
            </p:nvSpPr>
            <p:spPr>
              <a:xfrm>
                <a:off x="1828800" y="3048000"/>
                <a:ext cx="3352682" cy="3048000"/>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sp>
            <p:nvSpPr>
              <p:cNvPr id="32" name="Oval 4"/>
              <p:cNvSpPr/>
              <p:nvPr/>
            </p:nvSpPr>
            <p:spPr>
              <a:xfrm>
                <a:off x="3581519" y="3048000"/>
                <a:ext cx="3352681"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grpSp>
        <p:sp>
          <p:nvSpPr>
            <p:cNvPr id="26" name="TextBox 6"/>
            <p:cNvSpPr txBox="1">
              <a:spLocks noChangeArrowheads="1"/>
            </p:cNvSpPr>
            <p:nvPr/>
          </p:nvSpPr>
          <p:spPr bwMode="auto">
            <a:xfrm>
              <a:off x="983075" y="3459157"/>
              <a:ext cx="2438400" cy="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700" b="1" dirty="0">
                  <a:solidFill>
                    <a:srgbClr val="000000"/>
                  </a:solidFill>
                  <a:latin typeface="メイリオ" panose="020B0604030504040204" pitchFamily="50" charset="-128"/>
                  <a:ea typeface="メイリオ" panose="020B0604030504040204" pitchFamily="50" charset="-128"/>
                </a:rPr>
                <a:t>個人</a:t>
              </a:r>
              <a:endParaRPr lang="en-US" altLang="ja-JP" sz="500" b="1" dirty="0">
                <a:solidFill>
                  <a:srgbClr val="000000"/>
                </a:solidFill>
                <a:latin typeface="メイリオ" panose="020B0604030504040204" pitchFamily="50" charset="-128"/>
                <a:ea typeface="メイリオ" panose="020B0604030504040204" pitchFamily="50" charset="-128"/>
              </a:endParaRPr>
            </a:p>
          </p:txBody>
        </p:sp>
        <p:sp>
          <p:nvSpPr>
            <p:cNvPr id="27" name="TextBox 7"/>
            <p:cNvSpPr txBox="1">
              <a:spLocks noChangeArrowheads="1"/>
            </p:cNvSpPr>
            <p:nvPr/>
          </p:nvSpPr>
          <p:spPr bwMode="auto">
            <a:xfrm>
              <a:off x="3985067" y="3403826"/>
              <a:ext cx="3653536" cy="12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900" b="1" dirty="0">
                  <a:solidFill>
                    <a:srgbClr val="000000"/>
                  </a:solidFill>
                  <a:latin typeface="メイリオ" panose="020B0604030504040204" pitchFamily="50" charset="-128"/>
                  <a:ea typeface="メイリオ" panose="020B0604030504040204" pitchFamily="50" charset="-128"/>
                </a:rPr>
                <a:t>人物像</a:t>
              </a:r>
              <a:endParaRPr lang="en-US" altLang="ja-JP" sz="900" b="1" dirty="0">
                <a:solidFill>
                  <a:srgbClr val="000000"/>
                </a:solidFill>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BD031ED1-04D6-9CD3-D19B-8EFF964B12DD}"/>
              </a:ext>
            </a:extLst>
          </p:cNvPr>
          <p:cNvSpPr>
            <a:spLocks noGrp="1"/>
          </p:cNvSpPr>
          <p:nvPr>
            <p:ph type="sldNum" sz="quarter" idx="12"/>
          </p:nvPr>
        </p:nvSpPr>
        <p:spPr/>
        <p:txBody>
          <a:bodyPr/>
          <a:lstStyle/>
          <a:p>
            <a:pPr>
              <a:defRPr/>
            </a:pPr>
            <a:fld id="{9308C73B-D1F9-42FE-87E3-E3E5102503BB}" type="slidenum">
              <a:rPr lang="en-US" altLang="ja-JP" smtClean="0"/>
              <a:pPr>
                <a:defRPr/>
              </a:pPr>
              <a:t>11</a:t>
            </a:fld>
            <a:endParaRPr lang="en-US" altLang="ja-JP"/>
          </a:p>
        </p:txBody>
      </p:sp>
      <p:sp>
        <p:nvSpPr>
          <p:cNvPr id="6" name="フッター プレースホルダー 1">
            <a:extLst>
              <a:ext uri="{FF2B5EF4-FFF2-40B4-BE49-F238E27FC236}">
                <a16:creationId xmlns:a16="http://schemas.microsoft.com/office/drawing/2014/main" id="{4E445084-9D8E-6AC0-604A-DD3480A1D36E}"/>
              </a:ext>
            </a:extLst>
          </p:cNvPr>
          <p:cNvSpPr>
            <a:spLocks noGrp="1"/>
          </p:cNvSpPr>
          <p:nvPr>
            <p:ph type="ftr" sz="quarter" idx="11"/>
          </p:nvPr>
        </p:nvSpPr>
        <p:spPr>
          <a:xfrm>
            <a:off x="2934000" y="6517716"/>
            <a:ext cx="3276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31669777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62152"/>
                                        </p:tgtEl>
                                        <p:attrNameLst>
                                          <p:attrName>style.visibility</p:attrName>
                                        </p:attrNameLst>
                                      </p:cBhvr>
                                      <p:to>
                                        <p:strVal val="visible"/>
                                      </p:to>
                                    </p:set>
                                    <p:animEffect transition="in" filter="fade">
                                      <p:cBhvr>
                                        <p:cTn id="10" dur="500"/>
                                        <p:tgtEl>
                                          <p:spTgt spid="2621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62154"/>
                                        </p:tgtEl>
                                        <p:attrNameLst>
                                          <p:attrName>style.visibility</p:attrName>
                                        </p:attrNameLst>
                                      </p:cBhvr>
                                      <p:to>
                                        <p:strVal val="visible"/>
                                      </p:to>
                                    </p:set>
                                    <p:animEffect transition="in" filter="fade">
                                      <p:cBhvr>
                                        <p:cTn id="24" dur="500"/>
                                        <p:tgtEl>
                                          <p:spTgt spid="2621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62153"/>
                                        </p:tgtEl>
                                        <p:attrNameLst>
                                          <p:attrName>style.visibility</p:attrName>
                                        </p:attrNameLst>
                                      </p:cBhvr>
                                      <p:to>
                                        <p:strVal val="visible"/>
                                      </p:to>
                                    </p:set>
                                    <p:animEffect transition="in" filter="fade">
                                      <p:cBhvr>
                                        <p:cTn id="38" dur="500"/>
                                        <p:tgtEl>
                                          <p:spTgt spid="2621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2148"/>
                                        </p:tgtEl>
                                        <p:attrNameLst>
                                          <p:attrName>style.visibility</p:attrName>
                                        </p:attrNameLst>
                                      </p:cBhvr>
                                      <p:to>
                                        <p:strVal val="visible"/>
                                      </p:to>
                                    </p:set>
                                    <p:animEffect transition="in" filter="fade">
                                      <p:cBhvr>
                                        <p:cTn id="49" dur="500"/>
                                        <p:tgtEl>
                                          <p:spTgt spid="26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p:bldP spid="5" grpId="0" animBg="1"/>
      <p:bldP spid="12" grpId="0" animBg="1"/>
      <p:bldP spid="13" grpId="0" animBg="1"/>
      <p:bldP spid="7" grpId="0"/>
      <p:bldP spid="20" grpId="0"/>
      <p:bldP spid="21" grpId="0"/>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Title 3"/>
          <p:cNvSpPr txBox="1">
            <a:spLocks noGrp="1"/>
          </p:cNvSpPr>
          <p:nvPr>
            <p:ph type="title" idx="4294967295"/>
          </p:nvPr>
        </p:nvSpPr>
        <p:spPr>
          <a:xfrm>
            <a:off x="395288" y="0"/>
            <a:ext cx="8610600" cy="1295400"/>
          </a:xfrm>
        </p:spPr>
        <p:txBody>
          <a:bodyPr/>
          <a:lstStyle/>
          <a:p>
            <a:pPr algn="r" eaLnBrk="1" hangingPunct="1">
              <a:buClr>
                <a:srgbClr val="000000"/>
              </a:buClr>
              <a:buFont typeface="Calibri" panose="020F0502020204030204" pitchFamily="34" charset="0"/>
              <a:buNone/>
            </a:pPr>
            <a:r>
              <a:rPr lang="en-US" altLang="ja-JP" sz="2200" b="1">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High</a:t>
            </a:r>
            <a:r>
              <a:rPr lang="ja-JP" altLang="en-US" sz="2200" b="1">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はい</a:t>
            </a:r>
            <a:r>
              <a:rPr lang="ja-JP" altLang="en-US" sz="22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パフォーマー分析</a:t>
            </a:r>
            <a:r>
              <a:rPr lang="ja-JP" altLang="en-US" sz="28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　</a:t>
            </a:r>
            <a:br>
              <a:rPr lang="en-US" altLang="ja-JP" sz="24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br>
            <a:r>
              <a:rPr lang="en-US" altLang="ja-JP" sz="18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a:t>
            </a: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業績評価と上長評価</a:t>
            </a:r>
            <a:r>
              <a:rPr lang="en-US" altLang="ja-JP" sz="18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rPr>
              <a:t>-</a:t>
            </a:r>
            <a:endPar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panose="020F0502020204030204" pitchFamily="34" charset="0"/>
            </a:endParaRPr>
          </a:p>
        </p:txBody>
      </p:sp>
      <p:sp>
        <p:nvSpPr>
          <p:cNvPr id="306179" name="Text Placeholder 1"/>
          <p:cNvSpPr txBox="1">
            <a:spLocks/>
          </p:cNvSpPr>
          <p:nvPr/>
        </p:nvSpPr>
        <p:spPr bwMode="auto">
          <a:xfrm>
            <a:off x="4427538" y="5543774"/>
            <a:ext cx="4716462" cy="981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buFontTx/>
              <a:buNone/>
              <a:defRPr/>
            </a:pPr>
            <a:r>
              <a:rPr lang="ja-JP" altLang="en-US" sz="1600" b="1" dirty="0">
                <a:solidFill>
                  <a:srgbClr val="009900"/>
                </a:solidFill>
                <a:latin typeface="Meiryo UI" pitchFamily="50" charset="-128"/>
                <a:ea typeface="Meiryo UI" pitchFamily="50" charset="-128"/>
                <a:cs typeface="Meiryo UI" pitchFamily="50" charset="-128"/>
                <a:sym typeface="Arial" pitchFamily="34" charset="0"/>
              </a:rPr>
              <a:t>緑の数字がハイパフォーマー</a:t>
            </a:r>
            <a:r>
              <a:rPr lang="ja-JP" altLang="en-US" sz="1600" b="1" dirty="0">
                <a:solidFill>
                  <a:srgbClr val="000000"/>
                </a:solidFill>
                <a:latin typeface="Meiryo UI" pitchFamily="50" charset="-128"/>
                <a:ea typeface="Meiryo UI" pitchFamily="50" charset="-128"/>
                <a:cs typeface="Meiryo UI" pitchFamily="50" charset="-128"/>
                <a:sym typeface="Arial" pitchFamily="34" charset="0"/>
              </a:rPr>
              <a:t>　</a:t>
            </a:r>
            <a:r>
              <a:rPr lang="ja-JP" altLang="en-US" sz="1600" b="1" dirty="0">
                <a:solidFill>
                  <a:srgbClr val="00B050"/>
                </a:solidFill>
                <a:latin typeface="Meiryo UI" pitchFamily="50" charset="-128"/>
                <a:ea typeface="Meiryo UI" pitchFamily="50" charset="-128"/>
                <a:cs typeface="Meiryo UI" pitchFamily="50" charset="-128"/>
                <a:sym typeface="Arial" pitchFamily="34" charset="0"/>
              </a:rPr>
              <a:t>（</a:t>
            </a:r>
            <a:r>
              <a:rPr lang="en-US" altLang="ja-JP" sz="1600" b="1" dirty="0">
                <a:solidFill>
                  <a:srgbClr val="00B050"/>
                </a:solidFill>
                <a:latin typeface="Meiryo UI" pitchFamily="50" charset="-128"/>
                <a:ea typeface="Meiryo UI" pitchFamily="50" charset="-128"/>
                <a:cs typeface="Meiryo UI" pitchFamily="50" charset="-128"/>
                <a:sym typeface="Arial" pitchFamily="34" charset="0"/>
              </a:rPr>
              <a:t>12</a:t>
            </a:r>
            <a:r>
              <a:rPr lang="ja-JP" altLang="en-US" sz="1600" b="1" dirty="0">
                <a:solidFill>
                  <a:srgbClr val="00B050"/>
                </a:solidFill>
                <a:latin typeface="Meiryo UI" pitchFamily="50" charset="-128"/>
                <a:ea typeface="Meiryo UI" pitchFamily="50" charset="-128"/>
                <a:cs typeface="Meiryo UI" pitchFamily="50" charset="-128"/>
                <a:sym typeface="Arial" pitchFamily="34" charset="0"/>
              </a:rPr>
              <a:t>名）</a:t>
            </a:r>
            <a:endParaRPr lang="en-US" altLang="ja-JP" sz="1600" b="1" dirty="0">
              <a:solidFill>
                <a:srgbClr val="00B05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600" b="1" dirty="0">
                <a:solidFill>
                  <a:srgbClr val="FF0000"/>
                </a:solidFill>
                <a:latin typeface="Meiryo UI" pitchFamily="50" charset="-128"/>
                <a:ea typeface="Meiryo UI" pitchFamily="50" charset="-128"/>
                <a:cs typeface="Meiryo UI" pitchFamily="50" charset="-128"/>
                <a:sym typeface="Arial" pitchFamily="34" charset="0"/>
              </a:rPr>
              <a:t>赤の数字がローパフォーマー　（</a:t>
            </a:r>
            <a:r>
              <a:rPr lang="en-US" altLang="ja-JP" sz="1600" b="1" dirty="0">
                <a:solidFill>
                  <a:srgbClr val="FF0000"/>
                </a:solidFill>
                <a:latin typeface="Meiryo UI" pitchFamily="50" charset="-128"/>
                <a:ea typeface="Meiryo UI" pitchFamily="50" charset="-128"/>
                <a:cs typeface="Meiryo UI" pitchFamily="50" charset="-128"/>
                <a:sym typeface="Arial" pitchFamily="34" charset="0"/>
              </a:rPr>
              <a:t>7</a:t>
            </a:r>
            <a:r>
              <a:rPr lang="ja-JP" altLang="en-US" sz="1600" b="1" dirty="0">
                <a:solidFill>
                  <a:srgbClr val="FF0000"/>
                </a:solidFill>
                <a:latin typeface="Meiryo UI" pitchFamily="50" charset="-128"/>
                <a:ea typeface="Meiryo UI" pitchFamily="50" charset="-128"/>
                <a:cs typeface="Meiryo UI" pitchFamily="50" charset="-128"/>
                <a:sym typeface="Arial" pitchFamily="34" charset="0"/>
              </a:rPr>
              <a:t>名）</a:t>
            </a:r>
            <a:endParaRPr lang="en-US" altLang="ja-JP" sz="1600" b="1" dirty="0">
              <a:solidFill>
                <a:srgbClr val="FF000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800" b="1" dirty="0">
                <a:solidFill>
                  <a:srgbClr val="000000"/>
                </a:solidFill>
                <a:latin typeface="Meiryo UI" pitchFamily="50" charset="-128"/>
                <a:ea typeface="Meiryo UI" pitchFamily="50" charset="-128"/>
                <a:cs typeface="Meiryo UI" pitchFamily="50" charset="-128"/>
                <a:sym typeface="Arial" pitchFamily="34" charset="0"/>
              </a:rPr>
              <a:t>　</a:t>
            </a:r>
            <a:r>
              <a:rPr lang="ja-JP" altLang="en-US" sz="1600" b="1" dirty="0">
                <a:solidFill>
                  <a:srgbClr val="000000"/>
                </a:solidFill>
                <a:latin typeface="Meiryo UI" pitchFamily="50" charset="-128"/>
                <a:ea typeface="Meiryo UI" pitchFamily="50" charset="-128"/>
                <a:cs typeface="Meiryo UI" pitchFamily="50" charset="-128"/>
                <a:sym typeface="Arial" pitchFamily="34" charset="0"/>
              </a:rPr>
              <a:t>を示しています。（上下段表示）</a:t>
            </a:r>
            <a:endParaRPr lang="en-US" altLang="ja-JP" sz="1600" b="1" dirty="0">
              <a:solidFill>
                <a:srgbClr val="00000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800" b="1" dirty="0">
                <a:solidFill>
                  <a:srgbClr val="000000"/>
                </a:solidFill>
                <a:latin typeface="Meiryo UI" pitchFamily="50" charset="-128"/>
                <a:ea typeface="Meiryo UI" pitchFamily="50" charset="-128"/>
                <a:cs typeface="Meiryo UI" pitchFamily="50" charset="-128"/>
                <a:sym typeface="Arial" pitchFamily="34" charset="0"/>
              </a:rPr>
              <a:t>　</a:t>
            </a:r>
            <a:endParaRPr lang="en-US" altLang="ja-JP" sz="1800" b="1" dirty="0">
              <a:solidFill>
                <a:srgbClr val="000000"/>
              </a:solidFill>
              <a:latin typeface="Meiryo UI" pitchFamily="50" charset="-128"/>
              <a:ea typeface="Meiryo UI" pitchFamily="50" charset="-128"/>
              <a:cs typeface="Meiryo UI" pitchFamily="50" charset="-128"/>
              <a:sym typeface="Arial" pitchFamily="34" charset="0"/>
            </a:endParaRPr>
          </a:p>
          <a:p>
            <a:pPr>
              <a:buFontTx/>
              <a:buNone/>
              <a:defRPr/>
            </a:pPr>
            <a:endParaRPr lang="en-US" altLang="ja-JP" sz="1800" b="1" dirty="0">
              <a:solidFill>
                <a:srgbClr val="000000"/>
              </a:solidFill>
              <a:latin typeface="Meiryo UI" pitchFamily="50" charset="-128"/>
              <a:ea typeface="Meiryo UI" pitchFamily="50" charset="-128"/>
              <a:cs typeface="Meiryo UI" pitchFamily="50" charset="-128"/>
              <a:sym typeface="Arial" pitchFamily="34" charset="0"/>
            </a:endParaRPr>
          </a:p>
        </p:txBody>
      </p:sp>
      <p:sp>
        <p:nvSpPr>
          <p:cNvPr id="306180" name="正方形/長方形 22"/>
          <p:cNvSpPr>
            <a:spLocks noChangeArrowheads="1"/>
          </p:cNvSpPr>
          <p:nvPr/>
        </p:nvSpPr>
        <p:spPr bwMode="auto">
          <a:xfrm>
            <a:off x="4500563" y="1052736"/>
            <a:ext cx="44640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・総合コメント</a:t>
            </a: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①・・・</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ラーニング指標</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他に差が見られる。</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情報の認知の違いがパフォーマンスに影響をあたえているのではと推測される。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②・・・</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エネルギー</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忍耐強く取り組むスタイルではなく、速いペースに対応出来るパフォーマーが成果を上げている。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③・・・</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主張性</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高すぎる主張性がハイパフォーマンスの妨げになっていることが想定されます。</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p:txBody>
      </p:sp>
      <p:pic>
        <p:nvPicPr>
          <p:cNvPr id="326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98425"/>
            <a:ext cx="4210050" cy="678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bwMode="auto">
          <a:xfrm>
            <a:off x="250825" y="188913"/>
            <a:ext cx="1008063" cy="2087562"/>
          </a:xfrm>
          <a:prstGeom prst="rect">
            <a:avLst/>
          </a:prstGeom>
          <a:noFill/>
          <a:ln w="22225"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2" name="円/楕円 11"/>
          <p:cNvSpPr/>
          <p:nvPr/>
        </p:nvSpPr>
        <p:spPr bwMode="auto">
          <a:xfrm>
            <a:off x="468313" y="2835275"/>
            <a:ext cx="719137" cy="3778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3" name="円/楕円 12"/>
          <p:cNvSpPr/>
          <p:nvPr/>
        </p:nvSpPr>
        <p:spPr bwMode="auto">
          <a:xfrm>
            <a:off x="684213" y="3357563"/>
            <a:ext cx="574675" cy="287337"/>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4" name="円/楕円 13"/>
          <p:cNvSpPr/>
          <p:nvPr/>
        </p:nvSpPr>
        <p:spPr bwMode="auto">
          <a:xfrm>
            <a:off x="684213" y="5516563"/>
            <a:ext cx="806450" cy="3143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5" name="円/楕円 14"/>
          <p:cNvSpPr/>
          <p:nvPr/>
        </p:nvSpPr>
        <p:spPr bwMode="auto">
          <a:xfrm>
            <a:off x="611188" y="5949950"/>
            <a:ext cx="806450" cy="312738"/>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6" name="テキスト ボックス 13"/>
          <p:cNvSpPr txBox="1">
            <a:spLocks noChangeArrowheads="1"/>
          </p:cNvSpPr>
          <p:nvPr/>
        </p:nvSpPr>
        <p:spPr bwMode="auto">
          <a:xfrm>
            <a:off x="6516688" y="4943699"/>
            <a:ext cx="259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500">
                <a:solidFill>
                  <a:srgbClr val="1F474F"/>
                </a:solidFill>
                <a:latin typeface="Arial" charset="0"/>
              </a:defRPr>
            </a:lvl1pPr>
            <a:lvl2pPr marL="742950" indent="-285750" defTabSz="457200">
              <a:spcBef>
                <a:spcPct val="20000"/>
              </a:spcBef>
              <a:buChar char="–"/>
              <a:defRPr sz="2200">
                <a:solidFill>
                  <a:srgbClr val="1F474F"/>
                </a:solidFill>
                <a:latin typeface="Arial" charset="0"/>
              </a:defRPr>
            </a:lvl2pPr>
            <a:lvl3pPr marL="1143000" indent="-228600" defTabSz="457200">
              <a:spcBef>
                <a:spcPct val="20000"/>
              </a:spcBef>
              <a:buChar char="•"/>
              <a:defRPr sz="2200">
                <a:solidFill>
                  <a:srgbClr val="1F474F"/>
                </a:solidFill>
                <a:latin typeface="Arial" charset="0"/>
              </a:defRPr>
            </a:lvl3pPr>
            <a:lvl4pPr marL="1600200" indent="-228600" defTabSz="457200">
              <a:spcBef>
                <a:spcPct val="20000"/>
              </a:spcBef>
              <a:buChar char="–"/>
              <a:defRPr sz="1900">
                <a:solidFill>
                  <a:srgbClr val="1F474F"/>
                </a:solidFill>
                <a:latin typeface="Arial" charset="0"/>
              </a:defRPr>
            </a:lvl4pPr>
            <a:lvl5pPr marL="2057400" indent="-228600" defTabSz="457200">
              <a:spcBef>
                <a:spcPct val="20000"/>
              </a:spcBef>
              <a:buChar char="»"/>
              <a:defRPr sz="1600">
                <a:solidFill>
                  <a:srgbClr val="1F474F"/>
                </a:solidFill>
                <a:latin typeface="Arial" charset="0"/>
              </a:defRPr>
            </a:lvl5pPr>
            <a:lvl6pPr marL="2514600" indent="-228600" defTabSz="457200" eaLnBrk="0" fontAlgn="base" hangingPunct="0">
              <a:spcBef>
                <a:spcPct val="20000"/>
              </a:spcBef>
              <a:spcAft>
                <a:spcPct val="0"/>
              </a:spcAft>
              <a:buChar char="»"/>
              <a:defRPr sz="1600">
                <a:solidFill>
                  <a:srgbClr val="1F474F"/>
                </a:solidFill>
                <a:latin typeface="Arial" charset="0"/>
              </a:defRPr>
            </a:lvl6pPr>
            <a:lvl7pPr marL="2971800" indent="-228600" defTabSz="457200" eaLnBrk="0" fontAlgn="base" hangingPunct="0">
              <a:spcBef>
                <a:spcPct val="20000"/>
              </a:spcBef>
              <a:spcAft>
                <a:spcPct val="0"/>
              </a:spcAft>
              <a:buChar char="»"/>
              <a:defRPr sz="1600">
                <a:solidFill>
                  <a:srgbClr val="1F474F"/>
                </a:solidFill>
                <a:latin typeface="Arial" charset="0"/>
              </a:defRPr>
            </a:lvl7pPr>
            <a:lvl8pPr marL="3429000" indent="-228600" defTabSz="457200" eaLnBrk="0" fontAlgn="base" hangingPunct="0">
              <a:spcBef>
                <a:spcPct val="20000"/>
              </a:spcBef>
              <a:spcAft>
                <a:spcPct val="0"/>
              </a:spcAft>
              <a:buChar char="»"/>
              <a:defRPr sz="1600">
                <a:solidFill>
                  <a:srgbClr val="1F474F"/>
                </a:solidFill>
                <a:latin typeface="Arial" charset="0"/>
              </a:defRPr>
            </a:lvl8pPr>
            <a:lvl9pPr marL="3886200" indent="-228600" defTabSz="457200" eaLnBrk="0" fontAlgn="base" hangingPunct="0">
              <a:spcBef>
                <a:spcPct val="20000"/>
              </a:spcBef>
              <a:spcAft>
                <a:spcPct val="0"/>
              </a:spcAft>
              <a:buChar char="»"/>
              <a:defRPr sz="1600">
                <a:solidFill>
                  <a:srgbClr val="1F474F"/>
                </a:solidFill>
                <a:latin typeface="Arial" charset="0"/>
              </a:defRPr>
            </a:lvl9pPr>
          </a:lstStyle>
          <a:p>
            <a:pPr>
              <a:spcBef>
                <a:spcPct val="0"/>
              </a:spcBef>
              <a:buFontTx/>
              <a:buNone/>
              <a:defRPr/>
            </a:pPr>
            <a:r>
              <a:rPr lang="ja-JP" altLang="en-US" sz="1400" dirty="0">
                <a:solidFill>
                  <a:srgbClr val="000000"/>
                </a:solidFill>
                <a:latin typeface="Calibri" pitchFamily="34" charset="0"/>
              </a:rPr>
              <a:t>当社より顧客企業に提出した</a:t>
            </a:r>
            <a:endParaRPr lang="en-US" altLang="ja-JP" sz="1400" dirty="0">
              <a:solidFill>
                <a:srgbClr val="000000"/>
              </a:solidFill>
              <a:latin typeface="Calibri" pitchFamily="34" charset="0"/>
            </a:endParaRPr>
          </a:p>
          <a:p>
            <a:pPr>
              <a:spcBef>
                <a:spcPct val="0"/>
              </a:spcBef>
              <a:buFontTx/>
              <a:buNone/>
              <a:defRPr/>
            </a:pPr>
            <a:r>
              <a:rPr lang="ja-JP" altLang="en-US" sz="1400" dirty="0">
                <a:solidFill>
                  <a:srgbClr val="000000"/>
                </a:solidFill>
                <a:latin typeface="Calibri" pitchFamily="34" charset="0"/>
              </a:rPr>
              <a:t>レポートより抜粋</a:t>
            </a:r>
            <a:endParaRPr lang="ja-JP" altLang="en-US" sz="1600" dirty="0">
              <a:solidFill>
                <a:srgbClr val="000000"/>
              </a:solidFill>
              <a:latin typeface="Calibri" pitchFamily="34" charset="0"/>
            </a:endParaRPr>
          </a:p>
        </p:txBody>
      </p:sp>
      <p:sp>
        <p:nvSpPr>
          <p:cNvPr id="3" name="スライド番号プレースホルダー 2">
            <a:extLst>
              <a:ext uri="{FF2B5EF4-FFF2-40B4-BE49-F238E27FC236}">
                <a16:creationId xmlns:a16="http://schemas.microsoft.com/office/drawing/2014/main" id="{CF66D6EC-1C7C-BD4E-1BA9-08E3D36A959A}"/>
              </a:ext>
            </a:extLst>
          </p:cNvPr>
          <p:cNvSpPr>
            <a:spLocks noGrp="1"/>
          </p:cNvSpPr>
          <p:nvPr>
            <p:ph type="sldNum" sz="quarter" idx="12"/>
          </p:nvPr>
        </p:nvSpPr>
        <p:spPr/>
        <p:txBody>
          <a:bodyPr/>
          <a:lstStyle/>
          <a:p>
            <a:pPr>
              <a:defRPr/>
            </a:pPr>
            <a:fld id="{9308C73B-D1F9-42FE-87E3-E3E5102503BB}" type="slidenum">
              <a:rPr lang="en-US" altLang="ja-JP" smtClean="0"/>
              <a:pPr>
                <a:defRPr/>
              </a:pPr>
              <a:t>12</a:t>
            </a:fld>
            <a:endParaRPr lang="en-US" altLang="ja-JP"/>
          </a:p>
        </p:txBody>
      </p:sp>
      <p:sp>
        <p:nvSpPr>
          <p:cNvPr id="4" name="フッター プレースホルダー 1">
            <a:extLst>
              <a:ext uri="{FF2B5EF4-FFF2-40B4-BE49-F238E27FC236}">
                <a16:creationId xmlns:a16="http://schemas.microsoft.com/office/drawing/2014/main" id="{09278457-5EC9-1729-9E3F-5E3730FE9B04}"/>
              </a:ext>
            </a:extLst>
          </p:cNvPr>
          <p:cNvSpPr>
            <a:spLocks noGrp="1"/>
          </p:cNvSpPr>
          <p:nvPr>
            <p:ph type="ftr" sz="quarter" idx="11"/>
          </p:nvPr>
        </p:nvSpPr>
        <p:spPr>
          <a:xfrm>
            <a:off x="4356344" y="6418486"/>
            <a:ext cx="3312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403198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スライド番号プレースホルダー 5"/>
          <p:cNvSpPr txBox="1">
            <a:spLocks/>
          </p:cNvSpPr>
          <p:nvPr/>
        </p:nvSpPr>
        <p:spPr>
          <a:xfrm>
            <a:off x="6705600" y="6508750"/>
            <a:ext cx="2133599"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13</a:t>
            </a:fld>
            <a:endParaRPr lang="en-US" sz="1200">
              <a:solidFill>
                <a:srgbClr val="888888"/>
              </a:solidFill>
              <a:latin typeface="Calibri"/>
              <a:ea typeface="Calibri"/>
              <a:cs typeface="Calibri"/>
              <a:sym typeface="Calibri"/>
            </a:endParaRPr>
          </a:p>
        </p:txBody>
      </p:sp>
      <p:pic>
        <p:nvPicPr>
          <p:cNvPr id="5" name="図 4"/>
          <p:cNvPicPr>
            <a:picLocks noChangeAspect="1"/>
          </p:cNvPicPr>
          <p:nvPr/>
        </p:nvPicPr>
        <p:blipFill>
          <a:blip r:embed="rId2"/>
          <a:stretch>
            <a:fillRect/>
          </a:stretch>
        </p:blipFill>
        <p:spPr>
          <a:xfrm>
            <a:off x="5752947" y="1205581"/>
            <a:ext cx="2933851" cy="3959032"/>
          </a:xfrm>
          <a:prstGeom prst="rect">
            <a:avLst/>
          </a:prstGeom>
          <a:ln>
            <a:solidFill>
              <a:schemeClr val="tx1"/>
            </a:solidFill>
          </a:ln>
        </p:spPr>
      </p:pic>
      <p:sp>
        <p:nvSpPr>
          <p:cNvPr id="162820" name="テキスト ボックス 7"/>
          <p:cNvSpPr txBox="1">
            <a:spLocks noChangeArrowheads="1"/>
          </p:cNvSpPr>
          <p:nvPr/>
        </p:nvSpPr>
        <p:spPr bwMode="auto">
          <a:xfrm>
            <a:off x="244722" y="4939768"/>
            <a:ext cx="491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・ポジションごとのパフォーマンスモデルと</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　各候補者それぞれのジョブマッチ％を抽出</a:t>
            </a: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9" name="十字形 8"/>
          <p:cNvSpPr/>
          <p:nvPr/>
        </p:nvSpPr>
        <p:spPr>
          <a:xfrm>
            <a:off x="2585133" y="2759663"/>
            <a:ext cx="369888" cy="390525"/>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2822" name="正方形/長方形 11"/>
          <p:cNvSpPr>
            <a:spLocks noChangeArrowheads="1"/>
          </p:cNvSpPr>
          <p:nvPr/>
        </p:nvSpPr>
        <p:spPr bwMode="auto">
          <a:xfrm>
            <a:off x="111002" y="1156560"/>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個人グラフ</a:t>
            </a:r>
            <a:endParaRPr lang="ja-JP" altLang="en-US" sz="1800" dirty="0">
              <a:solidFill>
                <a:srgbClr val="000000"/>
              </a:solidFill>
              <a:latin typeface="Arial" pitchFamily="34" charset="0"/>
            </a:endParaRPr>
          </a:p>
        </p:txBody>
      </p:sp>
      <p:sp>
        <p:nvSpPr>
          <p:cNvPr id="162823" name="Text Placeholder 1"/>
          <p:cNvSpPr txBox="1">
            <a:spLocks/>
          </p:cNvSpPr>
          <p:nvPr/>
        </p:nvSpPr>
        <p:spPr bwMode="auto">
          <a:xfrm>
            <a:off x="173308" y="138985"/>
            <a:ext cx="8948738" cy="109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r>
              <a:rPr lang="ja-JP" altLang="en-US" sz="700" b="1" dirty="0">
                <a:solidFill>
                  <a:srgbClr val="000000">
                    <a:lumMod val="50000"/>
                    <a:lumOff val="50000"/>
                  </a:srgbClr>
                </a:solidFill>
                <a:latin typeface="Meiryo UI" pitchFamily="50" charset="-128"/>
                <a:ea typeface="Meiryo UI" pitchFamily="50" charset="-128"/>
                <a:cs typeface="Meiryo UI" pitchFamily="50" charset="-128"/>
              </a:rPr>
              <a:t>　</a:t>
            </a:r>
            <a:r>
              <a:rPr lang="ja-JP" altLang="en-US" sz="2400" b="1" dirty="0">
                <a:solidFill>
                  <a:srgbClr val="000000">
                    <a:lumMod val="50000"/>
                    <a:lumOff val="50000"/>
                  </a:srgbClr>
                </a:solidFill>
                <a:latin typeface="Meiryo UI" pitchFamily="50" charset="-128"/>
                <a:ea typeface="Meiryo UI" pitchFamily="50" charset="-128"/>
                <a:cs typeface="Meiryo UI" pitchFamily="50" charset="-128"/>
              </a:rPr>
              <a:t>パフォーマンスモデルと人材のフィットを確認し</a:t>
            </a:r>
            <a:endParaRPr lang="en-US" altLang="ja-JP" sz="2400" b="1" dirty="0">
              <a:solidFill>
                <a:srgbClr val="000000">
                  <a:lumMod val="50000"/>
                  <a:lumOff val="50000"/>
                </a:srgbClr>
              </a:solidFill>
              <a:latin typeface="Meiryo UI" pitchFamily="50" charset="-128"/>
              <a:ea typeface="Meiryo UI" pitchFamily="50" charset="-128"/>
              <a:cs typeface="Meiryo UI" pitchFamily="50" charset="-128"/>
            </a:endParaRPr>
          </a:p>
          <a:p>
            <a:pPr>
              <a:buFontTx/>
              <a:buNone/>
            </a:pPr>
            <a:r>
              <a:rPr lang="ja-JP" altLang="en-US" sz="2400" b="1" dirty="0">
                <a:solidFill>
                  <a:srgbClr val="000000">
                    <a:lumMod val="50000"/>
                    <a:lumOff val="50000"/>
                  </a:srgbClr>
                </a:solidFill>
                <a:latin typeface="Meiryo UI" pitchFamily="50" charset="-128"/>
                <a:ea typeface="Meiryo UI" pitchFamily="50" charset="-128"/>
                <a:cs typeface="Meiryo UI" pitchFamily="50" charset="-128"/>
              </a:rPr>
              <a:t>人材マネジメントに活用する</a:t>
            </a:r>
            <a:endParaRPr lang="en-US" altLang="ja-JP" sz="24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162824" name="正方形/長方形 11"/>
          <p:cNvSpPr>
            <a:spLocks noChangeArrowheads="1"/>
          </p:cNvSpPr>
          <p:nvPr/>
        </p:nvSpPr>
        <p:spPr bwMode="auto">
          <a:xfrm>
            <a:off x="2987637" y="1038011"/>
            <a:ext cx="250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パフォーマンスモデル</a:t>
            </a:r>
            <a:endParaRPr lang="en-US" altLang="ja-JP" sz="1800" dirty="0">
              <a:solidFill>
                <a:srgbClr val="000000"/>
              </a:solidFill>
              <a:latin typeface="Meiryo UI" pitchFamily="50" charset="-128"/>
              <a:ea typeface="Meiryo UI" pitchFamily="50" charset="-128"/>
              <a:cs typeface="Meiryo UI" pitchFamily="50" charset="-128"/>
            </a:endParaRPr>
          </a:p>
        </p:txBody>
      </p:sp>
      <p:grpSp>
        <p:nvGrpSpPr>
          <p:cNvPr id="162825" name="グループ化 14"/>
          <p:cNvGrpSpPr>
            <a:grpSpLocks/>
          </p:cNvGrpSpPr>
          <p:nvPr/>
        </p:nvGrpSpPr>
        <p:grpSpPr bwMode="auto">
          <a:xfrm>
            <a:off x="6628575" y="1549477"/>
            <a:ext cx="2212369" cy="2341923"/>
            <a:chOff x="1638121" y="16335"/>
            <a:chExt cx="4082378" cy="4669136"/>
          </a:xfrm>
        </p:grpSpPr>
        <p:sp>
          <p:nvSpPr>
            <p:cNvPr id="162829" name="Title 3"/>
            <p:cNvSpPr txBox="1">
              <a:spLocks/>
            </p:cNvSpPr>
            <p:nvPr/>
          </p:nvSpPr>
          <p:spPr bwMode="auto">
            <a:xfrm>
              <a:off x="4154784" y="1375188"/>
              <a:ext cx="1565715" cy="846914"/>
            </a:xfrm>
            <a:prstGeom prst="rect">
              <a:avLst/>
            </a:prstGeom>
            <a:solidFill>
              <a:schemeClr val="bg1"/>
            </a:solidFill>
            <a:ln w="9525">
              <a:solidFill>
                <a:srgbClr val="0070C0"/>
              </a:solidFill>
              <a:miter lim="800000"/>
              <a:headEnd/>
              <a:tailEnd/>
            </a:ln>
          </p:spPr>
          <p:txBody>
            <a:bodyPr lIns="91436" tIns="45718" rIns="91436" bIns="45718"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400" b="1" dirty="0">
                  <a:solidFill>
                    <a:srgbClr val="000000"/>
                  </a:solidFill>
                  <a:latin typeface="Meiryo UI" pitchFamily="50" charset="-128"/>
                  <a:ea typeface="Meiryo UI" pitchFamily="50" charset="-128"/>
                  <a:cs typeface="Meiryo UI" pitchFamily="50" charset="-128"/>
                </a:rPr>
                <a:t>ギャップ</a:t>
              </a:r>
            </a:p>
          </p:txBody>
        </p:sp>
        <p:cxnSp>
          <p:nvCxnSpPr>
            <p:cNvPr id="162830" name="直線コネクタ 3"/>
            <p:cNvCxnSpPr>
              <a:cxnSpLocks noChangeShapeType="1"/>
            </p:cNvCxnSpPr>
            <p:nvPr/>
          </p:nvCxnSpPr>
          <p:spPr bwMode="auto">
            <a:xfrm>
              <a:off x="2360900" y="1637625"/>
              <a:ext cx="1793884" cy="16101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2831" name="直線コネクタ 10"/>
            <p:cNvCxnSpPr>
              <a:cxnSpLocks noChangeShapeType="1"/>
            </p:cNvCxnSpPr>
            <p:nvPr/>
          </p:nvCxnSpPr>
          <p:spPr bwMode="auto">
            <a:xfrm flipV="1">
              <a:off x="3190271" y="1844394"/>
              <a:ext cx="964513" cy="109669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2832" name="直線コネクタ 12"/>
            <p:cNvCxnSpPr>
              <a:cxnSpLocks noChangeShapeType="1"/>
              <a:endCxn id="162829" idx="1"/>
            </p:cNvCxnSpPr>
            <p:nvPr/>
          </p:nvCxnSpPr>
          <p:spPr bwMode="auto">
            <a:xfrm flipV="1">
              <a:off x="2533107" y="1798646"/>
              <a:ext cx="1621678" cy="7867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2833" name="直線コネクタ 16"/>
            <p:cNvCxnSpPr>
              <a:cxnSpLocks noChangeShapeType="1"/>
              <a:endCxn id="162829" idx="1"/>
            </p:cNvCxnSpPr>
            <p:nvPr/>
          </p:nvCxnSpPr>
          <p:spPr bwMode="auto">
            <a:xfrm flipV="1">
              <a:off x="2533959" y="1798646"/>
              <a:ext cx="1620825" cy="225847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2834" name="直線コネクタ 20"/>
            <p:cNvCxnSpPr>
              <a:cxnSpLocks noChangeShapeType="1"/>
              <a:endCxn id="162829" idx="1"/>
            </p:cNvCxnSpPr>
            <p:nvPr/>
          </p:nvCxnSpPr>
          <p:spPr bwMode="auto">
            <a:xfrm flipV="1">
              <a:off x="2228027" y="1798646"/>
              <a:ext cx="1926757" cy="28868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2835" name="直線コネクタ 3"/>
            <p:cNvCxnSpPr>
              <a:cxnSpLocks noChangeShapeType="1"/>
            </p:cNvCxnSpPr>
            <p:nvPr/>
          </p:nvCxnSpPr>
          <p:spPr bwMode="auto">
            <a:xfrm>
              <a:off x="1638121" y="16335"/>
              <a:ext cx="1981199"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2826" name="正方形/長方形 11"/>
          <p:cNvSpPr>
            <a:spLocks noChangeArrowheads="1"/>
          </p:cNvSpPr>
          <p:nvPr/>
        </p:nvSpPr>
        <p:spPr bwMode="auto">
          <a:xfrm>
            <a:off x="5683973" y="535911"/>
            <a:ext cx="3163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候補者別</a:t>
            </a:r>
            <a:endParaRPr lang="en-US" altLang="ja-JP" sz="18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ジョブマッチレポート</a:t>
            </a:r>
            <a:endParaRPr lang="ja-JP" altLang="en-US" sz="1800" dirty="0">
              <a:solidFill>
                <a:srgbClr val="000000"/>
              </a:solidFill>
              <a:latin typeface="Arial" pitchFamily="34" charset="0"/>
            </a:endParaRPr>
          </a:p>
        </p:txBody>
      </p:sp>
      <p:sp>
        <p:nvSpPr>
          <p:cNvPr id="4" name="屈折矢印 3"/>
          <p:cNvSpPr/>
          <p:nvPr/>
        </p:nvSpPr>
        <p:spPr>
          <a:xfrm rot="5400000">
            <a:off x="3799548" y="3164670"/>
            <a:ext cx="741053" cy="2940567"/>
          </a:xfrm>
          <a:prstGeom prst="bentUpArrow">
            <a:avLst>
              <a:gd name="adj1" fmla="val 1868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1" name="グループ化 20"/>
          <p:cNvGrpSpPr/>
          <p:nvPr/>
        </p:nvGrpSpPr>
        <p:grpSpPr>
          <a:xfrm>
            <a:off x="-95392" y="5644980"/>
            <a:ext cx="9268700" cy="859262"/>
            <a:chOff x="-285326" y="5279876"/>
            <a:chExt cx="9268700" cy="1008112"/>
          </a:xfrm>
        </p:grpSpPr>
        <p:sp>
          <p:nvSpPr>
            <p:cNvPr id="22"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ja-JP" altLang="en-US" sz="2200" b="1" dirty="0">
                  <a:solidFill>
                    <a:srgbClr val="FFFFFF"/>
                  </a:solidFill>
                  <a:latin typeface="Calibri"/>
                  <a:ea typeface="Calibri"/>
                  <a:cs typeface="Calibri"/>
                  <a:sym typeface="Calibri"/>
                </a:rPr>
                <a:t>ジョブマッチの情報を活用した、</a:t>
              </a:r>
              <a:endParaRPr lang="en-US" altLang="ja-JP" sz="2200" b="1" dirty="0">
                <a:solidFill>
                  <a:srgbClr val="FFFFFF"/>
                </a:solidFill>
                <a:latin typeface="Calibri"/>
                <a:ea typeface="Calibri"/>
                <a:cs typeface="Calibri"/>
                <a:sym typeface="Calibri"/>
              </a:endParaRPr>
            </a:p>
            <a:p>
              <a:pPr algn="ctr">
                <a:spcBef>
                  <a:spcPct val="0"/>
                </a:spcBef>
              </a:pPr>
              <a:r>
                <a:rPr lang="ja-JP" altLang="en-US" sz="2200" b="1" dirty="0">
                  <a:solidFill>
                    <a:srgbClr val="FFFFFF"/>
                  </a:solidFill>
                  <a:latin typeface="Calibri"/>
                  <a:ea typeface="Calibri"/>
                  <a:cs typeface="Calibri"/>
                  <a:sym typeface="Calibri"/>
                </a:rPr>
                <a:t>採用・配置・育成への意思決定情報として活用</a:t>
              </a:r>
              <a:endParaRPr lang="en-US" sz="2200" b="1" dirty="0">
                <a:solidFill>
                  <a:srgbClr val="FFFFFF"/>
                </a:solidFill>
                <a:latin typeface="Calibri"/>
                <a:ea typeface="Calibri"/>
                <a:cs typeface="Calibri"/>
                <a:sym typeface="Calibri"/>
              </a:endParaRPr>
            </a:p>
          </p:txBody>
        </p:sp>
      </p:grpSp>
      <p:pic>
        <p:nvPicPr>
          <p:cNvPr id="18" name="図 17"/>
          <p:cNvPicPr>
            <a:picLocks noChangeAspect="1"/>
          </p:cNvPicPr>
          <p:nvPr/>
        </p:nvPicPr>
        <p:blipFill>
          <a:blip r:embed="rId3"/>
          <a:stretch>
            <a:fillRect/>
          </a:stretch>
        </p:blipFill>
        <p:spPr>
          <a:xfrm>
            <a:off x="111002" y="1549477"/>
            <a:ext cx="2339953" cy="2928323"/>
          </a:xfrm>
          <a:prstGeom prst="rect">
            <a:avLst/>
          </a:prstGeom>
          <a:ln>
            <a:solidFill>
              <a:schemeClr val="tx1"/>
            </a:solidFill>
          </a:ln>
        </p:spPr>
      </p:pic>
      <p:pic>
        <p:nvPicPr>
          <p:cNvPr id="19" name="図 18"/>
          <p:cNvPicPr>
            <a:picLocks noChangeAspect="1"/>
          </p:cNvPicPr>
          <p:nvPr/>
        </p:nvPicPr>
        <p:blipFill>
          <a:blip r:embed="rId4"/>
          <a:stretch>
            <a:fillRect/>
          </a:stretch>
        </p:blipFill>
        <p:spPr>
          <a:xfrm>
            <a:off x="3089199" y="1449938"/>
            <a:ext cx="2248535" cy="3069740"/>
          </a:xfrm>
          <a:prstGeom prst="rect">
            <a:avLst/>
          </a:prstGeom>
          <a:ln>
            <a:solidFill>
              <a:schemeClr val="tx1"/>
            </a:solidFill>
          </a:ln>
        </p:spPr>
      </p:pic>
      <p:sp>
        <p:nvSpPr>
          <p:cNvPr id="6" name="フッター プレースホルダー 1">
            <a:extLst>
              <a:ext uri="{FF2B5EF4-FFF2-40B4-BE49-F238E27FC236}">
                <a16:creationId xmlns:a16="http://schemas.microsoft.com/office/drawing/2014/main" id="{AC300C76-8C40-FA1E-2F47-E8BB85003514}"/>
              </a:ext>
            </a:extLst>
          </p:cNvPr>
          <p:cNvSpPr>
            <a:spLocks noGrp="1"/>
          </p:cNvSpPr>
          <p:nvPr>
            <p:ph type="ftr" sz="quarter" idx="11"/>
          </p:nvPr>
        </p:nvSpPr>
        <p:spPr>
          <a:xfrm>
            <a:off x="2907600" y="6453336"/>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5623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16" name="Title 1"/>
          <p:cNvSpPr txBox="1">
            <a:spLocks/>
          </p:cNvSpPr>
          <p:nvPr/>
        </p:nvSpPr>
        <p:spPr>
          <a:xfrm>
            <a:off x="0" y="0"/>
            <a:ext cx="8229600" cy="1143000"/>
          </a:xfrm>
          <a:prstGeom prst="rect">
            <a:avLst/>
          </a:prstGeom>
        </p:spPr>
        <p:txBody>
          <a:bodyPr/>
          <a:lstStyle/>
          <a:p>
            <a:pP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戦略的人材配置</a:t>
            </a:r>
            <a:r>
              <a:rPr lang="ja-JP" altLang="en-US"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a:t>
            </a:r>
            <a:r>
              <a:rPr lang="ja-JP" alt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個人のキャリアプランニング</a:t>
            </a:r>
            <a:endParaRPr 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pic>
        <p:nvPicPr>
          <p:cNvPr id="2969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60" y="1013118"/>
            <a:ext cx="19510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十字形 13"/>
          <p:cNvSpPr/>
          <p:nvPr/>
        </p:nvSpPr>
        <p:spPr>
          <a:xfrm rot="18863668">
            <a:off x="3692330" y="1705397"/>
            <a:ext cx="369888" cy="364483"/>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テキスト ボックス 1"/>
          <p:cNvSpPr txBox="1"/>
          <p:nvPr/>
        </p:nvSpPr>
        <p:spPr>
          <a:xfrm>
            <a:off x="4504750" y="1323521"/>
            <a:ext cx="2654586"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ctr">
              <a:buFont typeface="Wingdings" panose="05000000000000000000" pitchFamily="2" charset="2"/>
              <a:buChar char="n"/>
            </a:pPr>
            <a:r>
              <a:rPr kumimoji="1" lang="ja-JP" altLang="en-US" sz="1800" b="1" dirty="0">
                <a:latin typeface="Meiryo UI" panose="020B0604030504040204" pitchFamily="50" charset="-128"/>
                <a:ea typeface="Meiryo UI" panose="020B0604030504040204" pitchFamily="50" charset="-128"/>
              </a:rPr>
              <a:t>購買担当</a:t>
            </a:r>
            <a:endParaRPr kumimoji="1" lang="en-US" altLang="ja-JP" sz="1800"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n"/>
            </a:pPr>
            <a:r>
              <a:rPr kumimoji="1" lang="ja-JP" altLang="en-US" sz="1800" b="1" dirty="0">
                <a:latin typeface="Meiryo UI" panose="020B0604030504040204" pitchFamily="50" charset="-128"/>
                <a:ea typeface="Meiryo UI" panose="020B0604030504040204" pitchFamily="50" charset="-128"/>
              </a:rPr>
              <a:t>経理担当</a:t>
            </a:r>
            <a:endParaRPr kumimoji="1" lang="en-US" altLang="ja-JP" sz="1800"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n"/>
            </a:pPr>
            <a:r>
              <a:rPr kumimoji="1" lang="ja-JP" altLang="en-US" sz="1800" b="1" dirty="0">
                <a:latin typeface="Meiryo UI" panose="020B0604030504040204" pitchFamily="50" charset="-128"/>
                <a:ea typeface="Meiryo UI" panose="020B0604030504040204" pitchFamily="50" charset="-128"/>
              </a:rPr>
              <a:t>営業事務</a:t>
            </a:r>
            <a:endParaRPr kumimoji="1" lang="en-US" altLang="ja-JP" sz="1800"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n"/>
            </a:pPr>
            <a:r>
              <a:rPr kumimoji="1" lang="ja-JP" altLang="en-US" sz="1800" b="1" dirty="0">
                <a:latin typeface="Meiryo UI" panose="020B0604030504040204" pitchFamily="50" charset="-128"/>
                <a:ea typeface="Meiryo UI" panose="020B0604030504040204" pitchFamily="50" charset="-128"/>
              </a:rPr>
              <a:t>商品企画室</a:t>
            </a:r>
            <a:endParaRPr kumimoji="1" lang="en-US" altLang="ja-JP" sz="1800"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n"/>
            </a:pPr>
            <a:r>
              <a:rPr kumimoji="1" lang="ja-JP" altLang="en-US" sz="1800" b="1" dirty="0">
                <a:latin typeface="Meiryo UI" panose="020B0604030504040204" pitchFamily="50" charset="-128"/>
                <a:ea typeface="Meiryo UI" panose="020B0604030504040204" pitchFamily="50" charset="-128"/>
              </a:rPr>
              <a:t>人材開発部</a:t>
            </a:r>
          </a:p>
        </p:txBody>
      </p:sp>
      <p:grpSp>
        <p:nvGrpSpPr>
          <p:cNvPr id="15" name="グループ化 14"/>
          <p:cNvGrpSpPr/>
          <p:nvPr/>
        </p:nvGrpSpPr>
        <p:grpSpPr>
          <a:xfrm>
            <a:off x="-124700" y="5713365"/>
            <a:ext cx="9268700" cy="859262"/>
            <a:chOff x="-285326" y="5279876"/>
            <a:chExt cx="9268700" cy="1008112"/>
          </a:xfrm>
        </p:grpSpPr>
        <p:sp>
          <p:nvSpPr>
            <p:cNvPr id="17"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ja-JP" altLang="en-US" sz="2200" b="1" dirty="0">
                  <a:solidFill>
                    <a:schemeClr val="lt1"/>
                  </a:solidFill>
                  <a:latin typeface="Calibri"/>
                  <a:ea typeface="Calibri"/>
                  <a:cs typeface="Calibri"/>
                  <a:sym typeface="Calibri"/>
                </a:rPr>
                <a:t>一人の人材と複数の職務のマッチ率を表示</a:t>
              </a:r>
              <a:endParaRPr lang="en-US" altLang="ja-JP" sz="2200" b="1" dirty="0">
                <a:solidFill>
                  <a:schemeClr val="lt1"/>
                </a:solidFill>
                <a:latin typeface="Calibri"/>
                <a:ea typeface="Calibri"/>
                <a:cs typeface="Calibri"/>
                <a:sym typeface="Calibri"/>
              </a:endParaRPr>
            </a:p>
            <a:p>
              <a:pPr algn="ctr">
                <a:spcBef>
                  <a:spcPct val="0"/>
                </a:spcBef>
              </a:pPr>
              <a:r>
                <a:rPr lang="ja-JP" altLang="en-US" sz="2200" b="1" dirty="0">
                  <a:solidFill>
                    <a:schemeClr val="lt1"/>
                  </a:solidFill>
                  <a:latin typeface="Calibri"/>
                  <a:ea typeface="Calibri"/>
                  <a:cs typeface="Calibri"/>
                  <a:sym typeface="Calibri"/>
                </a:rPr>
                <a:t>ジョブローテーションやキャリアプランニングの判断材料に</a:t>
              </a:r>
              <a:endParaRPr lang="en-US" sz="2200" b="1" dirty="0">
                <a:solidFill>
                  <a:schemeClr val="lt1"/>
                </a:solidFill>
                <a:latin typeface="Calibri"/>
                <a:ea typeface="Calibri"/>
                <a:cs typeface="Calibri"/>
                <a:sym typeface="Calibri"/>
              </a:endParaRPr>
            </a:p>
          </p:txBody>
        </p:sp>
      </p:grpSp>
      <p:sp>
        <p:nvSpPr>
          <p:cNvPr id="3" name="正方形/長方形 2"/>
          <p:cNvSpPr/>
          <p:nvPr/>
        </p:nvSpPr>
        <p:spPr>
          <a:xfrm>
            <a:off x="1699337" y="2818086"/>
            <a:ext cx="1080120" cy="338554"/>
          </a:xfrm>
          <a:prstGeom prst="rect">
            <a:avLst/>
          </a:prstGeom>
        </p:spPr>
        <p:txBody>
          <a:bodyPr wrap="square">
            <a:spAutoFit/>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候補者</a:t>
            </a:r>
            <a:endParaRPr lang="ja-JP" altLang="en-US" sz="1600" dirty="0"/>
          </a:p>
        </p:txBody>
      </p:sp>
      <p:sp>
        <p:nvSpPr>
          <p:cNvPr id="19" name="正方形/長方形 18"/>
          <p:cNvSpPr/>
          <p:nvPr/>
        </p:nvSpPr>
        <p:spPr>
          <a:xfrm>
            <a:off x="5157222" y="2920351"/>
            <a:ext cx="1440160" cy="338554"/>
          </a:xfrm>
          <a:prstGeom prst="rect">
            <a:avLst/>
          </a:prstGeom>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複数ポジション</a:t>
            </a:r>
            <a:endParaRPr lang="ja-JP" altLang="en-US" sz="1600" dirty="0"/>
          </a:p>
        </p:txBody>
      </p:sp>
      <p:sp>
        <p:nvSpPr>
          <p:cNvPr id="5" name="下矢印 4"/>
          <p:cNvSpPr/>
          <p:nvPr/>
        </p:nvSpPr>
        <p:spPr>
          <a:xfrm>
            <a:off x="3614562" y="2837536"/>
            <a:ext cx="707555" cy="651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30107" y="3705484"/>
            <a:ext cx="4867275" cy="1828800"/>
          </a:xfrm>
          <a:prstGeom prst="rect">
            <a:avLst/>
          </a:prstGeom>
        </p:spPr>
      </p:pic>
      <p:sp>
        <p:nvSpPr>
          <p:cNvPr id="7" name="スライド番号プレースホルダー 6">
            <a:extLst>
              <a:ext uri="{FF2B5EF4-FFF2-40B4-BE49-F238E27FC236}">
                <a16:creationId xmlns:a16="http://schemas.microsoft.com/office/drawing/2014/main" id="{1C26946A-03AD-166E-DCA7-60E1C21254E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14</a:t>
            </a:fld>
            <a:endParaRPr lang="en-US" sz="1200" b="0" i="0" u="none" strike="noStrike" cap="none" baseline="0">
              <a:solidFill>
                <a:srgbClr val="888888"/>
              </a:solidFill>
              <a:latin typeface="Calibri"/>
              <a:ea typeface="Calibri"/>
              <a:cs typeface="Calibri"/>
              <a:sym typeface="Calibri"/>
            </a:endParaRPr>
          </a:p>
        </p:txBody>
      </p:sp>
      <p:sp>
        <p:nvSpPr>
          <p:cNvPr id="8" name="フッター プレースホルダー 1">
            <a:extLst>
              <a:ext uri="{FF2B5EF4-FFF2-40B4-BE49-F238E27FC236}">
                <a16:creationId xmlns:a16="http://schemas.microsoft.com/office/drawing/2014/main" id="{01295538-8671-0464-6C0F-6C14676D5745}"/>
              </a:ext>
            </a:extLst>
          </p:cNvPr>
          <p:cNvSpPr>
            <a:spLocks noGrp="1"/>
          </p:cNvSpPr>
          <p:nvPr>
            <p:ph type="ftr" sz="quarter" idx="11"/>
          </p:nvPr>
        </p:nvSpPr>
        <p:spPr>
          <a:xfrm>
            <a:off x="2907600" y="6520259"/>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14979534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172" y="3599980"/>
            <a:ext cx="5210256" cy="20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十字形 13"/>
          <p:cNvSpPr/>
          <p:nvPr/>
        </p:nvSpPr>
        <p:spPr>
          <a:xfrm rot="18863668">
            <a:off x="3692330" y="1705397"/>
            <a:ext cx="369888" cy="364483"/>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テキスト ボックス 1"/>
          <p:cNvSpPr txBox="1"/>
          <p:nvPr/>
        </p:nvSpPr>
        <p:spPr>
          <a:xfrm>
            <a:off x="4553743" y="1735995"/>
            <a:ext cx="297966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海外拠点長</a:t>
            </a:r>
          </a:p>
        </p:txBody>
      </p:sp>
      <p:grpSp>
        <p:nvGrpSpPr>
          <p:cNvPr id="15" name="グループ化 14"/>
          <p:cNvGrpSpPr/>
          <p:nvPr/>
        </p:nvGrpSpPr>
        <p:grpSpPr>
          <a:xfrm>
            <a:off x="-124700" y="5881371"/>
            <a:ext cx="9268700" cy="859262"/>
            <a:chOff x="-285326" y="5279876"/>
            <a:chExt cx="9268700" cy="1008112"/>
          </a:xfrm>
        </p:grpSpPr>
        <p:sp>
          <p:nvSpPr>
            <p:cNvPr id="17"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ja-JP" altLang="en-US" sz="2200" b="1" dirty="0">
                  <a:solidFill>
                    <a:schemeClr val="lt1"/>
                  </a:solidFill>
                  <a:latin typeface="Calibri"/>
                  <a:ea typeface="Calibri"/>
                  <a:cs typeface="Calibri"/>
                  <a:sym typeface="Calibri"/>
                </a:rPr>
                <a:t>複数の候補者と一つの職務のマッチ率を表示</a:t>
              </a:r>
              <a:endParaRPr lang="en-US" altLang="ja-JP" sz="2200" b="1" dirty="0">
                <a:solidFill>
                  <a:schemeClr val="lt1"/>
                </a:solidFill>
                <a:latin typeface="Calibri"/>
                <a:ea typeface="Calibri"/>
                <a:cs typeface="Calibri"/>
                <a:sym typeface="Calibri"/>
              </a:endParaRPr>
            </a:p>
            <a:p>
              <a:pPr algn="ctr">
                <a:spcBef>
                  <a:spcPct val="0"/>
                </a:spcBef>
              </a:pPr>
              <a:r>
                <a:rPr lang="ja-JP" altLang="en-US" sz="2200" b="1" dirty="0">
                  <a:solidFill>
                    <a:schemeClr val="lt1"/>
                  </a:solidFill>
                  <a:latin typeface="Calibri"/>
                  <a:ea typeface="Calibri"/>
                  <a:cs typeface="Calibri"/>
                  <a:sym typeface="Calibri"/>
                </a:rPr>
                <a:t>重要ポジションの後継者発掘などへの活用</a:t>
              </a:r>
              <a:endParaRPr lang="en-US" altLang="ja-JP" sz="2200" b="1" dirty="0">
                <a:solidFill>
                  <a:schemeClr val="lt1"/>
                </a:solidFill>
                <a:latin typeface="Calibri"/>
                <a:ea typeface="Calibri"/>
                <a:cs typeface="Calibri"/>
                <a:sym typeface="Calibri"/>
              </a:endParaRPr>
            </a:p>
          </p:txBody>
        </p:sp>
      </p:grpSp>
      <p:sp>
        <p:nvSpPr>
          <p:cNvPr id="3" name="正方形/長方形 2"/>
          <p:cNvSpPr/>
          <p:nvPr/>
        </p:nvSpPr>
        <p:spPr>
          <a:xfrm>
            <a:off x="1661075" y="2910387"/>
            <a:ext cx="1432502" cy="338554"/>
          </a:xfrm>
          <a:prstGeom prst="rect">
            <a:avLst/>
          </a:prstGeom>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複数候補者</a:t>
            </a:r>
            <a:endParaRPr lang="ja-JP" altLang="en-US" sz="1600" dirty="0"/>
          </a:p>
        </p:txBody>
      </p:sp>
      <p:sp>
        <p:nvSpPr>
          <p:cNvPr id="19" name="正方形/長方形 18"/>
          <p:cNvSpPr/>
          <p:nvPr/>
        </p:nvSpPr>
        <p:spPr>
          <a:xfrm>
            <a:off x="5323495" y="2910387"/>
            <a:ext cx="1440160" cy="338554"/>
          </a:xfrm>
          <a:prstGeom prst="rect">
            <a:avLst/>
          </a:prstGeom>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１ポジション</a:t>
            </a:r>
            <a:endParaRPr lang="ja-JP" altLang="en-US" sz="1600" dirty="0"/>
          </a:p>
        </p:txBody>
      </p:sp>
      <p:sp>
        <p:nvSpPr>
          <p:cNvPr id="4" name="正方形/長方形 3"/>
          <p:cNvSpPr/>
          <p:nvPr/>
        </p:nvSpPr>
        <p:spPr>
          <a:xfrm>
            <a:off x="1912643" y="4132844"/>
            <a:ext cx="2213845" cy="1323439"/>
          </a:xfrm>
          <a:prstGeom prst="rect">
            <a:avLst/>
          </a:prstGeom>
          <a:solidFill>
            <a:schemeClr val="bg1"/>
          </a:solidFill>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堀口　純子</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木谷　芳雄</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福山　裕二</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久保　智明</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小堺　幹子</a:t>
            </a:r>
          </a:p>
        </p:txBody>
      </p:sp>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7" y="1203846"/>
            <a:ext cx="23622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下矢印 23"/>
          <p:cNvSpPr/>
          <p:nvPr/>
        </p:nvSpPr>
        <p:spPr>
          <a:xfrm>
            <a:off x="3614562" y="2837536"/>
            <a:ext cx="707555" cy="651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itle 1"/>
          <p:cNvSpPr txBox="1">
            <a:spLocks/>
          </p:cNvSpPr>
          <p:nvPr/>
        </p:nvSpPr>
        <p:spPr>
          <a:xfrm>
            <a:off x="0" y="0"/>
            <a:ext cx="9067800" cy="1143000"/>
          </a:xfrm>
          <a:prstGeom prst="rect">
            <a:avLst/>
          </a:prstGeom>
        </p:spPr>
        <p:txBody>
          <a:bodyPr/>
          <a:lstStyle/>
          <a:p>
            <a:pP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サクセッションプランニング</a:t>
            </a:r>
            <a:r>
              <a:rPr lang="ja-JP" alt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a:t>
            </a:r>
            <a:endParaRPr lang="en-US" altLang="ja-JP"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事業別・職務別の後継者育成計画</a:t>
            </a:r>
            <a:endParaRPr 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F315E0F-A837-0A82-C594-B898AD75AA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15</a:t>
            </a:fld>
            <a:endParaRPr lang="en-US" sz="1200" b="0" i="0" u="none" strike="noStrike" cap="none" baseline="0">
              <a:solidFill>
                <a:srgbClr val="888888"/>
              </a:solidFill>
              <a:latin typeface="Calibri"/>
              <a:ea typeface="Calibri"/>
              <a:cs typeface="Calibri"/>
              <a:sym typeface="Calibri"/>
            </a:endParaRPr>
          </a:p>
        </p:txBody>
      </p:sp>
      <p:sp>
        <p:nvSpPr>
          <p:cNvPr id="7" name="フッター プレースホルダー 1">
            <a:extLst>
              <a:ext uri="{FF2B5EF4-FFF2-40B4-BE49-F238E27FC236}">
                <a16:creationId xmlns:a16="http://schemas.microsoft.com/office/drawing/2014/main" id="{96F9F8FD-44C3-FC60-AADB-F3DB5BBC7661}"/>
              </a:ext>
            </a:extLst>
          </p:cNvPr>
          <p:cNvSpPr>
            <a:spLocks noGrp="1"/>
          </p:cNvSpPr>
          <p:nvPr>
            <p:ph type="ftr" sz="quarter" idx="11"/>
          </p:nvPr>
        </p:nvSpPr>
        <p:spPr>
          <a:xfrm>
            <a:off x="2907600" y="6597352"/>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39094681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雲 17"/>
          <p:cNvSpPr/>
          <p:nvPr/>
        </p:nvSpPr>
        <p:spPr>
          <a:xfrm>
            <a:off x="2436813" y="1941290"/>
            <a:ext cx="3757612" cy="2881312"/>
          </a:xfrm>
          <a:prstGeom prst="cloud">
            <a:avLst/>
          </a:prstGeom>
          <a:solidFill>
            <a:srgbClr val="FFC00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solidFill>
                <a:srgbClr val="000000"/>
              </a:solidFill>
            </a:endParaRPr>
          </a:p>
        </p:txBody>
      </p:sp>
      <p:grpSp>
        <p:nvGrpSpPr>
          <p:cNvPr id="263173" name="グループ化 16"/>
          <p:cNvGrpSpPr>
            <a:grpSpLocks/>
          </p:cNvGrpSpPr>
          <p:nvPr/>
        </p:nvGrpSpPr>
        <p:grpSpPr bwMode="auto">
          <a:xfrm>
            <a:off x="3511550" y="2841402"/>
            <a:ext cx="725488" cy="731838"/>
            <a:chOff x="7007709" y="3251837"/>
            <a:chExt cx="726132" cy="731317"/>
          </a:xfrm>
        </p:grpSpPr>
        <p:sp>
          <p:nvSpPr>
            <p:cNvPr id="7" name="円柱 6"/>
            <p:cNvSpPr/>
            <p:nvPr/>
          </p:nvSpPr>
          <p:spPr>
            <a:xfrm>
              <a:off x="7007709" y="3251837"/>
              <a:ext cx="716599" cy="731317"/>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 name="テキスト ボックス 7"/>
            <p:cNvSpPr txBox="1"/>
            <p:nvPr/>
          </p:nvSpPr>
          <p:spPr>
            <a:xfrm>
              <a:off x="7104049" y="3516519"/>
              <a:ext cx="629792" cy="30777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b="1" dirty="0">
                  <a:ln/>
                  <a:solidFill>
                    <a:srgbClr val="C00000"/>
                  </a:solidFill>
                  <a:effectLst>
                    <a:outerShdw blurRad="38100" dist="38100" dir="2700000" algn="tl">
                      <a:srgbClr val="000000">
                        <a:alpha val="43137"/>
                      </a:srgbClr>
                    </a:outerShdw>
                  </a:effectLst>
                </a:rPr>
                <a:t>PAC</a:t>
              </a:r>
              <a:endParaRPr lang="ja-JP" altLang="en-US" b="1" dirty="0">
                <a:ln/>
                <a:solidFill>
                  <a:srgbClr val="C00000"/>
                </a:solidFill>
                <a:effectLst>
                  <a:outerShdw blurRad="38100" dist="38100" dir="2700000" algn="tl">
                    <a:srgbClr val="000000">
                      <a:alpha val="43137"/>
                    </a:srgbClr>
                  </a:outerShdw>
                </a:effectLst>
              </a:endParaRPr>
            </a:p>
          </p:txBody>
        </p:sp>
      </p:grpSp>
      <p:grpSp>
        <p:nvGrpSpPr>
          <p:cNvPr id="9" name="グループ化 8"/>
          <p:cNvGrpSpPr/>
          <p:nvPr/>
        </p:nvGrpSpPr>
        <p:grpSpPr>
          <a:xfrm>
            <a:off x="3971201" y="4961761"/>
            <a:ext cx="897211" cy="392699"/>
            <a:chOff x="7137510" y="1265989"/>
            <a:chExt cx="1549290" cy="601932"/>
          </a:xfrm>
          <a:solidFill>
            <a:srgbClr val="C00000"/>
          </a:solidFill>
        </p:grpSpPr>
        <p:grpSp>
          <p:nvGrpSpPr>
            <p:cNvPr id="10" name="グループ化 9"/>
            <p:cNvGrpSpPr/>
            <p:nvPr/>
          </p:nvGrpSpPr>
          <p:grpSpPr>
            <a:xfrm>
              <a:off x="7137510" y="1269605"/>
              <a:ext cx="504451" cy="598316"/>
              <a:chOff x="3124200" y="2133600"/>
              <a:chExt cx="1371600" cy="2286000"/>
            </a:xfrm>
            <a:grpFill/>
          </p:grpSpPr>
          <p:sp>
            <p:nvSpPr>
              <p:cNvPr id="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 name="グループ化 10"/>
            <p:cNvGrpSpPr/>
            <p:nvPr/>
          </p:nvGrpSpPr>
          <p:grpSpPr>
            <a:xfrm>
              <a:off x="7652547" y="1266935"/>
              <a:ext cx="504451" cy="598316"/>
              <a:chOff x="3124200" y="2133600"/>
              <a:chExt cx="1371600" cy="2286000"/>
            </a:xfrm>
            <a:grpFill/>
          </p:grpSpPr>
          <p:sp>
            <p:nvSpPr>
              <p:cNvPr id="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 name="グループ化 11"/>
            <p:cNvGrpSpPr/>
            <p:nvPr/>
          </p:nvGrpSpPr>
          <p:grpSpPr>
            <a:xfrm>
              <a:off x="8182349" y="1265989"/>
              <a:ext cx="504451" cy="598316"/>
              <a:chOff x="3124200" y="2133600"/>
              <a:chExt cx="1371600" cy="2286000"/>
            </a:xfrm>
            <a:grpFill/>
          </p:grpSpPr>
          <p:sp>
            <p:nvSpPr>
              <p:cNvPr id="1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50" name="グループ化 49"/>
          <p:cNvGrpSpPr/>
          <p:nvPr/>
        </p:nvGrpSpPr>
        <p:grpSpPr>
          <a:xfrm>
            <a:off x="3887046" y="1487828"/>
            <a:ext cx="908444" cy="442859"/>
            <a:chOff x="7137510" y="1265989"/>
            <a:chExt cx="1549290" cy="601932"/>
          </a:xfrm>
          <a:solidFill>
            <a:srgbClr val="00B050"/>
          </a:solidFill>
        </p:grpSpPr>
        <p:grpSp>
          <p:nvGrpSpPr>
            <p:cNvPr id="51" name="グループ化 50"/>
            <p:cNvGrpSpPr/>
            <p:nvPr/>
          </p:nvGrpSpPr>
          <p:grpSpPr>
            <a:xfrm>
              <a:off x="7137510" y="1269605"/>
              <a:ext cx="504451" cy="598316"/>
              <a:chOff x="3124200" y="2133600"/>
              <a:chExt cx="1371600" cy="2286000"/>
            </a:xfrm>
            <a:grpFill/>
          </p:grpSpPr>
          <p:sp>
            <p:nvSpPr>
              <p:cNvPr id="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2" name="グループ化 51"/>
            <p:cNvGrpSpPr/>
            <p:nvPr/>
          </p:nvGrpSpPr>
          <p:grpSpPr>
            <a:xfrm>
              <a:off x="7652547" y="1266935"/>
              <a:ext cx="504451" cy="598316"/>
              <a:chOff x="3124200" y="2133600"/>
              <a:chExt cx="1371600" cy="2286000"/>
            </a:xfrm>
            <a:grpFill/>
          </p:grpSpPr>
          <p:sp>
            <p:nvSpPr>
              <p:cNvPr id="5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3" name="グループ化 52"/>
            <p:cNvGrpSpPr/>
            <p:nvPr/>
          </p:nvGrpSpPr>
          <p:grpSpPr>
            <a:xfrm>
              <a:off x="8182349" y="1265989"/>
              <a:ext cx="504451" cy="598316"/>
              <a:chOff x="3124200" y="2133600"/>
              <a:chExt cx="1371600" cy="2286000"/>
            </a:xfrm>
            <a:grpFill/>
          </p:grpSpPr>
          <p:sp>
            <p:nvSpPr>
              <p:cNvPr id="5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3" name="下矢印 2"/>
          <p:cNvSpPr/>
          <p:nvPr/>
        </p:nvSpPr>
        <p:spPr>
          <a:xfrm>
            <a:off x="4168775" y="2020665"/>
            <a:ext cx="350838" cy="3032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63178" name="正方形/長方形 4"/>
          <p:cNvSpPr>
            <a:spLocks noChangeArrowheads="1"/>
          </p:cNvSpPr>
          <p:nvPr/>
        </p:nvSpPr>
        <p:spPr bwMode="auto">
          <a:xfrm>
            <a:off x="4002088" y="5462365"/>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solidFill>
                  <a:srgbClr val="000000"/>
                </a:solidFill>
              </a:rPr>
              <a:t>候補者</a:t>
            </a:r>
          </a:p>
        </p:txBody>
      </p:sp>
      <p:sp>
        <p:nvSpPr>
          <p:cNvPr id="263179" name="正方形/長方形 68"/>
          <p:cNvSpPr>
            <a:spLocks noChangeArrowheads="1"/>
          </p:cNvSpPr>
          <p:nvPr/>
        </p:nvSpPr>
        <p:spPr bwMode="auto">
          <a:xfrm>
            <a:off x="3905250" y="1196752"/>
            <a:ext cx="87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solidFill>
                  <a:srgbClr val="000000"/>
                </a:solidFill>
              </a:rPr>
              <a:t>管理者</a:t>
            </a:r>
          </a:p>
        </p:txBody>
      </p:sp>
      <p:grpSp>
        <p:nvGrpSpPr>
          <p:cNvPr id="151" name="グループ化 150"/>
          <p:cNvGrpSpPr/>
          <p:nvPr/>
        </p:nvGrpSpPr>
        <p:grpSpPr>
          <a:xfrm>
            <a:off x="3693648" y="3651820"/>
            <a:ext cx="1399578" cy="827100"/>
            <a:chOff x="2030442" y="3697992"/>
            <a:chExt cx="1876559" cy="1118703"/>
          </a:xfrm>
          <a:solidFill>
            <a:srgbClr val="C00000"/>
          </a:solidFill>
        </p:grpSpPr>
        <p:grpSp>
          <p:nvGrpSpPr>
            <p:cNvPr id="74" name="グループ化 73"/>
            <p:cNvGrpSpPr/>
            <p:nvPr/>
          </p:nvGrpSpPr>
          <p:grpSpPr>
            <a:xfrm>
              <a:off x="2277805" y="3978811"/>
              <a:ext cx="797139" cy="350617"/>
              <a:chOff x="7137510" y="1265989"/>
              <a:chExt cx="1549290" cy="601932"/>
            </a:xfrm>
            <a:grpFill/>
          </p:grpSpPr>
          <p:grpSp>
            <p:nvGrpSpPr>
              <p:cNvPr id="75" name="グループ化 74"/>
              <p:cNvGrpSpPr/>
              <p:nvPr/>
            </p:nvGrpSpPr>
            <p:grpSpPr>
              <a:xfrm>
                <a:off x="7137510" y="1269605"/>
                <a:ext cx="504451" cy="598316"/>
                <a:chOff x="3124200" y="2133600"/>
                <a:chExt cx="1371600" cy="2286000"/>
              </a:xfrm>
              <a:grpFill/>
            </p:grpSpPr>
            <p:sp>
              <p:nvSpPr>
                <p:cNvPr id="8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9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6" name="グループ化 75"/>
              <p:cNvGrpSpPr/>
              <p:nvPr/>
            </p:nvGrpSpPr>
            <p:grpSpPr>
              <a:xfrm>
                <a:off x="7652547" y="1266935"/>
                <a:ext cx="504451" cy="598316"/>
                <a:chOff x="3124200" y="2133600"/>
                <a:chExt cx="1371600" cy="2286000"/>
              </a:xfrm>
              <a:grpFill/>
            </p:grpSpPr>
            <p:sp>
              <p:nvSpPr>
                <p:cNvPr id="8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7" name="グループ化 76"/>
              <p:cNvGrpSpPr/>
              <p:nvPr/>
            </p:nvGrpSpPr>
            <p:grpSpPr>
              <a:xfrm>
                <a:off x="8182349" y="1265989"/>
                <a:ext cx="504451" cy="598316"/>
                <a:chOff x="3124200" y="2133600"/>
                <a:chExt cx="1371600" cy="2286000"/>
              </a:xfrm>
              <a:grpFill/>
            </p:grpSpPr>
            <p:sp>
              <p:nvSpPr>
                <p:cNvPr id="7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93" name="グループ化 92"/>
            <p:cNvGrpSpPr/>
            <p:nvPr/>
          </p:nvGrpSpPr>
          <p:grpSpPr>
            <a:xfrm>
              <a:off x="2156689" y="3710662"/>
              <a:ext cx="797139" cy="350617"/>
              <a:chOff x="7137510" y="1265989"/>
              <a:chExt cx="1549290" cy="601932"/>
            </a:xfrm>
            <a:grpFill/>
          </p:grpSpPr>
          <p:grpSp>
            <p:nvGrpSpPr>
              <p:cNvPr id="94" name="グループ化 93"/>
              <p:cNvGrpSpPr/>
              <p:nvPr/>
            </p:nvGrpSpPr>
            <p:grpSpPr>
              <a:xfrm>
                <a:off x="7137510" y="1269605"/>
                <a:ext cx="504451" cy="598316"/>
                <a:chOff x="3124200" y="2133600"/>
                <a:chExt cx="1371600" cy="2286000"/>
              </a:xfrm>
              <a:grpFill/>
            </p:grpSpPr>
            <p:sp>
              <p:nvSpPr>
                <p:cNvPr id="10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1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5" name="グループ化 94"/>
              <p:cNvGrpSpPr/>
              <p:nvPr/>
            </p:nvGrpSpPr>
            <p:grpSpPr>
              <a:xfrm>
                <a:off x="7652547" y="1266935"/>
                <a:ext cx="504451" cy="598316"/>
                <a:chOff x="3124200" y="2133600"/>
                <a:chExt cx="1371600" cy="2286000"/>
              </a:xfrm>
              <a:grpFill/>
            </p:grpSpPr>
            <p:sp>
              <p:nvSpPr>
                <p:cNvPr id="10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6" name="グループ化 95"/>
              <p:cNvGrpSpPr/>
              <p:nvPr/>
            </p:nvGrpSpPr>
            <p:grpSpPr>
              <a:xfrm>
                <a:off x="8182349" y="1265989"/>
                <a:ext cx="504451" cy="598316"/>
                <a:chOff x="3124200" y="2133600"/>
                <a:chExt cx="1371600" cy="2286000"/>
              </a:xfrm>
              <a:grpFill/>
            </p:grpSpPr>
            <p:sp>
              <p:nvSpPr>
                <p:cNvPr id="9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12" name="グループ化 111"/>
            <p:cNvGrpSpPr/>
            <p:nvPr/>
          </p:nvGrpSpPr>
          <p:grpSpPr>
            <a:xfrm>
              <a:off x="2926792" y="3697992"/>
              <a:ext cx="797139" cy="350617"/>
              <a:chOff x="7137510" y="1265989"/>
              <a:chExt cx="1549290" cy="601932"/>
            </a:xfrm>
            <a:grpFill/>
          </p:grpSpPr>
          <p:grpSp>
            <p:nvGrpSpPr>
              <p:cNvPr id="113" name="グループ化 112"/>
              <p:cNvGrpSpPr/>
              <p:nvPr/>
            </p:nvGrpSpPr>
            <p:grpSpPr>
              <a:xfrm>
                <a:off x="7137510" y="1269605"/>
                <a:ext cx="504451" cy="598316"/>
                <a:chOff x="3124200" y="2133600"/>
                <a:chExt cx="1371600" cy="2286000"/>
              </a:xfrm>
              <a:grpFill/>
            </p:grpSpPr>
            <p:sp>
              <p:nvSpPr>
                <p:cNvPr id="1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4" name="グループ化 113"/>
              <p:cNvGrpSpPr/>
              <p:nvPr/>
            </p:nvGrpSpPr>
            <p:grpSpPr>
              <a:xfrm>
                <a:off x="7652547" y="1266935"/>
                <a:ext cx="504451" cy="598316"/>
                <a:chOff x="3124200" y="2133600"/>
                <a:chExt cx="1371600" cy="2286000"/>
              </a:xfrm>
              <a:grpFill/>
            </p:grpSpPr>
            <p:sp>
              <p:nvSpPr>
                <p:cNvPr id="1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5" name="グループ化 114"/>
              <p:cNvGrpSpPr/>
              <p:nvPr/>
            </p:nvGrpSpPr>
            <p:grpSpPr>
              <a:xfrm>
                <a:off x="8182349" y="1265989"/>
                <a:ext cx="504451" cy="598316"/>
                <a:chOff x="3124200" y="2133600"/>
                <a:chExt cx="1371600" cy="2286000"/>
              </a:xfrm>
              <a:grpFill/>
            </p:grpSpPr>
            <p:sp>
              <p:nvSpPr>
                <p:cNvPr id="11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31" name="グループ化 130"/>
            <p:cNvGrpSpPr/>
            <p:nvPr/>
          </p:nvGrpSpPr>
          <p:grpSpPr>
            <a:xfrm>
              <a:off x="3109862" y="3959828"/>
              <a:ext cx="797139" cy="350617"/>
              <a:chOff x="7137510" y="1265989"/>
              <a:chExt cx="1549290" cy="601932"/>
            </a:xfrm>
            <a:grpFill/>
          </p:grpSpPr>
          <p:grpSp>
            <p:nvGrpSpPr>
              <p:cNvPr id="132" name="グループ化 131"/>
              <p:cNvGrpSpPr/>
              <p:nvPr/>
            </p:nvGrpSpPr>
            <p:grpSpPr>
              <a:xfrm>
                <a:off x="7137510" y="1269605"/>
                <a:ext cx="504451" cy="598316"/>
                <a:chOff x="3124200" y="2133600"/>
                <a:chExt cx="1371600" cy="2286000"/>
              </a:xfrm>
              <a:grpFill/>
            </p:grpSpPr>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3" name="グループ化 132"/>
              <p:cNvGrpSpPr/>
              <p:nvPr/>
            </p:nvGrpSpPr>
            <p:grpSpPr>
              <a:xfrm>
                <a:off x="7652547" y="1266935"/>
                <a:ext cx="504451" cy="598316"/>
                <a:chOff x="3124200" y="2133600"/>
                <a:chExt cx="1371600" cy="2286000"/>
              </a:xfrm>
              <a:grpFill/>
            </p:grpSpPr>
            <p:sp>
              <p:nvSpPr>
                <p:cNvPr id="14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4" name="グループ化 133"/>
              <p:cNvGrpSpPr/>
              <p:nvPr/>
            </p:nvGrpSpPr>
            <p:grpSpPr>
              <a:xfrm>
                <a:off x="8182349" y="1265989"/>
                <a:ext cx="504451" cy="598316"/>
                <a:chOff x="3124200" y="2133600"/>
                <a:chExt cx="1371600" cy="2286000"/>
              </a:xfrm>
              <a:grpFill/>
            </p:grpSpPr>
            <p:sp>
              <p:nvSpPr>
                <p:cNvPr id="13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150" name="正方形/長方形 149"/>
            <p:cNvSpPr/>
            <p:nvPr/>
          </p:nvSpPr>
          <p:spPr>
            <a:xfrm>
              <a:off x="2030442" y="4442037"/>
              <a:ext cx="1691939" cy="374658"/>
            </a:xfrm>
            <a:prstGeom prst="rect">
              <a:avLst/>
            </a:prstGeom>
            <a:solidFill>
              <a:schemeClr val="bg1"/>
            </a:solidFill>
          </p:spPr>
          <p:txBody>
            <a:bodyPr wrap="none">
              <a:spAutoFit/>
            </a:bodyPr>
            <a:lstStyle/>
            <a:p>
              <a:pPr>
                <a:defRPr/>
              </a:pPr>
              <a:r>
                <a:rPr lang="ja-JP" altLang="en-US" sz="1200" dirty="0"/>
                <a:t>人材データ蓄積</a:t>
              </a:r>
            </a:p>
          </p:txBody>
        </p:sp>
      </p:grpSp>
      <p:grpSp>
        <p:nvGrpSpPr>
          <p:cNvPr id="16" name="グループ化 15"/>
          <p:cNvGrpSpPr/>
          <p:nvPr/>
        </p:nvGrpSpPr>
        <p:grpSpPr>
          <a:xfrm>
            <a:off x="4576279" y="2855761"/>
            <a:ext cx="716096" cy="731317"/>
            <a:chOff x="7837809" y="3258057"/>
            <a:chExt cx="716096" cy="731317"/>
          </a:xfrm>
          <a:solidFill>
            <a:srgbClr val="CCFF99"/>
          </a:solidFill>
        </p:grpSpPr>
        <p:sp>
          <p:nvSpPr>
            <p:cNvPr id="152" name="円柱 151"/>
            <p:cNvSpPr/>
            <p:nvPr/>
          </p:nvSpPr>
          <p:spPr>
            <a:xfrm>
              <a:off x="7837809" y="3258057"/>
              <a:ext cx="716096" cy="731317"/>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53" name="テキスト ボックス 152"/>
            <p:cNvSpPr txBox="1"/>
            <p:nvPr/>
          </p:nvSpPr>
          <p:spPr>
            <a:xfrm>
              <a:off x="7932302" y="3534598"/>
              <a:ext cx="618776" cy="307777"/>
            </a:xfrm>
            <a:prstGeom prst="rect">
              <a:avLst/>
            </a:prstGeom>
            <a:grp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b="1" dirty="0">
                  <a:ln/>
                  <a:solidFill>
                    <a:srgbClr val="C00000"/>
                  </a:solidFill>
                  <a:effectLst>
                    <a:outerShdw blurRad="38100" dist="38100" dir="2700000" algn="tl">
                      <a:srgbClr val="000000">
                        <a:alpha val="43137"/>
                      </a:srgbClr>
                    </a:outerShdw>
                  </a:effectLst>
                </a:rPr>
                <a:t>PSC</a:t>
              </a:r>
              <a:endParaRPr lang="ja-JP" altLang="en-US" b="1" dirty="0">
                <a:ln/>
                <a:solidFill>
                  <a:srgbClr val="C00000"/>
                </a:solidFill>
                <a:effectLst>
                  <a:outerShdw blurRad="38100" dist="38100" dir="2700000" algn="tl">
                    <a:srgbClr val="000000">
                      <a:alpha val="43137"/>
                    </a:srgbClr>
                  </a:outerShdw>
                </a:effectLst>
              </a:endParaRPr>
            </a:p>
          </p:txBody>
        </p:sp>
      </p:grpSp>
      <p:sp>
        <p:nvSpPr>
          <p:cNvPr id="154" name="テキスト ボックス 153"/>
          <p:cNvSpPr txBox="1"/>
          <p:nvPr/>
        </p:nvSpPr>
        <p:spPr>
          <a:xfrm>
            <a:off x="1610575" y="2194047"/>
            <a:ext cx="5543507"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ja-JP" sz="2000" b="1" dirty="0">
                <a:ln/>
                <a:solidFill>
                  <a:srgbClr val="C00000"/>
                </a:solidFill>
                <a:effectLst>
                  <a:outerShdw blurRad="38100" dist="38100" dir="2700000" algn="tl">
                    <a:srgbClr val="000000">
                      <a:alpha val="43137"/>
                    </a:srgbClr>
                  </a:outerShdw>
                </a:effectLst>
              </a:rPr>
              <a:t>Global Assessment Center</a:t>
            </a:r>
          </a:p>
          <a:p>
            <a:pPr algn="ctr">
              <a:defRPr/>
            </a:pPr>
            <a:r>
              <a:rPr lang="en-US" altLang="ja-JP" sz="2000" b="1" dirty="0">
                <a:ln/>
                <a:solidFill>
                  <a:srgbClr val="C00000"/>
                </a:solidFill>
                <a:effectLst>
                  <a:outerShdw blurRad="38100" dist="38100" dir="2700000" algn="tl">
                    <a:srgbClr val="000000">
                      <a:alpha val="43137"/>
                    </a:srgbClr>
                  </a:outerShdw>
                </a:effectLst>
              </a:rPr>
              <a:t>(GAC)</a:t>
            </a:r>
            <a:endParaRPr lang="ja-JP" altLang="en-US" sz="2000" b="1" dirty="0">
              <a:ln/>
              <a:solidFill>
                <a:srgbClr val="C00000"/>
              </a:solidFill>
              <a:effectLst>
                <a:outerShdw blurRad="38100" dist="38100" dir="2700000" algn="tl">
                  <a:srgbClr val="000000">
                    <a:alpha val="43137"/>
                  </a:srgbClr>
                </a:outerShdw>
              </a:effectLst>
            </a:endParaRPr>
          </a:p>
        </p:txBody>
      </p:sp>
      <p:sp>
        <p:nvSpPr>
          <p:cNvPr id="72" name="U ターン矢印 71"/>
          <p:cNvSpPr/>
          <p:nvPr/>
        </p:nvSpPr>
        <p:spPr>
          <a:xfrm rot="5400000">
            <a:off x="4918075" y="3949477"/>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155" name="U ターン矢印 154"/>
          <p:cNvSpPr/>
          <p:nvPr/>
        </p:nvSpPr>
        <p:spPr>
          <a:xfrm rot="16200000">
            <a:off x="2416175" y="3822477"/>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grpSp>
        <p:nvGrpSpPr>
          <p:cNvPr id="4" name="グループ化 3"/>
          <p:cNvGrpSpPr/>
          <p:nvPr/>
        </p:nvGrpSpPr>
        <p:grpSpPr>
          <a:xfrm>
            <a:off x="6315075" y="1434877"/>
            <a:ext cx="2143125" cy="1695450"/>
            <a:chOff x="6315075" y="2308225"/>
            <a:chExt cx="2143125" cy="1695450"/>
          </a:xfrm>
        </p:grpSpPr>
        <p:pic>
          <p:nvPicPr>
            <p:cNvPr id="263181" name="図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2378075"/>
              <a:ext cx="912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7" name="正方形/長方形 155"/>
            <p:cNvSpPr>
              <a:spLocks noChangeArrowheads="1"/>
            </p:cNvSpPr>
            <p:nvPr/>
          </p:nvSpPr>
          <p:spPr bwMode="auto">
            <a:xfrm>
              <a:off x="6518275" y="3349625"/>
              <a:ext cx="163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rPr>
                <a:t>レポート出力</a:t>
              </a:r>
              <a:endParaRPr lang="en-US" altLang="ja-JP" sz="1600">
                <a:solidFill>
                  <a:srgbClr val="000000"/>
                </a:solidFill>
              </a:endParaRPr>
            </a:p>
            <a:p>
              <a:pPr algn="ctr"/>
              <a:r>
                <a:rPr lang="en-US" altLang="ja-JP" sz="1600">
                  <a:solidFill>
                    <a:srgbClr val="000000"/>
                  </a:solidFill>
                </a:rPr>
                <a:t>13</a:t>
              </a:r>
              <a:r>
                <a:rPr lang="ja-JP" altLang="en-US" sz="1600">
                  <a:solidFill>
                    <a:srgbClr val="000000"/>
                  </a:solidFill>
                </a:rPr>
                <a:t>種類</a:t>
              </a:r>
              <a:r>
                <a:rPr lang="en-US" altLang="ja-JP" sz="1600">
                  <a:solidFill>
                    <a:srgbClr val="000000"/>
                  </a:solidFill>
                </a:rPr>
                <a:t>/33</a:t>
              </a:r>
              <a:r>
                <a:rPr lang="ja-JP" altLang="en-US" sz="1600">
                  <a:solidFill>
                    <a:srgbClr val="000000"/>
                  </a:solidFill>
                </a:rPr>
                <a:t>言語</a:t>
              </a:r>
            </a:p>
          </p:txBody>
        </p:sp>
        <p:sp>
          <p:nvSpPr>
            <p:cNvPr id="162" name="四角形吹き出し 161"/>
            <p:cNvSpPr/>
            <p:nvPr/>
          </p:nvSpPr>
          <p:spPr>
            <a:xfrm>
              <a:off x="6315075" y="2308225"/>
              <a:ext cx="2143125" cy="1695450"/>
            </a:xfrm>
            <a:prstGeom prst="wedgeRectCallout">
              <a:avLst>
                <a:gd name="adj1" fmla="val -83839"/>
                <a:gd name="adj2" fmla="val 4430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5" name="グループ化 4"/>
          <p:cNvGrpSpPr/>
          <p:nvPr/>
        </p:nvGrpSpPr>
        <p:grpSpPr>
          <a:xfrm>
            <a:off x="504825" y="1455515"/>
            <a:ext cx="2143125" cy="1695450"/>
            <a:chOff x="504825" y="2328863"/>
            <a:chExt cx="2143125" cy="1695450"/>
          </a:xfrm>
        </p:grpSpPr>
        <p:pic>
          <p:nvPicPr>
            <p:cNvPr id="26319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763" y="2468563"/>
              <a:ext cx="1579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92" name="正方形/長方形 160"/>
            <p:cNvSpPr>
              <a:spLocks noChangeArrowheads="1"/>
            </p:cNvSpPr>
            <p:nvPr/>
          </p:nvSpPr>
          <p:spPr bwMode="auto">
            <a:xfrm>
              <a:off x="1060450" y="3595688"/>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a:solidFill>
                    <a:srgbClr val="000000"/>
                  </a:solidFill>
                </a:rPr>
                <a:t>JobFit</a:t>
              </a:r>
              <a:r>
                <a:rPr lang="ja-JP" altLang="en-US" sz="1600">
                  <a:solidFill>
                    <a:srgbClr val="000000"/>
                  </a:solidFill>
                </a:rPr>
                <a:t>分析</a:t>
              </a:r>
            </a:p>
          </p:txBody>
        </p:sp>
        <p:sp>
          <p:nvSpPr>
            <p:cNvPr id="163" name="四角形吹き出し 162"/>
            <p:cNvSpPr/>
            <p:nvPr/>
          </p:nvSpPr>
          <p:spPr>
            <a:xfrm>
              <a:off x="504825" y="2328863"/>
              <a:ext cx="2143125" cy="1695450"/>
            </a:xfrm>
            <a:prstGeom prst="wedgeRectCallout">
              <a:avLst>
                <a:gd name="adj1" fmla="val 71356"/>
                <a:gd name="adj2" fmla="val 46905"/>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6" name="グループ化 5"/>
          <p:cNvGrpSpPr/>
          <p:nvPr/>
        </p:nvGrpSpPr>
        <p:grpSpPr>
          <a:xfrm>
            <a:off x="504825" y="3270027"/>
            <a:ext cx="2143125" cy="1893888"/>
            <a:chOff x="504825" y="4143375"/>
            <a:chExt cx="2143125" cy="1893888"/>
          </a:xfrm>
        </p:grpSpPr>
        <p:sp>
          <p:nvSpPr>
            <p:cNvPr id="263177" name="正方形/長方形 3"/>
            <p:cNvSpPr>
              <a:spLocks noChangeArrowheads="1"/>
            </p:cNvSpPr>
            <p:nvPr/>
          </p:nvSpPr>
          <p:spPr bwMode="auto">
            <a:xfrm>
              <a:off x="827088" y="5451475"/>
              <a:ext cx="1620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solidFill>
                    <a:srgbClr val="000000"/>
                  </a:solidFill>
                </a:rPr>
                <a:t>パフォーマンス</a:t>
              </a:r>
              <a:endParaRPr lang="en-US" altLang="ja-JP" sz="1600">
                <a:solidFill>
                  <a:srgbClr val="000000"/>
                </a:solidFill>
              </a:endParaRPr>
            </a:p>
            <a:p>
              <a:r>
                <a:rPr lang="ja-JP" altLang="en-US" sz="1600">
                  <a:solidFill>
                    <a:srgbClr val="000000"/>
                  </a:solidFill>
                </a:rPr>
                <a:t>モデル作成</a:t>
              </a:r>
            </a:p>
          </p:txBody>
        </p:sp>
        <p:pic>
          <p:nvPicPr>
            <p:cNvPr id="263188"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4329113"/>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89"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725" y="4448175"/>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90"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4610100"/>
              <a:ext cx="773112"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 name="四角形吹き出し 163"/>
            <p:cNvSpPr/>
            <p:nvPr/>
          </p:nvSpPr>
          <p:spPr>
            <a:xfrm>
              <a:off x="504825" y="4143375"/>
              <a:ext cx="2143125" cy="1879600"/>
            </a:xfrm>
            <a:prstGeom prst="wedgeRectCallout">
              <a:avLst>
                <a:gd name="adj1" fmla="val 75467"/>
                <a:gd name="adj2" fmla="val -4276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2" name="グループ化 1"/>
          <p:cNvGrpSpPr/>
          <p:nvPr/>
        </p:nvGrpSpPr>
        <p:grpSpPr>
          <a:xfrm>
            <a:off x="6303963" y="3373215"/>
            <a:ext cx="2144712" cy="1695450"/>
            <a:chOff x="6303963" y="4246563"/>
            <a:chExt cx="2144712" cy="1695450"/>
          </a:xfrm>
        </p:grpSpPr>
        <p:sp>
          <p:nvSpPr>
            <p:cNvPr id="165" name="四角形吹き出し 164"/>
            <p:cNvSpPr/>
            <p:nvPr/>
          </p:nvSpPr>
          <p:spPr>
            <a:xfrm>
              <a:off x="6303963" y="4246563"/>
              <a:ext cx="2144712" cy="1695450"/>
            </a:xfrm>
            <a:prstGeom prst="wedgeRectCallout">
              <a:avLst>
                <a:gd name="adj1" fmla="val -81211"/>
                <a:gd name="adj2" fmla="val -47469"/>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63180" name="正方形/長方形 70"/>
            <p:cNvSpPr>
              <a:spLocks noChangeArrowheads="1"/>
            </p:cNvSpPr>
            <p:nvPr/>
          </p:nvSpPr>
          <p:spPr bwMode="auto">
            <a:xfrm>
              <a:off x="6632575" y="5353050"/>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rPr>
                <a:t>アセスメント</a:t>
              </a:r>
              <a:endParaRPr lang="en-US" altLang="ja-JP" sz="1600">
                <a:solidFill>
                  <a:srgbClr val="000000"/>
                </a:solidFill>
              </a:endParaRPr>
            </a:p>
            <a:p>
              <a:pPr algn="ctr"/>
              <a:r>
                <a:rPr lang="ja-JP" altLang="en-US" sz="1600">
                  <a:solidFill>
                    <a:srgbClr val="000000"/>
                  </a:solidFill>
                </a:rPr>
                <a:t>配信</a:t>
              </a:r>
            </a:p>
          </p:txBody>
        </p:sp>
        <p:pic>
          <p:nvPicPr>
            <p:cNvPr id="263197" name="Picture 2" descr="https://encrypted-tbn3.gstatic.com/images?q=tbn:ANd9GcReWLdgj1qR6Ldtgk5bSy4Qb4786WzTPKRqrgT1OQbTYFGIjhSYSashh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4694238"/>
              <a:ext cx="846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Title 1"/>
          <p:cNvSpPr txBox="1">
            <a:spLocks/>
          </p:cNvSpPr>
          <p:nvPr/>
        </p:nvSpPr>
        <p:spPr>
          <a:xfrm>
            <a:off x="136872" y="178835"/>
            <a:ext cx="9067800" cy="1143000"/>
          </a:xfrm>
          <a:prstGeom prst="rect">
            <a:avLst/>
          </a:prstGeom>
        </p:spPr>
        <p:txBody>
          <a:bodyPr/>
          <a:lstStyle/>
          <a:p>
            <a:pPr>
              <a:defRPr/>
            </a:pPr>
            <a:r>
              <a:rPr lang="ja-JP" altLang="en-US" sz="20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人材情報の蓄積・分析・効果検証を実現するプラットフォーム</a:t>
            </a:r>
            <a:r>
              <a:rPr lang="ja-JP" altLang="en-US"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altLang="ja-JP"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defRPr/>
            </a:pPr>
            <a:r>
              <a:rPr lang="ja-JP" altLang="en-US"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グローバルアセスメントセンター（</a:t>
            </a:r>
            <a:r>
              <a:rPr lang="en-US" altLang="ja-JP"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GAC</a:t>
            </a:r>
            <a:r>
              <a:rPr lang="ja-JP" altLang="en-US"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a:t>
            </a:r>
            <a:r>
              <a:rPr lang="en-US" sz="24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p>
        </p:txBody>
      </p:sp>
      <p:grpSp>
        <p:nvGrpSpPr>
          <p:cNvPr id="157" name="グループ化 156"/>
          <p:cNvGrpSpPr/>
          <p:nvPr/>
        </p:nvGrpSpPr>
        <p:grpSpPr>
          <a:xfrm>
            <a:off x="-102268" y="5794393"/>
            <a:ext cx="9268700" cy="859262"/>
            <a:chOff x="-285326" y="5279876"/>
            <a:chExt cx="9268700" cy="1008112"/>
          </a:xfrm>
        </p:grpSpPr>
        <p:sp>
          <p:nvSpPr>
            <p:cNvPr id="158"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en-US" altLang="ja-JP" sz="2200" b="1" dirty="0">
                  <a:solidFill>
                    <a:srgbClr val="FFFFFF"/>
                  </a:solidFill>
                  <a:latin typeface="Calibri"/>
                  <a:ea typeface="Calibri"/>
                  <a:cs typeface="Calibri"/>
                  <a:sym typeface="Calibri"/>
                </a:rPr>
                <a:t>GAC</a:t>
              </a:r>
              <a:r>
                <a:rPr lang="ja-JP" altLang="en-US" sz="2200" b="1" dirty="0">
                  <a:solidFill>
                    <a:srgbClr val="FFFFFF"/>
                  </a:solidFill>
                  <a:latin typeface="Calibri"/>
                  <a:ea typeface="Calibri"/>
                  <a:cs typeface="Calibri"/>
                  <a:sym typeface="Calibri"/>
                </a:rPr>
                <a:t>はクラウド環境で提供されるプラットフォームです</a:t>
              </a:r>
              <a:endParaRPr lang="en-US" altLang="ja-JP" sz="2200" b="1" dirty="0">
                <a:solidFill>
                  <a:srgbClr val="FFFFFF"/>
                </a:solidFill>
                <a:latin typeface="Calibri"/>
                <a:ea typeface="Calibri"/>
                <a:cs typeface="Calibri"/>
                <a:sym typeface="Calibri"/>
              </a:endParaRPr>
            </a:p>
            <a:p>
              <a:pPr algn="ctr">
                <a:spcBef>
                  <a:spcPct val="0"/>
                </a:spcBef>
              </a:pPr>
              <a:r>
                <a:rPr lang="ja-JP" altLang="en-US" sz="2200" b="1" dirty="0">
                  <a:solidFill>
                    <a:srgbClr val="FFFFFF"/>
                  </a:solidFill>
                  <a:latin typeface="Calibri"/>
                  <a:ea typeface="Calibri"/>
                  <a:cs typeface="Calibri"/>
                  <a:sym typeface="Calibri"/>
                </a:rPr>
                <a:t>内製化による人材マネジメントの</a:t>
              </a:r>
              <a:r>
                <a:rPr lang="en-US" altLang="ja-JP" sz="2200" b="1" dirty="0">
                  <a:solidFill>
                    <a:srgbClr val="FFFFFF"/>
                  </a:solidFill>
                  <a:latin typeface="Calibri"/>
                  <a:ea typeface="Calibri"/>
                  <a:cs typeface="Calibri"/>
                  <a:sym typeface="Calibri"/>
                </a:rPr>
                <a:t>PDCA</a:t>
              </a:r>
              <a:r>
                <a:rPr lang="ja-JP" altLang="en-US" sz="2200" b="1" dirty="0">
                  <a:solidFill>
                    <a:srgbClr val="FFFFFF"/>
                  </a:solidFill>
                  <a:latin typeface="Calibri"/>
                  <a:ea typeface="Calibri"/>
                  <a:cs typeface="Calibri"/>
                  <a:sym typeface="Calibri"/>
                </a:rPr>
                <a:t>を実現します</a:t>
              </a:r>
              <a:endParaRPr lang="en-US" altLang="ja-JP" sz="2200" b="1" dirty="0">
                <a:solidFill>
                  <a:srgbClr val="FFFFFF"/>
                </a:solidFill>
                <a:latin typeface="Calibri"/>
                <a:ea typeface="Calibri"/>
                <a:cs typeface="Calibri"/>
                <a:sym typeface="Calibri"/>
              </a:endParaRPr>
            </a:p>
          </p:txBody>
        </p:sp>
      </p:grpSp>
      <p:sp>
        <p:nvSpPr>
          <p:cNvPr id="31" name="スライド番号プレースホルダー 30">
            <a:extLst>
              <a:ext uri="{FF2B5EF4-FFF2-40B4-BE49-F238E27FC236}">
                <a16:creationId xmlns:a16="http://schemas.microsoft.com/office/drawing/2014/main" id="{A3E50123-9E4B-AA6F-E6AA-319AC669F494}"/>
              </a:ext>
            </a:extLst>
          </p:cNvPr>
          <p:cNvSpPr>
            <a:spLocks noGrp="1"/>
          </p:cNvSpPr>
          <p:nvPr>
            <p:ph type="sldNum" idx="12"/>
          </p:nvPr>
        </p:nvSpPr>
        <p:spPr/>
        <p:txBody>
          <a:bodyPr/>
          <a:lstStyle/>
          <a:p>
            <a:pPr>
              <a:defRPr/>
            </a:pPr>
            <a:fld id="{7B1782A0-CCDA-40E6-BAB6-5BA9E431EEB2}" type="slidenum">
              <a:rPr lang="en-US" altLang="ja-JP" smtClean="0"/>
              <a:pPr>
                <a:defRPr/>
              </a:pPr>
              <a:t>16</a:t>
            </a:fld>
            <a:endParaRPr lang="en-US" altLang="ja-JP"/>
          </a:p>
        </p:txBody>
      </p:sp>
      <p:sp>
        <p:nvSpPr>
          <p:cNvPr id="32" name="フッター プレースホルダー 1">
            <a:extLst>
              <a:ext uri="{FF2B5EF4-FFF2-40B4-BE49-F238E27FC236}">
                <a16:creationId xmlns:a16="http://schemas.microsoft.com/office/drawing/2014/main" id="{B0578D6C-73ED-1102-7D7E-05981711A11F}"/>
              </a:ext>
            </a:extLst>
          </p:cNvPr>
          <p:cNvSpPr>
            <a:spLocks noGrp="1"/>
          </p:cNvSpPr>
          <p:nvPr>
            <p:ph type="ftr" sz="quarter" idx="11"/>
          </p:nvPr>
        </p:nvSpPr>
        <p:spPr>
          <a:xfrm>
            <a:off x="2907600" y="6520259"/>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150675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415" y="2276872"/>
            <a:ext cx="9144415"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fld id="{618100BA-33A5-45E8-9E48-58FC381EFEDD}" type="slidenum">
              <a:rPr lang="ja-JP" altLang="en-US" smtClean="0"/>
              <a:pPr/>
              <a:t>17</a:t>
            </a:fld>
            <a:endParaRPr lang="ja-JP" altLang="en-US" dirty="0"/>
          </a:p>
        </p:txBody>
      </p:sp>
      <p:sp>
        <p:nvSpPr>
          <p:cNvPr id="2" name="コンテンツ プレースホルダー 1"/>
          <p:cNvSpPr>
            <a:spLocks noGrp="1"/>
          </p:cNvSpPr>
          <p:nvPr>
            <p:ph idx="4294967295"/>
          </p:nvPr>
        </p:nvSpPr>
        <p:spPr>
          <a:xfrm>
            <a:off x="1385956" y="2636912"/>
            <a:ext cx="6372501" cy="889645"/>
          </a:xfrm>
        </p:spPr>
        <p:txBody>
          <a:bodyPr>
            <a:noAutofit/>
          </a:bodyPr>
          <a:lstStyle/>
          <a:p>
            <a:pPr marL="0" indent="0" algn="ctr">
              <a:buNone/>
            </a:pPr>
            <a:r>
              <a:rPr lang="en-US" altLang="ja-JP" sz="3600" b="1" dirty="0">
                <a:solidFill>
                  <a:srgbClr val="4D4D4D"/>
                </a:solidFill>
                <a:latin typeface="Meiryo UI" panose="020B0604030504040204" pitchFamily="50" charset="-128"/>
                <a:ea typeface="Meiryo UI" panose="020B0604030504040204" pitchFamily="50" charset="-128"/>
              </a:rPr>
              <a:t>PXT</a:t>
            </a:r>
            <a:r>
              <a:rPr lang="ja-JP" altLang="en-US" sz="3600" b="1" dirty="0">
                <a:solidFill>
                  <a:srgbClr val="4D4D4D"/>
                </a:solidFill>
                <a:latin typeface="Meiryo UI" panose="020B0604030504040204" pitchFamily="50" charset="-128"/>
                <a:ea typeface="Meiryo UI" panose="020B0604030504040204" pitchFamily="50" charset="-128"/>
              </a:rPr>
              <a:t>トライアル結果</a:t>
            </a:r>
            <a:endParaRPr lang="en-US" altLang="ja-JP" sz="3600" b="1" dirty="0">
              <a:solidFill>
                <a:srgbClr val="4D4D4D"/>
              </a:solidFill>
              <a:latin typeface="Meiryo UI" panose="020B0604030504040204" pitchFamily="50" charset="-128"/>
              <a:ea typeface="Meiryo UI" panose="020B0604030504040204" pitchFamily="50" charset="-128"/>
            </a:endParaRPr>
          </a:p>
          <a:p>
            <a:pPr marL="0" indent="0" algn="ctr">
              <a:buNone/>
            </a:pPr>
            <a:r>
              <a:rPr lang="ja-JP" altLang="en-US" sz="3600" b="1" dirty="0">
                <a:solidFill>
                  <a:srgbClr val="4D4D4D"/>
                </a:solidFill>
                <a:latin typeface="Meiryo UI" panose="020B0604030504040204" pitchFamily="50" charset="-128"/>
                <a:ea typeface="Meiryo UI" panose="020B0604030504040204" pitchFamily="50" charset="-128"/>
              </a:rPr>
              <a:t>全体サマリー</a:t>
            </a:r>
          </a:p>
        </p:txBody>
      </p:sp>
      <p:sp>
        <p:nvSpPr>
          <p:cNvPr id="4" name="フッター プレースホルダー 3">
            <a:extLst>
              <a:ext uri="{FF2B5EF4-FFF2-40B4-BE49-F238E27FC236}">
                <a16:creationId xmlns:a16="http://schemas.microsoft.com/office/drawing/2014/main" id="{78FD7A89-0709-A52E-9F1C-C9F8925E7CAF}"/>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98468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8" name="Shape 328"/>
          <p:cNvSpPr/>
          <p:nvPr/>
        </p:nvSpPr>
        <p:spPr>
          <a:xfrm>
            <a:off x="0" y="0"/>
            <a:ext cx="4579481" cy="6858000"/>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Shape 203"/>
          <p:cNvSpPr txBox="1"/>
          <p:nvPr/>
        </p:nvSpPr>
        <p:spPr>
          <a:xfrm>
            <a:off x="458913" y="149063"/>
            <a:ext cx="8436429" cy="651739"/>
          </a:xfrm>
          <a:prstGeom prst="rect">
            <a:avLst/>
          </a:prstGeom>
          <a:noFill/>
          <a:ln>
            <a:noFill/>
          </a:ln>
        </p:spPr>
        <p:txBody>
          <a:bodyPr lIns="91425" tIns="45700" rIns="91425" bIns="45700" anchor="t" anchorCtr="0">
            <a:noAutofit/>
          </a:bodyPr>
          <a:lstStyle/>
          <a:p>
            <a:pPr algn="r">
              <a:lnSpc>
                <a:spcPct val="115000"/>
              </a:lnSpc>
              <a:buSzPct val="45833"/>
            </a:pPr>
            <a:r>
              <a:rPr lang="en-US" altLang="ja-JP" sz="2800" b="1"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PXT</a:t>
            </a:r>
            <a:r>
              <a:rPr lang="ja-JP" altLang="en-US" sz="2800" b="1"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結果全体サマリー</a:t>
            </a:r>
            <a:endParaRPr lang="en-US" altLang="ja-JP" sz="2800" b="1"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Meiryo UI" panose="020B0604030504040204" pitchFamily="50" charset="-128"/>
                <a:ea typeface="Meiryo UI" panose="020B0604030504040204" pitchFamily="50" charset="-128"/>
                <a:cs typeface="Calibri"/>
                <a:sym typeface="Calibri"/>
              </a:rPr>
              <a:pPr algn="r">
                <a:buSzPct val="25000"/>
              </a:pPr>
              <a:t>18</a:t>
            </a:fld>
            <a:endParaRPr lang="en-US" sz="1200">
              <a:solidFill>
                <a:srgbClr val="888888"/>
              </a:solidFill>
              <a:latin typeface="Meiryo UI" panose="020B0604030504040204" pitchFamily="50" charset="-128"/>
              <a:ea typeface="Meiryo UI" panose="020B0604030504040204" pitchFamily="50" charset="-128"/>
              <a:cs typeface="Calibri"/>
              <a:sym typeface="Calibri"/>
            </a:endParaRPr>
          </a:p>
        </p:txBody>
      </p:sp>
      <p:sp>
        <p:nvSpPr>
          <p:cNvPr id="12" name="正方形/長方形 11"/>
          <p:cNvSpPr/>
          <p:nvPr/>
        </p:nvSpPr>
        <p:spPr>
          <a:xfrm>
            <a:off x="4788024" y="692696"/>
            <a:ext cx="4107318" cy="801348"/>
          </a:xfrm>
          <a:prstGeom prst="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algn="ctr"/>
            <a:r>
              <a:rPr lang="en-US" altLang="ja-JP" sz="2400" b="1" dirty="0">
                <a:solidFill>
                  <a:srgbClr val="FFFFFF"/>
                </a:solidFill>
                <a:latin typeface="Meiryo UI" panose="020B0604030504040204" pitchFamily="50" charset="-128"/>
                <a:ea typeface="Meiryo UI" panose="020B0604030504040204" pitchFamily="50" charset="-128"/>
              </a:rPr>
              <a:t>3</a:t>
            </a:r>
            <a:r>
              <a:rPr lang="ja-JP" altLang="en-US" sz="2400" b="1" dirty="0">
                <a:solidFill>
                  <a:srgbClr val="FFFFFF"/>
                </a:solidFill>
                <a:latin typeface="Meiryo UI" panose="020B0604030504040204" pitchFamily="50" charset="-128"/>
                <a:ea typeface="Meiryo UI" panose="020B0604030504040204" pitchFamily="50" charset="-128"/>
              </a:rPr>
              <a:t>名のスコア分布</a:t>
            </a:r>
            <a:endParaRPr lang="en-US" altLang="ja-JP" sz="2400" b="1" dirty="0">
              <a:solidFill>
                <a:srgbClr val="FFFFFF"/>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788024" y="1659096"/>
            <a:ext cx="4107318" cy="5062379"/>
          </a:xfrm>
          <a:prstGeom prst="rect">
            <a:avLst/>
          </a:prstGeom>
          <a:solidFill>
            <a:schemeClr val="bg1"/>
          </a:solidFill>
          <a:ln>
            <a:solidFill>
              <a:schemeClr val="accent5"/>
            </a:solidFill>
          </a:ln>
          <a:effectLst/>
        </p:spPr>
        <p:style>
          <a:lnRef idx="1">
            <a:schemeClr val="accent1"/>
          </a:lnRef>
          <a:fillRef idx="2">
            <a:schemeClr val="accent1"/>
          </a:fillRef>
          <a:effectRef idx="1">
            <a:schemeClr val="accent1"/>
          </a:effectRef>
          <a:fontRef idx="minor">
            <a:schemeClr val="dk1"/>
          </a:fontRef>
        </p:style>
        <p:txBody>
          <a:bodyPr rtlCol="0" anchor="t"/>
          <a:lstStyle/>
          <a:p>
            <a:r>
              <a:rPr lang="ja-JP" altLang="en-US" sz="2000" b="1" dirty="0">
                <a:solidFill>
                  <a:srgbClr val="4D4D4D"/>
                </a:solidFill>
                <a:latin typeface="Meiryo UI" panose="020B0604030504040204" pitchFamily="50" charset="-128"/>
                <a:ea typeface="Meiryo UI" panose="020B0604030504040204" pitchFamily="50" charset="-128"/>
              </a:rPr>
              <a:t>①思考スタイル</a:t>
            </a:r>
            <a:endParaRPr lang="en-US" altLang="ja-JP" sz="2000" b="1" dirty="0">
              <a:solidFill>
                <a:srgbClr val="4D4D4D"/>
              </a:solidFill>
              <a:latin typeface="Meiryo UI" panose="020B0604030504040204" pitchFamily="50" charset="-128"/>
              <a:ea typeface="Meiryo UI" panose="020B0604030504040204" pitchFamily="50" charset="-128"/>
            </a:endParaRPr>
          </a:p>
          <a:p>
            <a:r>
              <a:rPr lang="ja-JP" altLang="en-US" sz="1600" dirty="0">
                <a:solidFill>
                  <a:srgbClr val="4D4D4D"/>
                </a:solidFill>
                <a:latin typeface="Meiryo UI" panose="020B0604030504040204" pitchFamily="50" charset="-128"/>
                <a:ea typeface="Meiryo UI" panose="020B0604030504040204" pitchFamily="50" charset="-128"/>
              </a:rPr>
              <a:t>・・・高い認知能力。特に言語に関する処理能力に長け、口頭説明による情報をすばやく理解します。例え、時間が切迫していても正確なコミュニケーションが可能です。</a:t>
            </a:r>
            <a:endParaRPr lang="en-US" altLang="ja-JP" sz="1800" dirty="0">
              <a:solidFill>
                <a:srgbClr val="4D4D4D"/>
              </a:solidFill>
              <a:latin typeface="Meiryo UI" panose="020B0604030504040204" pitchFamily="50" charset="-128"/>
              <a:ea typeface="Meiryo UI" panose="020B0604030504040204" pitchFamily="50" charset="-128"/>
            </a:endParaRPr>
          </a:p>
          <a:p>
            <a:r>
              <a:rPr lang="ja-JP" altLang="en-US" sz="2000" b="1" dirty="0">
                <a:solidFill>
                  <a:srgbClr val="4D4D4D"/>
                </a:solidFill>
                <a:latin typeface="Meiryo UI" panose="020B0604030504040204" pitchFamily="50" charset="-128"/>
                <a:ea typeface="Meiryo UI" panose="020B0604030504040204" pitchFamily="50" charset="-128"/>
              </a:rPr>
              <a:t>②行動特性</a:t>
            </a:r>
            <a:endParaRPr lang="en-US" altLang="ja-JP" sz="2000" b="1" dirty="0">
              <a:solidFill>
                <a:srgbClr val="4D4D4D"/>
              </a:solidFill>
              <a:latin typeface="Meiryo UI" panose="020B0604030504040204" pitchFamily="50" charset="-128"/>
              <a:ea typeface="Meiryo UI" panose="020B0604030504040204" pitchFamily="50" charset="-128"/>
            </a:endParaRPr>
          </a:p>
          <a:p>
            <a:pPr lvl="3"/>
            <a:r>
              <a:rPr lang="ja-JP" altLang="en-US" sz="1800" b="1" dirty="0">
                <a:solidFill>
                  <a:srgbClr val="4D4D4D"/>
                </a:solidFill>
                <a:latin typeface="Meiryo UI" panose="020B0604030504040204" pitchFamily="50" charset="-128"/>
                <a:ea typeface="Meiryo UI" panose="020B0604030504040204" pitchFamily="50" charset="-128"/>
              </a:rPr>
              <a:t>エネルギー</a:t>
            </a:r>
            <a:r>
              <a:rPr lang="en-US" altLang="ja-JP" sz="1800" b="1" dirty="0">
                <a:solidFill>
                  <a:srgbClr val="4D4D4D"/>
                </a:solidFill>
                <a:latin typeface="Meiryo UI" panose="020B0604030504040204" pitchFamily="50" charset="-128"/>
                <a:ea typeface="Meiryo UI" panose="020B0604030504040204" pitchFamily="50" charset="-128"/>
              </a:rPr>
              <a:t>/</a:t>
            </a:r>
            <a:r>
              <a:rPr lang="ja-JP" altLang="en-US" sz="1800" b="1" dirty="0">
                <a:solidFill>
                  <a:srgbClr val="4D4D4D"/>
                </a:solidFill>
                <a:latin typeface="Meiryo UI" panose="020B0604030504040204" pitchFamily="50" charset="-128"/>
                <a:ea typeface="Meiryo UI" panose="020B0604030504040204" pitchFamily="50" charset="-128"/>
              </a:rPr>
              <a:t>決断性</a:t>
            </a:r>
            <a:endParaRPr lang="en-US" altLang="ja-JP" sz="1800" b="1" dirty="0">
              <a:solidFill>
                <a:srgbClr val="4D4D4D"/>
              </a:solidFill>
              <a:latin typeface="Meiryo UI" panose="020B0604030504040204" pitchFamily="50" charset="-128"/>
              <a:ea typeface="Meiryo UI" panose="020B0604030504040204" pitchFamily="50" charset="-128"/>
            </a:endParaRPr>
          </a:p>
          <a:p>
            <a:pPr lvl="3"/>
            <a:r>
              <a:rPr lang="ja-JP" altLang="en-US" sz="1600" dirty="0">
                <a:solidFill>
                  <a:srgbClr val="4D4D4D"/>
                </a:solidFill>
                <a:latin typeface="Meiryo UI" panose="020B0604030504040204" pitchFamily="50" charset="-128"/>
                <a:ea typeface="Meiryo UI" panose="020B0604030504040204" pitchFamily="50" charset="-128"/>
              </a:rPr>
              <a:t>・・・タイムリーに要求に応え、効果的な時間管理能力を保つものの、よりゆったりした環境でこそ効果性を発揮する人物</a:t>
            </a:r>
            <a:endParaRPr lang="en-US" altLang="ja-JP" sz="1600" dirty="0">
              <a:solidFill>
                <a:srgbClr val="4D4D4D"/>
              </a:solidFill>
              <a:latin typeface="Meiryo UI" panose="020B0604030504040204" pitchFamily="50" charset="-128"/>
              <a:ea typeface="Meiryo UI" panose="020B0604030504040204" pitchFamily="50" charset="-128"/>
            </a:endParaRPr>
          </a:p>
          <a:p>
            <a:endParaRPr lang="en-US" altLang="ja-JP" sz="600" b="1" dirty="0">
              <a:solidFill>
                <a:srgbClr val="4D4D4D"/>
              </a:solidFill>
              <a:latin typeface="Meiryo UI" panose="020B0604030504040204" pitchFamily="50" charset="-128"/>
              <a:ea typeface="Meiryo UI" panose="020B0604030504040204" pitchFamily="50" charset="-128"/>
            </a:endParaRPr>
          </a:p>
          <a:p>
            <a:pPr lvl="3"/>
            <a:r>
              <a:rPr lang="ja-JP" altLang="en-US" sz="1800" b="1" dirty="0">
                <a:solidFill>
                  <a:srgbClr val="4D4D4D"/>
                </a:solidFill>
                <a:latin typeface="Meiryo UI" panose="020B0604030504040204" pitchFamily="50" charset="-128"/>
                <a:ea typeface="Meiryo UI" panose="020B0604030504040204" pitchFamily="50" charset="-128"/>
              </a:rPr>
              <a:t>　主張性</a:t>
            </a:r>
            <a:r>
              <a:rPr lang="en-US" altLang="ja-JP" sz="1800" b="1" dirty="0">
                <a:solidFill>
                  <a:srgbClr val="4D4D4D"/>
                </a:solidFill>
                <a:latin typeface="Meiryo UI" panose="020B0604030504040204" pitchFamily="50" charset="-128"/>
                <a:ea typeface="Meiryo UI" panose="020B0604030504040204" pitchFamily="50" charset="-128"/>
              </a:rPr>
              <a:t>/</a:t>
            </a:r>
            <a:r>
              <a:rPr lang="ja-JP" altLang="en-US" sz="1800" b="1" dirty="0">
                <a:solidFill>
                  <a:srgbClr val="4D4D4D"/>
                </a:solidFill>
                <a:latin typeface="Meiryo UI" panose="020B0604030504040204" pitchFamily="50" charset="-128"/>
                <a:ea typeface="Meiryo UI" panose="020B0604030504040204" pitchFamily="50" charset="-128"/>
              </a:rPr>
              <a:t>社交性</a:t>
            </a:r>
            <a:endParaRPr lang="en-US" altLang="ja-JP" sz="1800" b="1" dirty="0">
              <a:solidFill>
                <a:srgbClr val="4D4D4D"/>
              </a:solidFill>
              <a:latin typeface="Meiryo UI" panose="020B0604030504040204" pitchFamily="50" charset="-128"/>
              <a:ea typeface="Meiryo UI" panose="020B0604030504040204" pitchFamily="50" charset="-128"/>
            </a:endParaRPr>
          </a:p>
          <a:p>
            <a:pPr lvl="3"/>
            <a:r>
              <a:rPr lang="ja-JP" altLang="en-US" sz="1600" dirty="0">
                <a:solidFill>
                  <a:srgbClr val="4D4D4D"/>
                </a:solidFill>
                <a:latin typeface="Meiryo UI" panose="020B0604030504040204" pitchFamily="50" charset="-128"/>
                <a:ea typeface="Meiryo UI" panose="020B0604030504040204" pitchFamily="50" charset="-128"/>
              </a:rPr>
              <a:t>・・・リーダーの役割を無理なく引き受け、自分の考えや提案を表現する機会に意欲を感じることができる人物像</a:t>
            </a:r>
            <a:endParaRPr lang="en-US" altLang="ja-JP" sz="1600" dirty="0">
              <a:solidFill>
                <a:srgbClr val="4D4D4D"/>
              </a:solidFill>
              <a:latin typeface="Meiryo UI" panose="020B0604030504040204" pitchFamily="50" charset="-128"/>
              <a:ea typeface="Meiryo UI" panose="020B0604030504040204" pitchFamily="50" charset="-128"/>
            </a:endParaRPr>
          </a:p>
          <a:p>
            <a:pPr lvl="3"/>
            <a:endParaRPr lang="en-US" altLang="ja-JP" sz="800" dirty="0">
              <a:solidFill>
                <a:srgbClr val="4D4D4D"/>
              </a:solidFill>
              <a:latin typeface="Meiryo UI" panose="020B0604030504040204" pitchFamily="50" charset="-128"/>
              <a:ea typeface="Meiryo UI" panose="020B0604030504040204" pitchFamily="50" charset="-128"/>
            </a:endParaRPr>
          </a:p>
          <a:p>
            <a:pPr lvl="3"/>
            <a:endParaRPr lang="en-US" altLang="ja-JP" sz="600" b="1" dirty="0">
              <a:solidFill>
                <a:srgbClr val="4D4D4D"/>
              </a:solidFill>
              <a:latin typeface="Meiryo UI" panose="020B0604030504040204" pitchFamily="50" charset="-128"/>
              <a:ea typeface="Meiryo UI" panose="020B0604030504040204" pitchFamily="50" charset="-128"/>
            </a:endParaRPr>
          </a:p>
          <a:p>
            <a:r>
              <a:rPr lang="ja-JP" altLang="en-US" sz="2000" b="1" dirty="0">
                <a:solidFill>
                  <a:srgbClr val="4D4D4D"/>
                </a:solidFill>
                <a:latin typeface="Meiryo UI" panose="020B0604030504040204" pitchFamily="50" charset="-128"/>
                <a:ea typeface="Meiryo UI" panose="020B0604030504040204" pitchFamily="50" charset="-128"/>
              </a:rPr>
              <a:t>③仕事への興味</a:t>
            </a:r>
            <a:endParaRPr lang="en-US" altLang="ja-JP" sz="2000" b="1" dirty="0">
              <a:solidFill>
                <a:srgbClr val="4D4D4D"/>
              </a:solidFill>
              <a:latin typeface="Meiryo UI" panose="020B0604030504040204" pitchFamily="50" charset="-128"/>
              <a:ea typeface="Meiryo UI" panose="020B0604030504040204" pitchFamily="50" charset="-128"/>
            </a:endParaRPr>
          </a:p>
          <a:p>
            <a:r>
              <a:rPr lang="en-US" altLang="ja-JP" sz="1600" dirty="0">
                <a:solidFill>
                  <a:srgbClr val="4D4D4D"/>
                </a:solidFill>
                <a:latin typeface="Meiryo UI" panose="020B0604030504040204" pitchFamily="50" charset="-128"/>
                <a:ea typeface="Meiryo UI" panose="020B0604030504040204" pitchFamily="50" charset="-128"/>
              </a:rPr>
              <a:t>1:</a:t>
            </a:r>
            <a:r>
              <a:rPr lang="ja-JP" altLang="en-US" sz="1600" dirty="0">
                <a:solidFill>
                  <a:srgbClr val="4D4D4D"/>
                </a:solidFill>
                <a:latin typeface="Meiryo UI" panose="020B0604030504040204" pitchFamily="50" charset="-128"/>
                <a:ea typeface="Meiryo UI" panose="020B0604030504040204" pitchFamily="50" charset="-128"/>
              </a:rPr>
              <a:t>　人的サービス</a:t>
            </a:r>
            <a:endParaRPr lang="en-US" altLang="ja-JP" sz="1600" dirty="0">
              <a:solidFill>
                <a:srgbClr val="4D4D4D"/>
              </a:solidFill>
              <a:latin typeface="Meiryo UI" panose="020B0604030504040204" pitchFamily="50" charset="-128"/>
              <a:ea typeface="Meiryo UI" panose="020B0604030504040204" pitchFamily="50" charset="-128"/>
            </a:endParaRPr>
          </a:p>
          <a:p>
            <a:r>
              <a:rPr lang="en-US" altLang="ja-JP" sz="1600" dirty="0">
                <a:solidFill>
                  <a:srgbClr val="4D4D4D"/>
                </a:solidFill>
                <a:latin typeface="Meiryo UI" panose="020B0604030504040204" pitchFamily="50" charset="-128"/>
                <a:ea typeface="Meiryo UI" panose="020B0604030504040204" pitchFamily="50" charset="-128"/>
              </a:rPr>
              <a:t>2:</a:t>
            </a:r>
            <a:r>
              <a:rPr lang="ja-JP" altLang="en-US" sz="1600" dirty="0">
                <a:solidFill>
                  <a:srgbClr val="4D4D4D"/>
                </a:solidFill>
                <a:latin typeface="Meiryo UI" panose="020B0604030504040204" pitchFamily="50" charset="-128"/>
                <a:ea typeface="Meiryo UI" panose="020B0604030504040204" pitchFamily="50" charset="-128"/>
              </a:rPr>
              <a:t>　事業開発</a:t>
            </a:r>
            <a:endParaRPr lang="en-US" altLang="ja-JP" sz="1600" dirty="0">
              <a:solidFill>
                <a:srgbClr val="4D4D4D"/>
              </a:solidFill>
              <a:latin typeface="Meiryo UI" panose="020B0604030504040204" pitchFamily="50" charset="-128"/>
              <a:ea typeface="Meiryo UI" panose="020B0604030504040204" pitchFamily="50" charset="-128"/>
            </a:endParaRPr>
          </a:p>
          <a:p>
            <a:r>
              <a:rPr lang="en-US" altLang="ja-JP" sz="1600" dirty="0">
                <a:solidFill>
                  <a:srgbClr val="4D4D4D"/>
                </a:solidFill>
                <a:latin typeface="Meiryo UI" panose="020B0604030504040204" pitchFamily="50" charset="-128"/>
                <a:ea typeface="Meiryo UI" panose="020B0604030504040204" pitchFamily="50" charset="-128"/>
              </a:rPr>
              <a:t>3:</a:t>
            </a:r>
            <a:r>
              <a:rPr lang="ja-JP" altLang="en-US" sz="1600" dirty="0">
                <a:solidFill>
                  <a:srgbClr val="4D4D4D"/>
                </a:solidFill>
                <a:latin typeface="Meiryo UI" panose="020B0604030504040204" pitchFamily="50" charset="-128"/>
                <a:ea typeface="Meiryo UI" panose="020B0604030504040204" pitchFamily="50" charset="-128"/>
              </a:rPr>
              <a:t>　研究・分析</a:t>
            </a:r>
            <a:endParaRPr lang="en-US" altLang="ja-JP" sz="1600" dirty="0">
              <a:solidFill>
                <a:srgbClr val="4D4D4D"/>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17919" y="59295"/>
            <a:ext cx="3982595" cy="2245079"/>
          </a:xfrm>
          <a:prstGeom prst="rect">
            <a:avLst/>
          </a:prstGeom>
        </p:spPr>
      </p:pic>
      <p:sp>
        <p:nvSpPr>
          <p:cNvPr id="28" name="円/楕円 27"/>
          <p:cNvSpPr/>
          <p:nvPr/>
        </p:nvSpPr>
        <p:spPr>
          <a:xfrm>
            <a:off x="2361381" y="487200"/>
            <a:ext cx="1252886" cy="96086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pic>
        <p:nvPicPr>
          <p:cNvPr id="3" name="図 2"/>
          <p:cNvPicPr>
            <a:picLocks noChangeAspect="1"/>
          </p:cNvPicPr>
          <p:nvPr/>
        </p:nvPicPr>
        <p:blipFill>
          <a:blip r:embed="rId4"/>
          <a:stretch>
            <a:fillRect/>
          </a:stretch>
        </p:blipFill>
        <p:spPr>
          <a:xfrm>
            <a:off x="217919" y="2363669"/>
            <a:ext cx="3982595" cy="3789495"/>
          </a:xfrm>
          <a:prstGeom prst="rect">
            <a:avLst/>
          </a:prstGeom>
        </p:spPr>
      </p:pic>
      <p:sp>
        <p:nvSpPr>
          <p:cNvPr id="27" name="円/楕円 26"/>
          <p:cNvSpPr/>
          <p:nvPr/>
        </p:nvSpPr>
        <p:spPr>
          <a:xfrm>
            <a:off x="1871369" y="2349493"/>
            <a:ext cx="1252886" cy="36027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31" name="円/楕円 30"/>
          <p:cNvSpPr/>
          <p:nvPr/>
        </p:nvSpPr>
        <p:spPr>
          <a:xfrm>
            <a:off x="2483767" y="2795828"/>
            <a:ext cx="1130500" cy="32112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pic>
        <p:nvPicPr>
          <p:cNvPr id="4" name="図 3"/>
          <p:cNvPicPr>
            <a:picLocks noChangeAspect="1"/>
          </p:cNvPicPr>
          <p:nvPr/>
        </p:nvPicPr>
        <p:blipFill>
          <a:blip r:embed="rId5"/>
          <a:stretch>
            <a:fillRect/>
          </a:stretch>
        </p:blipFill>
        <p:spPr>
          <a:xfrm>
            <a:off x="1553022" y="6198283"/>
            <a:ext cx="1477761" cy="590476"/>
          </a:xfrm>
          <a:prstGeom prst="rect">
            <a:avLst/>
          </a:prstGeom>
        </p:spPr>
      </p:pic>
      <p:sp>
        <p:nvSpPr>
          <p:cNvPr id="21" name="円/楕円 20"/>
          <p:cNvSpPr/>
          <p:nvPr/>
        </p:nvSpPr>
        <p:spPr>
          <a:xfrm>
            <a:off x="2190563" y="3227987"/>
            <a:ext cx="1130500" cy="32112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3" name="円/楕円 22"/>
          <p:cNvSpPr/>
          <p:nvPr/>
        </p:nvSpPr>
        <p:spPr>
          <a:xfrm>
            <a:off x="2497812" y="4484415"/>
            <a:ext cx="1130500" cy="32112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6" name="フッター プレースホルダー 5">
            <a:extLst>
              <a:ext uri="{FF2B5EF4-FFF2-40B4-BE49-F238E27FC236}">
                <a16:creationId xmlns:a16="http://schemas.microsoft.com/office/drawing/2014/main" id="{EAED1981-4FD9-1813-B30C-4B61FF1D9A96}"/>
              </a:ext>
            </a:extLst>
          </p:cNvPr>
          <p:cNvSpPr>
            <a:spLocks noGrp="1"/>
          </p:cNvSpPr>
          <p:nvPr>
            <p:ph type="ftr" idx="11"/>
          </p:nvPr>
        </p:nvSpPr>
        <p:spPr>
          <a:xfrm>
            <a:off x="6008937" y="6310958"/>
            <a:ext cx="28956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5703648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1" grpId="0" animBg="1"/>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0" y="2364509"/>
            <a:ext cx="9144415"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pPr algn="r"/>
            <a:fld id="{618100BA-33A5-45E8-9E48-58FC381EFEDD}" type="slidenum">
              <a:rPr lang="ja-JP" altLang="en-US" smtClean="0"/>
              <a:pPr algn="r"/>
              <a:t>19</a:t>
            </a:fld>
            <a:endParaRPr lang="ja-JP" altLang="en-US" dirty="0"/>
          </a:p>
        </p:txBody>
      </p:sp>
      <p:sp>
        <p:nvSpPr>
          <p:cNvPr id="2" name="コンテンツ プレースホルダー 1"/>
          <p:cNvSpPr>
            <a:spLocks noGrp="1"/>
          </p:cNvSpPr>
          <p:nvPr>
            <p:ph idx="4294967295"/>
          </p:nvPr>
        </p:nvSpPr>
        <p:spPr>
          <a:xfrm>
            <a:off x="1079819" y="2869637"/>
            <a:ext cx="6984776" cy="889645"/>
          </a:xfrm>
        </p:spPr>
        <p:txBody>
          <a:bodyPr>
            <a:noAutofit/>
          </a:bodyPr>
          <a:lstStyle/>
          <a:p>
            <a:pPr marL="0" indent="0" algn="ctr">
              <a:buNone/>
            </a:pPr>
            <a:r>
              <a:rPr lang="en-US" altLang="ja-JP" sz="3600" b="1" dirty="0">
                <a:solidFill>
                  <a:srgbClr val="4D4D4D"/>
                </a:solidFill>
                <a:latin typeface="Meiryo UI" panose="020B0604030504040204" pitchFamily="50" charset="-128"/>
                <a:ea typeface="Meiryo UI" panose="020B0604030504040204" pitchFamily="50" charset="-128"/>
              </a:rPr>
              <a:t>PXT</a:t>
            </a:r>
            <a:r>
              <a:rPr lang="ja-JP" altLang="en-US" sz="3600" b="1" dirty="0">
                <a:solidFill>
                  <a:srgbClr val="4D4D4D"/>
                </a:solidFill>
                <a:latin typeface="Meiryo UI" panose="020B0604030504040204" pitchFamily="50" charset="-128"/>
                <a:ea typeface="Meiryo UI" panose="020B0604030504040204" pitchFamily="50" charset="-128"/>
              </a:rPr>
              <a:t>指標解説</a:t>
            </a:r>
          </a:p>
        </p:txBody>
      </p:sp>
      <p:sp>
        <p:nvSpPr>
          <p:cNvPr id="6" name="フッター プレースホルダー 1">
            <a:extLst>
              <a:ext uri="{FF2B5EF4-FFF2-40B4-BE49-F238E27FC236}">
                <a16:creationId xmlns:a16="http://schemas.microsoft.com/office/drawing/2014/main" id="{FB0D58A8-9B6A-028A-7DF6-956DFC80972B}"/>
              </a:ext>
            </a:extLst>
          </p:cNvPr>
          <p:cNvSpPr>
            <a:spLocks noGrp="1"/>
          </p:cNvSpPr>
          <p:nvPr>
            <p:ph type="ftr" sz="quarter" idx="11"/>
          </p:nvPr>
        </p:nvSpPr>
        <p:spPr>
          <a:xfrm>
            <a:off x="2907600" y="6341715"/>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229412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323528" y="364233"/>
            <a:ext cx="8001000" cy="1192559"/>
          </a:xfrm>
          <a:prstGeom prst="rect">
            <a:avLst/>
          </a:prstGeom>
          <a:noFill/>
          <a:ln>
            <a:noFill/>
          </a:ln>
        </p:spPr>
        <p:txBody>
          <a:bodyPr lIns="91425" tIns="45700" rIns="91425" bIns="45700" anchor="t" anchorCtr="0">
            <a:noAutofit/>
          </a:bodyPr>
          <a:lstStyle/>
          <a:p>
            <a:pPr marL="0" indent="0">
              <a:spcBef>
                <a:spcPts val="0"/>
              </a:spcBef>
              <a:buClr>
                <a:srgbClr val="348E96"/>
              </a:buClr>
              <a:buSzPct val="100000"/>
              <a:buNone/>
            </a:pPr>
            <a:r>
              <a:rPr lang="ja-JP" altLang="en-US" sz="2800" b="1" dirty="0">
                <a:solidFill>
                  <a:srgbClr val="3BA3AB"/>
                </a:solidFill>
                <a:latin typeface="Calibri" panose="020F0502020204030204" pitchFamily="34" charset="0"/>
                <a:ea typeface="Meiryo UI" panose="020B0604030504040204" pitchFamily="50" charset="-128"/>
                <a:cs typeface="Meiryo UI" panose="020B0604030504040204" pitchFamily="50" charset="-128"/>
              </a:rPr>
              <a:t>本日のアジェンダ　：　フィードバックセッション</a:t>
            </a:r>
            <a:endParaRPr lang="en-US" altLang="ja-JP" sz="2800" b="1" dirty="0">
              <a:solidFill>
                <a:srgbClr val="595959"/>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9" name="TextBox 16"/>
          <p:cNvSpPr txBox="1">
            <a:spLocks noChangeArrowheads="1"/>
          </p:cNvSpPr>
          <p:nvPr/>
        </p:nvSpPr>
        <p:spPr bwMode="auto">
          <a:xfrm>
            <a:off x="286408" y="1340768"/>
            <a:ext cx="807523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eaLnBrk="1" hangingPunct="1">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１・背景：トライアル実施の狙い</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２・解説：ソリューション概要とアセスメント結果解説</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３．デモ：</a:t>
            </a:r>
            <a:r>
              <a:rPr lang="en-US" altLang="ja-JP" sz="2400" b="1" dirty="0">
                <a:solidFill>
                  <a:srgbClr val="000000"/>
                </a:solidFill>
                <a:latin typeface="Meiryo UI" pitchFamily="50" charset="-128"/>
                <a:ea typeface="Meiryo UI" pitchFamily="50" charset="-128"/>
                <a:cs typeface="Meiryo UI" pitchFamily="50" charset="-128"/>
              </a:rPr>
              <a:t>GAC</a:t>
            </a:r>
            <a:r>
              <a:rPr lang="ja-JP" altLang="en-US" sz="2400" b="1" dirty="0">
                <a:solidFill>
                  <a:srgbClr val="000000"/>
                </a:solidFill>
                <a:latin typeface="Meiryo UI" pitchFamily="50" charset="-128"/>
                <a:ea typeface="Meiryo UI" pitchFamily="50" charset="-128"/>
                <a:cs typeface="Meiryo UI" pitchFamily="50" charset="-128"/>
              </a:rPr>
              <a:t>デモンストレーション</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４・展開イメージ：実施案やスケジュールの意見交換</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５・クロージング：ネクストアクションの合意</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1C74D1FE-08CD-18D1-1C0C-FB83F0CF2F7E}"/>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313598634"/>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grpSp>
        <p:nvGrpSpPr>
          <p:cNvPr id="284703" name="Group 6"/>
          <p:cNvGrpSpPr>
            <a:grpSpLocks/>
          </p:cNvGrpSpPr>
          <p:nvPr/>
        </p:nvGrpSpPr>
        <p:grpSpPr bwMode="auto">
          <a:xfrm>
            <a:off x="-1114167" y="1556792"/>
            <a:ext cx="5739786" cy="4860987"/>
            <a:chOff x="1785" y="0"/>
            <a:chExt cx="3862" cy="4320"/>
          </a:xfrm>
        </p:grpSpPr>
        <p:grpSp>
          <p:nvGrpSpPr>
            <p:cNvPr id="284712" name="Group 7"/>
            <p:cNvGrpSpPr>
              <a:grpSpLocks/>
            </p:cNvGrpSpPr>
            <p:nvPr/>
          </p:nvGrpSpPr>
          <p:grpSpPr bwMode="auto">
            <a:xfrm>
              <a:off x="1785" y="228"/>
              <a:ext cx="3771" cy="3928"/>
              <a:chOff x="1785" y="228"/>
              <a:chExt cx="3771" cy="3928"/>
            </a:xfrm>
          </p:grpSpPr>
          <p:grpSp>
            <p:nvGrpSpPr>
              <p:cNvPr id="284714" name="Group 8"/>
              <p:cNvGrpSpPr>
                <a:grpSpLocks/>
              </p:cNvGrpSpPr>
              <p:nvPr/>
            </p:nvGrpSpPr>
            <p:grpSpPr bwMode="auto">
              <a:xfrm>
                <a:off x="3376" y="258"/>
                <a:ext cx="2180" cy="3898"/>
                <a:chOff x="2789" y="258"/>
                <a:chExt cx="2696" cy="3898"/>
              </a:xfrm>
            </p:grpSpPr>
            <p:sp>
              <p:nvSpPr>
                <p:cNvPr id="284718" name="Rectangle 9"/>
                <p:cNvSpPr>
                  <a:spLocks noChangeArrowheads="1"/>
                </p:cNvSpPr>
                <p:nvPr/>
              </p:nvSpPr>
              <p:spPr bwMode="auto">
                <a:xfrm>
                  <a:off x="5159" y="258"/>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19" name="Rectangle 10"/>
                <p:cNvSpPr>
                  <a:spLocks noChangeArrowheads="1"/>
                </p:cNvSpPr>
                <p:nvPr/>
              </p:nvSpPr>
              <p:spPr bwMode="auto">
                <a:xfrm>
                  <a:off x="4897" y="25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20" name="Rectangle 11"/>
                <p:cNvSpPr>
                  <a:spLocks noChangeArrowheads="1"/>
                </p:cNvSpPr>
                <p:nvPr/>
              </p:nvSpPr>
              <p:spPr bwMode="auto">
                <a:xfrm>
                  <a:off x="4637" y="258"/>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6" name="Rectangle 12"/>
                <p:cNvSpPr>
                  <a:spLocks noChangeArrowheads="1"/>
                </p:cNvSpPr>
                <p:nvPr/>
              </p:nvSpPr>
              <p:spPr bwMode="auto">
                <a:xfrm>
                  <a:off x="4375" y="258"/>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7" name="Rectangle 13"/>
                <p:cNvSpPr>
                  <a:spLocks noChangeArrowheads="1"/>
                </p:cNvSpPr>
                <p:nvPr/>
              </p:nvSpPr>
              <p:spPr bwMode="auto">
                <a:xfrm>
                  <a:off x="4142" y="258"/>
                  <a:ext cx="240"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8" name="Rectangle 14"/>
                <p:cNvSpPr>
                  <a:spLocks noChangeArrowheads="1"/>
                </p:cNvSpPr>
                <p:nvPr/>
              </p:nvSpPr>
              <p:spPr bwMode="auto">
                <a:xfrm>
                  <a:off x="3854" y="258"/>
                  <a:ext cx="28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9" name="Rectangle 15"/>
                <p:cNvSpPr>
                  <a:spLocks noChangeArrowheads="1"/>
                </p:cNvSpPr>
                <p:nvPr/>
              </p:nvSpPr>
              <p:spPr bwMode="auto">
                <a:xfrm>
                  <a:off x="3592" y="25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25" name="Rectangle 16"/>
                <p:cNvSpPr>
                  <a:spLocks noChangeArrowheads="1"/>
                </p:cNvSpPr>
                <p:nvPr/>
              </p:nvSpPr>
              <p:spPr bwMode="auto">
                <a:xfrm>
                  <a:off x="3331" y="258"/>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26" name="Rectangle 17"/>
                <p:cNvSpPr>
                  <a:spLocks noChangeArrowheads="1"/>
                </p:cNvSpPr>
                <p:nvPr/>
              </p:nvSpPr>
              <p:spPr bwMode="auto">
                <a:xfrm>
                  <a:off x="3069" y="25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27" name="Rectangle 18"/>
                <p:cNvSpPr>
                  <a:spLocks noChangeArrowheads="1"/>
                </p:cNvSpPr>
                <p:nvPr/>
              </p:nvSpPr>
              <p:spPr bwMode="auto">
                <a:xfrm>
                  <a:off x="2809" y="258"/>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28" name="Line 19"/>
                <p:cNvSpPr>
                  <a:spLocks noChangeShapeType="1"/>
                </p:cNvSpPr>
                <p:nvPr/>
              </p:nvSpPr>
              <p:spPr bwMode="auto">
                <a:xfrm>
                  <a:off x="2809" y="25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29" name="Line 20"/>
                <p:cNvSpPr>
                  <a:spLocks noChangeShapeType="1"/>
                </p:cNvSpPr>
                <p:nvPr/>
              </p:nvSpPr>
              <p:spPr bwMode="auto">
                <a:xfrm>
                  <a:off x="2874" y="39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0" name="Line 21"/>
                <p:cNvSpPr>
                  <a:spLocks noChangeShapeType="1"/>
                </p:cNvSpPr>
                <p:nvPr/>
              </p:nvSpPr>
              <p:spPr bwMode="auto">
                <a:xfrm>
                  <a:off x="2809" y="25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1" name="Line 22"/>
                <p:cNvSpPr>
                  <a:spLocks noChangeShapeType="1"/>
                </p:cNvSpPr>
                <p:nvPr/>
              </p:nvSpPr>
              <p:spPr bwMode="auto">
                <a:xfrm>
                  <a:off x="306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2" name="Line 23"/>
                <p:cNvSpPr>
                  <a:spLocks noChangeShapeType="1"/>
                </p:cNvSpPr>
                <p:nvPr/>
              </p:nvSpPr>
              <p:spPr bwMode="auto">
                <a:xfrm>
                  <a:off x="3331"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3" name="Line 24"/>
                <p:cNvSpPr>
                  <a:spLocks noChangeShapeType="1"/>
                </p:cNvSpPr>
                <p:nvPr/>
              </p:nvSpPr>
              <p:spPr bwMode="auto">
                <a:xfrm>
                  <a:off x="3592"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4" name="Line 25"/>
                <p:cNvSpPr>
                  <a:spLocks noChangeShapeType="1"/>
                </p:cNvSpPr>
                <p:nvPr/>
              </p:nvSpPr>
              <p:spPr bwMode="auto">
                <a:xfrm>
                  <a:off x="3854"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5" name="Line 26"/>
                <p:cNvSpPr>
                  <a:spLocks noChangeShapeType="1"/>
                </p:cNvSpPr>
                <p:nvPr/>
              </p:nvSpPr>
              <p:spPr bwMode="auto">
                <a:xfrm>
                  <a:off x="413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6" name="Line 27"/>
                <p:cNvSpPr>
                  <a:spLocks noChangeShapeType="1"/>
                </p:cNvSpPr>
                <p:nvPr/>
              </p:nvSpPr>
              <p:spPr bwMode="auto">
                <a:xfrm>
                  <a:off x="4375"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7" name="Line 28"/>
                <p:cNvSpPr>
                  <a:spLocks noChangeShapeType="1"/>
                </p:cNvSpPr>
                <p:nvPr/>
              </p:nvSpPr>
              <p:spPr bwMode="auto">
                <a:xfrm>
                  <a:off x="4637"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8" name="Line 29"/>
                <p:cNvSpPr>
                  <a:spLocks noChangeShapeType="1"/>
                </p:cNvSpPr>
                <p:nvPr/>
              </p:nvSpPr>
              <p:spPr bwMode="auto">
                <a:xfrm>
                  <a:off x="4897"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9" name="Line 30"/>
                <p:cNvSpPr>
                  <a:spLocks noChangeShapeType="1"/>
                </p:cNvSpPr>
                <p:nvPr/>
              </p:nvSpPr>
              <p:spPr bwMode="auto">
                <a:xfrm>
                  <a:off x="515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40" name="Line 31"/>
                <p:cNvSpPr>
                  <a:spLocks noChangeShapeType="1"/>
                </p:cNvSpPr>
                <p:nvPr/>
              </p:nvSpPr>
              <p:spPr bwMode="auto">
                <a:xfrm>
                  <a:off x="5420" y="25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41" name="Rectangle 32"/>
                <p:cNvSpPr>
                  <a:spLocks noChangeArrowheads="1"/>
                </p:cNvSpPr>
                <p:nvPr/>
              </p:nvSpPr>
              <p:spPr bwMode="auto">
                <a:xfrm>
                  <a:off x="5159" y="423"/>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42" name="Rectangle 33"/>
                <p:cNvSpPr>
                  <a:spLocks noChangeArrowheads="1"/>
                </p:cNvSpPr>
                <p:nvPr/>
              </p:nvSpPr>
              <p:spPr bwMode="auto">
                <a:xfrm>
                  <a:off x="4897" y="42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43" name="Rectangle 34"/>
                <p:cNvSpPr>
                  <a:spLocks noChangeArrowheads="1"/>
                </p:cNvSpPr>
                <p:nvPr/>
              </p:nvSpPr>
              <p:spPr bwMode="auto">
                <a:xfrm>
                  <a:off x="4637" y="42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59" name="Rectangle 35"/>
                <p:cNvSpPr>
                  <a:spLocks noChangeArrowheads="1"/>
                </p:cNvSpPr>
                <p:nvPr/>
              </p:nvSpPr>
              <p:spPr bwMode="auto">
                <a:xfrm>
                  <a:off x="4375" y="423"/>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60" name="Rectangle 36"/>
                <p:cNvSpPr>
                  <a:spLocks noChangeArrowheads="1"/>
                </p:cNvSpPr>
                <p:nvPr/>
              </p:nvSpPr>
              <p:spPr bwMode="auto">
                <a:xfrm>
                  <a:off x="4116" y="423"/>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61" name="Rectangle 37"/>
                <p:cNvSpPr>
                  <a:spLocks noChangeArrowheads="1"/>
                </p:cNvSpPr>
                <p:nvPr/>
              </p:nvSpPr>
              <p:spPr bwMode="auto">
                <a:xfrm>
                  <a:off x="3854" y="423"/>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62" name="Rectangle 38"/>
                <p:cNvSpPr>
                  <a:spLocks noChangeArrowheads="1"/>
                </p:cNvSpPr>
                <p:nvPr/>
              </p:nvSpPr>
              <p:spPr bwMode="auto">
                <a:xfrm>
                  <a:off x="3592" y="423"/>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48" name="Rectangle 39"/>
                <p:cNvSpPr>
                  <a:spLocks noChangeArrowheads="1"/>
                </p:cNvSpPr>
                <p:nvPr/>
              </p:nvSpPr>
              <p:spPr bwMode="auto">
                <a:xfrm>
                  <a:off x="3331" y="42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49" name="Rectangle 40"/>
                <p:cNvSpPr>
                  <a:spLocks noChangeArrowheads="1"/>
                </p:cNvSpPr>
                <p:nvPr/>
              </p:nvSpPr>
              <p:spPr bwMode="auto">
                <a:xfrm>
                  <a:off x="3069" y="42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50" name="Rectangle 41"/>
                <p:cNvSpPr>
                  <a:spLocks noChangeArrowheads="1"/>
                </p:cNvSpPr>
                <p:nvPr/>
              </p:nvSpPr>
              <p:spPr bwMode="auto">
                <a:xfrm>
                  <a:off x="2809" y="423"/>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51" name="Line 42"/>
                <p:cNvSpPr>
                  <a:spLocks noChangeShapeType="1"/>
                </p:cNvSpPr>
                <p:nvPr/>
              </p:nvSpPr>
              <p:spPr bwMode="auto">
                <a:xfrm>
                  <a:off x="2809" y="42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2" name="Line 43"/>
                <p:cNvSpPr>
                  <a:spLocks noChangeShapeType="1"/>
                </p:cNvSpPr>
                <p:nvPr/>
              </p:nvSpPr>
              <p:spPr bwMode="auto">
                <a:xfrm>
                  <a:off x="2809" y="55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3" name="Line 44"/>
                <p:cNvSpPr>
                  <a:spLocks noChangeShapeType="1"/>
                </p:cNvSpPr>
                <p:nvPr/>
              </p:nvSpPr>
              <p:spPr bwMode="auto">
                <a:xfrm>
                  <a:off x="2809" y="42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4" name="Line 45"/>
                <p:cNvSpPr>
                  <a:spLocks noChangeShapeType="1"/>
                </p:cNvSpPr>
                <p:nvPr/>
              </p:nvSpPr>
              <p:spPr bwMode="auto">
                <a:xfrm>
                  <a:off x="3069"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5" name="Line 46"/>
                <p:cNvSpPr>
                  <a:spLocks noChangeShapeType="1"/>
                </p:cNvSpPr>
                <p:nvPr/>
              </p:nvSpPr>
              <p:spPr bwMode="auto">
                <a:xfrm>
                  <a:off x="3331"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6" name="Line 47"/>
                <p:cNvSpPr>
                  <a:spLocks noChangeShapeType="1"/>
                </p:cNvSpPr>
                <p:nvPr/>
              </p:nvSpPr>
              <p:spPr bwMode="auto">
                <a:xfrm>
                  <a:off x="3592"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7" name="Line 48"/>
                <p:cNvSpPr>
                  <a:spLocks noChangeShapeType="1"/>
                </p:cNvSpPr>
                <p:nvPr/>
              </p:nvSpPr>
              <p:spPr bwMode="auto">
                <a:xfrm>
                  <a:off x="3854"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8" name="Line 49"/>
                <p:cNvSpPr>
                  <a:spLocks noChangeShapeType="1"/>
                </p:cNvSpPr>
                <p:nvPr/>
              </p:nvSpPr>
              <p:spPr bwMode="auto">
                <a:xfrm>
                  <a:off x="4114"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9" name="Line 50"/>
                <p:cNvSpPr>
                  <a:spLocks noChangeShapeType="1"/>
                </p:cNvSpPr>
                <p:nvPr/>
              </p:nvSpPr>
              <p:spPr bwMode="auto">
                <a:xfrm>
                  <a:off x="4375"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0" name="Line 51"/>
                <p:cNvSpPr>
                  <a:spLocks noChangeShapeType="1"/>
                </p:cNvSpPr>
                <p:nvPr/>
              </p:nvSpPr>
              <p:spPr bwMode="auto">
                <a:xfrm>
                  <a:off x="4637"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1" name="Line 52"/>
                <p:cNvSpPr>
                  <a:spLocks noChangeShapeType="1"/>
                </p:cNvSpPr>
                <p:nvPr/>
              </p:nvSpPr>
              <p:spPr bwMode="auto">
                <a:xfrm>
                  <a:off x="4897"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2" name="Line 53"/>
                <p:cNvSpPr>
                  <a:spLocks noChangeShapeType="1"/>
                </p:cNvSpPr>
                <p:nvPr/>
              </p:nvSpPr>
              <p:spPr bwMode="auto">
                <a:xfrm>
                  <a:off x="5159"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3" name="Line 54"/>
                <p:cNvSpPr>
                  <a:spLocks noChangeShapeType="1"/>
                </p:cNvSpPr>
                <p:nvPr/>
              </p:nvSpPr>
              <p:spPr bwMode="auto">
                <a:xfrm>
                  <a:off x="5420" y="42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4" name="Rectangle 55"/>
                <p:cNvSpPr>
                  <a:spLocks noChangeArrowheads="1"/>
                </p:cNvSpPr>
                <p:nvPr/>
              </p:nvSpPr>
              <p:spPr bwMode="auto">
                <a:xfrm>
                  <a:off x="5159" y="589"/>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65" name="Rectangle 56"/>
                <p:cNvSpPr>
                  <a:spLocks noChangeArrowheads="1"/>
                </p:cNvSpPr>
                <p:nvPr/>
              </p:nvSpPr>
              <p:spPr bwMode="auto">
                <a:xfrm>
                  <a:off x="4897" y="589"/>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66" name="Rectangle 57"/>
                <p:cNvSpPr>
                  <a:spLocks noChangeArrowheads="1"/>
                </p:cNvSpPr>
                <p:nvPr/>
              </p:nvSpPr>
              <p:spPr bwMode="auto">
                <a:xfrm>
                  <a:off x="4637" y="589"/>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82" name="Rectangle 58"/>
                <p:cNvSpPr>
                  <a:spLocks noChangeArrowheads="1"/>
                </p:cNvSpPr>
                <p:nvPr/>
              </p:nvSpPr>
              <p:spPr bwMode="auto">
                <a:xfrm>
                  <a:off x="4375" y="589"/>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83" name="Rectangle 59"/>
                <p:cNvSpPr>
                  <a:spLocks noChangeArrowheads="1"/>
                </p:cNvSpPr>
                <p:nvPr/>
              </p:nvSpPr>
              <p:spPr bwMode="auto">
                <a:xfrm>
                  <a:off x="4116" y="589"/>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84" name="Rectangle 60"/>
                <p:cNvSpPr>
                  <a:spLocks noChangeArrowheads="1"/>
                </p:cNvSpPr>
                <p:nvPr/>
              </p:nvSpPr>
              <p:spPr bwMode="auto">
                <a:xfrm>
                  <a:off x="3854" y="589"/>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85" name="Rectangle 61"/>
                <p:cNvSpPr>
                  <a:spLocks noChangeArrowheads="1"/>
                </p:cNvSpPr>
                <p:nvPr/>
              </p:nvSpPr>
              <p:spPr bwMode="auto">
                <a:xfrm>
                  <a:off x="3592" y="589"/>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71" name="Rectangle 62"/>
                <p:cNvSpPr>
                  <a:spLocks noChangeArrowheads="1"/>
                </p:cNvSpPr>
                <p:nvPr/>
              </p:nvSpPr>
              <p:spPr bwMode="auto">
                <a:xfrm>
                  <a:off x="3331" y="589"/>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72" name="Rectangle 63"/>
                <p:cNvSpPr>
                  <a:spLocks noChangeArrowheads="1"/>
                </p:cNvSpPr>
                <p:nvPr/>
              </p:nvSpPr>
              <p:spPr bwMode="auto">
                <a:xfrm>
                  <a:off x="3069" y="589"/>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73" name="Rectangle 64"/>
                <p:cNvSpPr>
                  <a:spLocks noChangeArrowheads="1"/>
                </p:cNvSpPr>
                <p:nvPr/>
              </p:nvSpPr>
              <p:spPr bwMode="auto">
                <a:xfrm>
                  <a:off x="2809" y="589"/>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74" name="Line 65"/>
                <p:cNvSpPr>
                  <a:spLocks noChangeShapeType="1"/>
                </p:cNvSpPr>
                <p:nvPr/>
              </p:nvSpPr>
              <p:spPr bwMode="auto">
                <a:xfrm>
                  <a:off x="2809" y="58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5" name="Line 66"/>
                <p:cNvSpPr>
                  <a:spLocks noChangeShapeType="1"/>
                </p:cNvSpPr>
                <p:nvPr/>
              </p:nvSpPr>
              <p:spPr bwMode="auto">
                <a:xfrm>
                  <a:off x="2809" y="72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6" name="Line 67"/>
                <p:cNvSpPr>
                  <a:spLocks noChangeShapeType="1"/>
                </p:cNvSpPr>
                <p:nvPr/>
              </p:nvSpPr>
              <p:spPr bwMode="auto">
                <a:xfrm>
                  <a:off x="2809" y="589"/>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7" name="Line 68"/>
                <p:cNvSpPr>
                  <a:spLocks noChangeShapeType="1"/>
                </p:cNvSpPr>
                <p:nvPr/>
              </p:nvSpPr>
              <p:spPr bwMode="auto">
                <a:xfrm>
                  <a:off x="3069"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8" name="Line 69"/>
                <p:cNvSpPr>
                  <a:spLocks noChangeShapeType="1"/>
                </p:cNvSpPr>
                <p:nvPr/>
              </p:nvSpPr>
              <p:spPr bwMode="auto">
                <a:xfrm>
                  <a:off x="3331"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9" name="Line 70"/>
                <p:cNvSpPr>
                  <a:spLocks noChangeShapeType="1"/>
                </p:cNvSpPr>
                <p:nvPr/>
              </p:nvSpPr>
              <p:spPr bwMode="auto">
                <a:xfrm>
                  <a:off x="3592"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0" name="Line 71"/>
                <p:cNvSpPr>
                  <a:spLocks noChangeShapeType="1"/>
                </p:cNvSpPr>
                <p:nvPr/>
              </p:nvSpPr>
              <p:spPr bwMode="auto">
                <a:xfrm>
                  <a:off x="3854"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1" name="Line 72"/>
                <p:cNvSpPr>
                  <a:spLocks noChangeShapeType="1"/>
                </p:cNvSpPr>
                <p:nvPr/>
              </p:nvSpPr>
              <p:spPr bwMode="auto">
                <a:xfrm>
                  <a:off x="4114"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2" name="Line 73"/>
                <p:cNvSpPr>
                  <a:spLocks noChangeShapeType="1"/>
                </p:cNvSpPr>
                <p:nvPr/>
              </p:nvSpPr>
              <p:spPr bwMode="auto">
                <a:xfrm>
                  <a:off x="4375"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3" name="Line 74"/>
                <p:cNvSpPr>
                  <a:spLocks noChangeShapeType="1"/>
                </p:cNvSpPr>
                <p:nvPr/>
              </p:nvSpPr>
              <p:spPr bwMode="auto">
                <a:xfrm>
                  <a:off x="4637"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4" name="Line 75"/>
                <p:cNvSpPr>
                  <a:spLocks noChangeShapeType="1"/>
                </p:cNvSpPr>
                <p:nvPr/>
              </p:nvSpPr>
              <p:spPr bwMode="auto">
                <a:xfrm>
                  <a:off x="4897"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5" name="Line 76"/>
                <p:cNvSpPr>
                  <a:spLocks noChangeShapeType="1"/>
                </p:cNvSpPr>
                <p:nvPr/>
              </p:nvSpPr>
              <p:spPr bwMode="auto">
                <a:xfrm>
                  <a:off x="5159"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6" name="Line 77"/>
                <p:cNvSpPr>
                  <a:spLocks noChangeShapeType="1"/>
                </p:cNvSpPr>
                <p:nvPr/>
              </p:nvSpPr>
              <p:spPr bwMode="auto">
                <a:xfrm>
                  <a:off x="5420" y="589"/>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7" name="Rectangle 78"/>
                <p:cNvSpPr>
                  <a:spLocks noChangeArrowheads="1"/>
                </p:cNvSpPr>
                <p:nvPr/>
              </p:nvSpPr>
              <p:spPr bwMode="auto">
                <a:xfrm>
                  <a:off x="5159" y="754"/>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88" name="Rectangle 79"/>
                <p:cNvSpPr>
                  <a:spLocks noChangeArrowheads="1"/>
                </p:cNvSpPr>
                <p:nvPr/>
              </p:nvSpPr>
              <p:spPr bwMode="auto">
                <a:xfrm>
                  <a:off x="4897" y="75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89" name="Rectangle 80"/>
                <p:cNvSpPr>
                  <a:spLocks noChangeArrowheads="1"/>
                </p:cNvSpPr>
                <p:nvPr/>
              </p:nvSpPr>
              <p:spPr bwMode="auto">
                <a:xfrm>
                  <a:off x="4637" y="75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05" name="Rectangle 81"/>
                <p:cNvSpPr>
                  <a:spLocks noChangeArrowheads="1"/>
                </p:cNvSpPr>
                <p:nvPr/>
              </p:nvSpPr>
              <p:spPr bwMode="auto">
                <a:xfrm>
                  <a:off x="4375" y="755"/>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06" name="Rectangle 82"/>
                <p:cNvSpPr>
                  <a:spLocks noChangeArrowheads="1"/>
                </p:cNvSpPr>
                <p:nvPr/>
              </p:nvSpPr>
              <p:spPr bwMode="auto">
                <a:xfrm>
                  <a:off x="4116" y="755"/>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07" name="Rectangle 83"/>
                <p:cNvSpPr>
                  <a:spLocks noChangeArrowheads="1"/>
                </p:cNvSpPr>
                <p:nvPr/>
              </p:nvSpPr>
              <p:spPr bwMode="auto">
                <a:xfrm>
                  <a:off x="3854" y="755"/>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08" name="Rectangle 84"/>
                <p:cNvSpPr>
                  <a:spLocks noChangeArrowheads="1"/>
                </p:cNvSpPr>
                <p:nvPr/>
              </p:nvSpPr>
              <p:spPr bwMode="auto">
                <a:xfrm>
                  <a:off x="3592" y="755"/>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94" name="Rectangle 85"/>
                <p:cNvSpPr>
                  <a:spLocks noChangeArrowheads="1"/>
                </p:cNvSpPr>
                <p:nvPr/>
              </p:nvSpPr>
              <p:spPr bwMode="auto">
                <a:xfrm>
                  <a:off x="3331" y="75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95" name="Rectangle 86"/>
                <p:cNvSpPr>
                  <a:spLocks noChangeArrowheads="1"/>
                </p:cNvSpPr>
                <p:nvPr/>
              </p:nvSpPr>
              <p:spPr bwMode="auto">
                <a:xfrm>
                  <a:off x="3069" y="75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96" name="Rectangle 87"/>
                <p:cNvSpPr>
                  <a:spLocks noChangeArrowheads="1"/>
                </p:cNvSpPr>
                <p:nvPr/>
              </p:nvSpPr>
              <p:spPr bwMode="auto">
                <a:xfrm>
                  <a:off x="2809" y="75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97" name="Line 88"/>
                <p:cNvSpPr>
                  <a:spLocks noChangeShapeType="1"/>
                </p:cNvSpPr>
                <p:nvPr/>
              </p:nvSpPr>
              <p:spPr bwMode="auto">
                <a:xfrm>
                  <a:off x="2809" y="75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98" name="Line 89"/>
                <p:cNvSpPr>
                  <a:spLocks noChangeShapeType="1"/>
                </p:cNvSpPr>
                <p:nvPr/>
              </p:nvSpPr>
              <p:spPr bwMode="auto">
                <a:xfrm>
                  <a:off x="2809" y="88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99" name="Line 90"/>
                <p:cNvSpPr>
                  <a:spLocks noChangeShapeType="1"/>
                </p:cNvSpPr>
                <p:nvPr/>
              </p:nvSpPr>
              <p:spPr bwMode="auto">
                <a:xfrm>
                  <a:off x="2809" y="75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0" name="Line 91"/>
                <p:cNvSpPr>
                  <a:spLocks noChangeShapeType="1"/>
                </p:cNvSpPr>
                <p:nvPr/>
              </p:nvSpPr>
              <p:spPr bwMode="auto">
                <a:xfrm>
                  <a:off x="3069"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1" name="Line 92"/>
                <p:cNvSpPr>
                  <a:spLocks noChangeShapeType="1"/>
                </p:cNvSpPr>
                <p:nvPr/>
              </p:nvSpPr>
              <p:spPr bwMode="auto">
                <a:xfrm>
                  <a:off x="3331"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2" name="Line 93"/>
                <p:cNvSpPr>
                  <a:spLocks noChangeShapeType="1"/>
                </p:cNvSpPr>
                <p:nvPr/>
              </p:nvSpPr>
              <p:spPr bwMode="auto">
                <a:xfrm>
                  <a:off x="3592"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3" name="Line 94"/>
                <p:cNvSpPr>
                  <a:spLocks noChangeShapeType="1"/>
                </p:cNvSpPr>
                <p:nvPr/>
              </p:nvSpPr>
              <p:spPr bwMode="auto">
                <a:xfrm>
                  <a:off x="3854"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4" name="Line 95"/>
                <p:cNvSpPr>
                  <a:spLocks noChangeShapeType="1"/>
                </p:cNvSpPr>
                <p:nvPr/>
              </p:nvSpPr>
              <p:spPr bwMode="auto">
                <a:xfrm>
                  <a:off x="4114"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5" name="Line 96"/>
                <p:cNvSpPr>
                  <a:spLocks noChangeShapeType="1"/>
                </p:cNvSpPr>
                <p:nvPr/>
              </p:nvSpPr>
              <p:spPr bwMode="auto">
                <a:xfrm>
                  <a:off x="4375"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6" name="Line 97"/>
                <p:cNvSpPr>
                  <a:spLocks noChangeShapeType="1"/>
                </p:cNvSpPr>
                <p:nvPr/>
              </p:nvSpPr>
              <p:spPr bwMode="auto">
                <a:xfrm>
                  <a:off x="4637"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7" name="Line 98"/>
                <p:cNvSpPr>
                  <a:spLocks noChangeShapeType="1"/>
                </p:cNvSpPr>
                <p:nvPr/>
              </p:nvSpPr>
              <p:spPr bwMode="auto">
                <a:xfrm>
                  <a:off x="4897"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8" name="Line 99"/>
                <p:cNvSpPr>
                  <a:spLocks noChangeShapeType="1"/>
                </p:cNvSpPr>
                <p:nvPr/>
              </p:nvSpPr>
              <p:spPr bwMode="auto">
                <a:xfrm>
                  <a:off x="5159"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9" name="Line 100"/>
                <p:cNvSpPr>
                  <a:spLocks noChangeShapeType="1"/>
                </p:cNvSpPr>
                <p:nvPr/>
              </p:nvSpPr>
              <p:spPr bwMode="auto">
                <a:xfrm>
                  <a:off x="5420" y="75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10" name="Rectangle 101"/>
                <p:cNvSpPr>
                  <a:spLocks noChangeArrowheads="1"/>
                </p:cNvSpPr>
                <p:nvPr/>
              </p:nvSpPr>
              <p:spPr bwMode="auto">
                <a:xfrm>
                  <a:off x="5159" y="920"/>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11" name="Rectangle 102"/>
                <p:cNvSpPr>
                  <a:spLocks noChangeArrowheads="1"/>
                </p:cNvSpPr>
                <p:nvPr/>
              </p:nvSpPr>
              <p:spPr bwMode="auto">
                <a:xfrm>
                  <a:off x="4897" y="92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12" name="Rectangle 103"/>
                <p:cNvSpPr>
                  <a:spLocks noChangeArrowheads="1"/>
                </p:cNvSpPr>
                <p:nvPr/>
              </p:nvSpPr>
              <p:spPr bwMode="auto">
                <a:xfrm>
                  <a:off x="4637" y="920"/>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28" name="Rectangle 104"/>
                <p:cNvSpPr>
                  <a:spLocks noChangeArrowheads="1"/>
                </p:cNvSpPr>
                <p:nvPr/>
              </p:nvSpPr>
              <p:spPr bwMode="auto">
                <a:xfrm>
                  <a:off x="4375" y="921"/>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29" name="Rectangle 105"/>
                <p:cNvSpPr>
                  <a:spLocks noChangeArrowheads="1"/>
                </p:cNvSpPr>
                <p:nvPr/>
              </p:nvSpPr>
              <p:spPr bwMode="auto">
                <a:xfrm>
                  <a:off x="4116" y="92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30" name="Rectangle 106"/>
                <p:cNvSpPr>
                  <a:spLocks noChangeArrowheads="1"/>
                </p:cNvSpPr>
                <p:nvPr/>
              </p:nvSpPr>
              <p:spPr bwMode="auto">
                <a:xfrm>
                  <a:off x="3854" y="921"/>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31" name="Rectangle 107"/>
                <p:cNvSpPr>
                  <a:spLocks noChangeArrowheads="1"/>
                </p:cNvSpPr>
                <p:nvPr/>
              </p:nvSpPr>
              <p:spPr bwMode="auto">
                <a:xfrm>
                  <a:off x="3592" y="92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17" name="Rectangle 108"/>
                <p:cNvSpPr>
                  <a:spLocks noChangeArrowheads="1"/>
                </p:cNvSpPr>
                <p:nvPr/>
              </p:nvSpPr>
              <p:spPr bwMode="auto">
                <a:xfrm>
                  <a:off x="3331" y="920"/>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18" name="Rectangle 109"/>
                <p:cNvSpPr>
                  <a:spLocks noChangeArrowheads="1"/>
                </p:cNvSpPr>
                <p:nvPr/>
              </p:nvSpPr>
              <p:spPr bwMode="auto">
                <a:xfrm>
                  <a:off x="3069" y="92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19" name="Rectangle 110"/>
                <p:cNvSpPr>
                  <a:spLocks noChangeArrowheads="1"/>
                </p:cNvSpPr>
                <p:nvPr/>
              </p:nvSpPr>
              <p:spPr bwMode="auto">
                <a:xfrm>
                  <a:off x="2809" y="920"/>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20" name="Line 111"/>
                <p:cNvSpPr>
                  <a:spLocks noChangeShapeType="1"/>
                </p:cNvSpPr>
                <p:nvPr/>
              </p:nvSpPr>
              <p:spPr bwMode="auto">
                <a:xfrm>
                  <a:off x="2809" y="92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1" name="Line 112"/>
                <p:cNvSpPr>
                  <a:spLocks noChangeShapeType="1"/>
                </p:cNvSpPr>
                <p:nvPr/>
              </p:nvSpPr>
              <p:spPr bwMode="auto">
                <a:xfrm>
                  <a:off x="2809" y="105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2" name="Line 113"/>
                <p:cNvSpPr>
                  <a:spLocks noChangeShapeType="1"/>
                </p:cNvSpPr>
                <p:nvPr/>
              </p:nvSpPr>
              <p:spPr bwMode="auto">
                <a:xfrm>
                  <a:off x="2809" y="92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3" name="Line 114"/>
                <p:cNvSpPr>
                  <a:spLocks noChangeShapeType="1"/>
                </p:cNvSpPr>
                <p:nvPr/>
              </p:nvSpPr>
              <p:spPr bwMode="auto">
                <a:xfrm>
                  <a:off x="3069"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4" name="Line 115"/>
                <p:cNvSpPr>
                  <a:spLocks noChangeShapeType="1"/>
                </p:cNvSpPr>
                <p:nvPr/>
              </p:nvSpPr>
              <p:spPr bwMode="auto">
                <a:xfrm>
                  <a:off x="3331"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5" name="Line 116"/>
                <p:cNvSpPr>
                  <a:spLocks noChangeShapeType="1"/>
                </p:cNvSpPr>
                <p:nvPr/>
              </p:nvSpPr>
              <p:spPr bwMode="auto">
                <a:xfrm>
                  <a:off x="3592"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6" name="Line 117"/>
                <p:cNvSpPr>
                  <a:spLocks noChangeShapeType="1"/>
                </p:cNvSpPr>
                <p:nvPr/>
              </p:nvSpPr>
              <p:spPr bwMode="auto">
                <a:xfrm>
                  <a:off x="3854"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7" name="Line 118"/>
                <p:cNvSpPr>
                  <a:spLocks noChangeShapeType="1"/>
                </p:cNvSpPr>
                <p:nvPr/>
              </p:nvSpPr>
              <p:spPr bwMode="auto">
                <a:xfrm>
                  <a:off x="4114"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8" name="Line 119"/>
                <p:cNvSpPr>
                  <a:spLocks noChangeShapeType="1"/>
                </p:cNvSpPr>
                <p:nvPr/>
              </p:nvSpPr>
              <p:spPr bwMode="auto">
                <a:xfrm>
                  <a:off x="4375"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9" name="Line 120"/>
                <p:cNvSpPr>
                  <a:spLocks noChangeShapeType="1"/>
                </p:cNvSpPr>
                <p:nvPr/>
              </p:nvSpPr>
              <p:spPr bwMode="auto">
                <a:xfrm>
                  <a:off x="4637"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0" name="Line 121"/>
                <p:cNvSpPr>
                  <a:spLocks noChangeShapeType="1"/>
                </p:cNvSpPr>
                <p:nvPr/>
              </p:nvSpPr>
              <p:spPr bwMode="auto">
                <a:xfrm>
                  <a:off x="4897"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1" name="Line 122"/>
                <p:cNvSpPr>
                  <a:spLocks noChangeShapeType="1"/>
                </p:cNvSpPr>
                <p:nvPr/>
              </p:nvSpPr>
              <p:spPr bwMode="auto">
                <a:xfrm>
                  <a:off x="5159"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2" name="Line 123"/>
                <p:cNvSpPr>
                  <a:spLocks noChangeShapeType="1"/>
                </p:cNvSpPr>
                <p:nvPr/>
              </p:nvSpPr>
              <p:spPr bwMode="auto">
                <a:xfrm>
                  <a:off x="5420" y="92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3" name="Rectangle 124"/>
                <p:cNvSpPr>
                  <a:spLocks noChangeArrowheads="1"/>
                </p:cNvSpPr>
                <p:nvPr/>
              </p:nvSpPr>
              <p:spPr bwMode="auto">
                <a:xfrm>
                  <a:off x="5159" y="1417"/>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34" name="Rectangle 125"/>
                <p:cNvSpPr>
                  <a:spLocks noChangeArrowheads="1"/>
                </p:cNvSpPr>
                <p:nvPr/>
              </p:nvSpPr>
              <p:spPr bwMode="auto">
                <a:xfrm>
                  <a:off x="4897" y="141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35" name="Rectangle 126"/>
                <p:cNvSpPr>
                  <a:spLocks noChangeArrowheads="1"/>
                </p:cNvSpPr>
                <p:nvPr/>
              </p:nvSpPr>
              <p:spPr bwMode="auto">
                <a:xfrm>
                  <a:off x="4637" y="1417"/>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51" name="Rectangle 127"/>
                <p:cNvSpPr>
                  <a:spLocks noChangeArrowheads="1"/>
                </p:cNvSpPr>
                <p:nvPr/>
              </p:nvSpPr>
              <p:spPr bwMode="auto">
                <a:xfrm>
                  <a:off x="4375" y="1417"/>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52" name="Rectangle 128"/>
                <p:cNvSpPr>
                  <a:spLocks noChangeArrowheads="1"/>
                </p:cNvSpPr>
                <p:nvPr/>
              </p:nvSpPr>
              <p:spPr bwMode="auto">
                <a:xfrm>
                  <a:off x="4116" y="1417"/>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53" name="Rectangle 129"/>
                <p:cNvSpPr>
                  <a:spLocks noChangeArrowheads="1"/>
                </p:cNvSpPr>
                <p:nvPr/>
              </p:nvSpPr>
              <p:spPr bwMode="auto">
                <a:xfrm>
                  <a:off x="3854" y="1417"/>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54" name="Rectangle 130"/>
                <p:cNvSpPr>
                  <a:spLocks noChangeArrowheads="1"/>
                </p:cNvSpPr>
                <p:nvPr/>
              </p:nvSpPr>
              <p:spPr bwMode="auto">
                <a:xfrm>
                  <a:off x="3592" y="1417"/>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40" name="Rectangle 131"/>
                <p:cNvSpPr>
                  <a:spLocks noChangeArrowheads="1"/>
                </p:cNvSpPr>
                <p:nvPr/>
              </p:nvSpPr>
              <p:spPr bwMode="auto">
                <a:xfrm>
                  <a:off x="3331" y="1417"/>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41" name="Rectangle 132"/>
                <p:cNvSpPr>
                  <a:spLocks noChangeArrowheads="1"/>
                </p:cNvSpPr>
                <p:nvPr/>
              </p:nvSpPr>
              <p:spPr bwMode="auto">
                <a:xfrm>
                  <a:off x="3069" y="141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42" name="Rectangle 133"/>
                <p:cNvSpPr>
                  <a:spLocks noChangeArrowheads="1"/>
                </p:cNvSpPr>
                <p:nvPr/>
              </p:nvSpPr>
              <p:spPr bwMode="auto">
                <a:xfrm>
                  <a:off x="2809" y="1417"/>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43" name="Line 134"/>
                <p:cNvSpPr>
                  <a:spLocks noChangeShapeType="1"/>
                </p:cNvSpPr>
                <p:nvPr/>
              </p:nvSpPr>
              <p:spPr bwMode="auto">
                <a:xfrm>
                  <a:off x="2809" y="141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4" name="Line 135"/>
                <p:cNvSpPr>
                  <a:spLocks noChangeShapeType="1"/>
                </p:cNvSpPr>
                <p:nvPr/>
              </p:nvSpPr>
              <p:spPr bwMode="auto">
                <a:xfrm>
                  <a:off x="2809" y="154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5" name="Line 136"/>
                <p:cNvSpPr>
                  <a:spLocks noChangeShapeType="1"/>
                </p:cNvSpPr>
                <p:nvPr/>
              </p:nvSpPr>
              <p:spPr bwMode="auto">
                <a:xfrm>
                  <a:off x="2809" y="141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6" name="Line 137"/>
                <p:cNvSpPr>
                  <a:spLocks noChangeShapeType="1"/>
                </p:cNvSpPr>
                <p:nvPr/>
              </p:nvSpPr>
              <p:spPr bwMode="auto">
                <a:xfrm>
                  <a:off x="3069"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7" name="Line 138"/>
                <p:cNvSpPr>
                  <a:spLocks noChangeShapeType="1"/>
                </p:cNvSpPr>
                <p:nvPr/>
              </p:nvSpPr>
              <p:spPr bwMode="auto">
                <a:xfrm>
                  <a:off x="3331"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8" name="Line 139"/>
                <p:cNvSpPr>
                  <a:spLocks noChangeShapeType="1"/>
                </p:cNvSpPr>
                <p:nvPr/>
              </p:nvSpPr>
              <p:spPr bwMode="auto">
                <a:xfrm>
                  <a:off x="3592"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9" name="Line 140"/>
                <p:cNvSpPr>
                  <a:spLocks noChangeShapeType="1"/>
                </p:cNvSpPr>
                <p:nvPr/>
              </p:nvSpPr>
              <p:spPr bwMode="auto">
                <a:xfrm>
                  <a:off x="3854"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0" name="Line 141"/>
                <p:cNvSpPr>
                  <a:spLocks noChangeShapeType="1"/>
                </p:cNvSpPr>
                <p:nvPr/>
              </p:nvSpPr>
              <p:spPr bwMode="auto">
                <a:xfrm>
                  <a:off x="4114"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1" name="Line 142"/>
                <p:cNvSpPr>
                  <a:spLocks noChangeShapeType="1"/>
                </p:cNvSpPr>
                <p:nvPr/>
              </p:nvSpPr>
              <p:spPr bwMode="auto">
                <a:xfrm>
                  <a:off x="4375"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2" name="Line 143"/>
                <p:cNvSpPr>
                  <a:spLocks noChangeShapeType="1"/>
                </p:cNvSpPr>
                <p:nvPr/>
              </p:nvSpPr>
              <p:spPr bwMode="auto">
                <a:xfrm>
                  <a:off x="4637"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3" name="Line 144"/>
                <p:cNvSpPr>
                  <a:spLocks noChangeShapeType="1"/>
                </p:cNvSpPr>
                <p:nvPr/>
              </p:nvSpPr>
              <p:spPr bwMode="auto">
                <a:xfrm>
                  <a:off x="4897"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4" name="Line 145"/>
                <p:cNvSpPr>
                  <a:spLocks noChangeShapeType="1"/>
                </p:cNvSpPr>
                <p:nvPr/>
              </p:nvSpPr>
              <p:spPr bwMode="auto">
                <a:xfrm>
                  <a:off x="5159"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5" name="Line 146"/>
                <p:cNvSpPr>
                  <a:spLocks noChangeShapeType="1"/>
                </p:cNvSpPr>
                <p:nvPr/>
              </p:nvSpPr>
              <p:spPr bwMode="auto">
                <a:xfrm>
                  <a:off x="5420" y="141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6" name="Rectangle 147"/>
                <p:cNvSpPr>
                  <a:spLocks noChangeArrowheads="1"/>
                </p:cNvSpPr>
                <p:nvPr/>
              </p:nvSpPr>
              <p:spPr bwMode="auto">
                <a:xfrm>
                  <a:off x="5159" y="1582"/>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57" name="Rectangle 148"/>
                <p:cNvSpPr>
                  <a:spLocks noChangeArrowheads="1"/>
                </p:cNvSpPr>
                <p:nvPr/>
              </p:nvSpPr>
              <p:spPr bwMode="auto">
                <a:xfrm>
                  <a:off x="4897" y="158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58" name="Rectangle 149"/>
                <p:cNvSpPr>
                  <a:spLocks noChangeArrowheads="1"/>
                </p:cNvSpPr>
                <p:nvPr/>
              </p:nvSpPr>
              <p:spPr bwMode="auto">
                <a:xfrm>
                  <a:off x="4637" y="1582"/>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74" name="Rectangle 150"/>
                <p:cNvSpPr>
                  <a:spLocks noChangeArrowheads="1"/>
                </p:cNvSpPr>
                <p:nvPr/>
              </p:nvSpPr>
              <p:spPr bwMode="auto">
                <a:xfrm>
                  <a:off x="4375" y="1582"/>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75" name="Rectangle 151"/>
                <p:cNvSpPr>
                  <a:spLocks noChangeArrowheads="1"/>
                </p:cNvSpPr>
                <p:nvPr/>
              </p:nvSpPr>
              <p:spPr bwMode="auto">
                <a:xfrm>
                  <a:off x="4116" y="158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76" name="Rectangle 152"/>
                <p:cNvSpPr>
                  <a:spLocks noChangeArrowheads="1"/>
                </p:cNvSpPr>
                <p:nvPr/>
              </p:nvSpPr>
              <p:spPr bwMode="auto">
                <a:xfrm>
                  <a:off x="3854" y="1582"/>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77" name="Rectangle 153"/>
                <p:cNvSpPr>
                  <a:spLocks noChangeArrowheads="1"/>
                </p:cNvSpPr>
                <p:nvPr/>
              </p:nvSpPr>
              <p:spPr bwMode="auto">
                <a:xfrm>
                  <a:off x="3592" y="158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63" name="Rectangle 154"/>
                <p:cNvSpPr>
                  <a:spLocks noChangeArrowheads="1"/>
                </p:cNvSpPr>
                <p:nvPr/>
              </p:nvSpPr>
              <p:spPr bwMode="auto">
                <a:xfrm>
                  <a:off x="3331" y="1582"/>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64" name="Rectangle 155"/>
                <p:cNvSpPr>
                  <a:spLocks noChangeArrowheads="1"/>
                </p:cNvSpPr>
                <p:nvPr/>
              </p:nvSpPr>
              <p:spPr bwMode="auto">
                <a:xfrm>
                  <a:off x="3069" y="158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65" name="Rectangle 156"/>
                <p:cNvSpPr>
                  <a:spLocks noChangeArrowheads="1"/>
                </p:cNvSpPr>
                <p:nvPr/>
              </p:nvSpPr>
              <p:spPr bwMode="auto">
                <a:xfrm>
                  <a:off x="2809" y="1582"/>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66" name="Line 157"/>
                <p:cNvSpPr>
                  <a:spLocks noChangeShapeType="1"/>
                </p:cNvSpPr>
                <p:nvPr/>
              </p:nvSpPr>
              <p:spPr bwMode="auto">
                <a:xfrm>
                  <a:off x="2809" y="158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7" name="Line 158"/>
                <p:cNvSpPr>
                  <a:spLocks noChangeShapeType="1"/>
                </p:cNvSpPr>
                <p:nvPr/>
              </p:nvSpPr>
              <p:spPr bwMode="auto">
                <a:xfrm>
                  <a:off x="2809" y="171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8" name="Line 159"/>
                <p:cNvSpPr>
                  <a:spLocks noChangeShapeType="1"/>
                </p:cNvSpPr>
                <p:nvPr/>
              </p:nvSpPr>
              <p:spPr bwMode="auto">
                <a:xfrm>
                  <a:off x="2809" y="158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9" name="Line 160"/>
                <p:cNvSpPr>
                  <a:spLocks noChangeShapeType="1"/>
                </p:cNvSpPr>
                <p:nvPr/>
              </p:nvSpPr>
              <p:spPr bwMode="auto">
                <a:xfrm>
                  <a:off x="3069"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0" name="Line 161"/>
                <p:cNvSpPr>
                  <a:spLocks noChangeShapeType="1"/>
                </p:cNvSpPr>
                <p:nvPr/>
              </p:nvSpPr>
              <p:spPr bwMode="auto">
                <a:xfrm>
                  <a:off x="3331"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1" name="Line 162"/>
                <p:cNvSpPr>
                  <a:spLocks noChangeShapeType="1"/>
                </p:cNvSpPr>
                <p:nvPr/>
              </p:nvSpPr>
              <p:spPr bwMode="auto">
                <a:xfrm>
                  <a:off x="3592"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2" name="Line 163"/>
                <p:cNvSpPr>
                  <a:spLocks noChangeShapeType="1"/>
                </p:cNvSpPr>
                <p:nvPr/>
              </p:nvSpPr>
              <p:spPr bwMode="auto">
                <a:xfrm>
                  <a:off x="3854"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3" name="Line 164"/>
                <p:cNvSpPr>
                  <a:spLocks noChangeShapeType="1"/>
                </p:cNvSpPr>
                <p:nvPr/>
              </p:nvSpPr>
              <p:spPr bwMode="auto">
                <a:xfrm>
                  <a:off x="4114"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4" name="Line 165"/>
                <p:cNvSpPr>
                  <a:spLocks noChangeShapeType="1"/>
                </p:cNvSpPr>
                <p:nvPr/>
              </p:nvSpPr>
              <p:spPr bwMode="auto">
                <a:xfrm>
                  <a:off x="4375"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5" name="Line 166"/>
                <p:cNvSpPr>
                  <a:spLocks noChangeShapeType="1"/>
                </p:cNvSpPr>
                <p:nvPr/>
              </p:nvSpPr>
              <p:spPr bwMode="auto">
                <a:xfrm>
                  <a:off x="4637"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6" name="Line 167"/>
                <p:cNvSpPr>
                  <a:spLocks noChangeShapeType="1"/>
                </p:cNvSpPr>
                <p:nvPr/>
              </p:nvSpPr>
              <p:spPr bwMode="auto">
                <a:xfrm>
                  <a:off x="4897"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7" name="Line 168"/>
                <p:cNvSpPr>
                  <a:spLocks noChangeShapeType="1"/>
                </p:cNvSpPr>
                <p:nvPr/>
              </p:nvSpPr>
              <p:spPr bwMode="auto">
                <a:xfrm>
                  <a:off x="5159"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8" name="Line 169"/>
                <p:cNvSpPr>
                  <a:spLocks noChangeShapeType="1"/>
                </p:cNvSpPr>
                <p:nvPr/>
              </p:nvSpPr>
              <p:spPr bwMode="auto">
                <a:xfrm>
                  <a:off x="5420" y="158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9" name="Rectangle 170"/>
                <p:cNvSpPr>
                  <a:spLocks noChangeArrowheads="1"/>
                </p:cNvSpPr>
                <p:nvPr/>
              </p:nvSpPr>
              <p:spPr bwMode="auto">
                <a:xfrm>
                  <a:off x="5159" y="1748"/>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80" name="Rectangle 171"/>
                <p:cNvSpPr>
                  <a:spLocks noChangeArrowheads="1"/>
                </p:cNvSpPr>
                <p:nvPr/>
              </p:nvSpPr>
              <p:spPr bwMode="auto">
                <a:xfrm>
                  <a:off x="4897" y="174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81" name="Rectangle 172"/>
                <p:cNvSpPr>
                  <a:spLocks noChangeArrowheads="1"/>
                </p:cNvSpPr>
                <p:nvPr/>
              </p:nvSpPr>
              <p:spPr bwMode="auto">
                <a:xfrm>
                  <a:off x="4637" y="1748"/>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97" name="Rectangle 173"/>
                <p:cNvSpPr>
                  <a:spLocks noChangeArrowheads="1"/>
                </p:cNvSpPr>
                <p:nvPr/>
              </p:nvSpPr>
              <p:spPr bwMode="auto">
                <a:xfrm>
                  <a:off x="4375" y="1748"/>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98" name="Rectangle 174"/>
                <p:cNvSpPr>
                  <a:spLocks noChangeArrowheads="1"/>
                </p:cNvSpPr>
                <p:nvPr/>
              </p:nvSpPr>
              <p:spPr bwMode="auto">
                <a:xfrm>
                  <a:off x="4116" y="174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99" name="Rectangle 175"/>
                <p:cNvSpPr>
                  <a:spLocks noChangeArrowheads="1"/>
                </p:cNvSpPr>
                <p:nvPr/>
              </p:nvSpPr>
              <p:spPr bwMode="auto">
                <a:xfrm>
                  <a:off x="3854" y="1748"/>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00" name="Rectangle 176"/>
                <p:cNvSpPr>
                  <a:spLocks noChangeArrowheads="1"/>
                </p:cNvSpPr>
                <p:nvPr/>
              </p:nvSpPr>
              <p:spPr bwMode="auto">
                <a:xfrm>
                  <a:off x="3592" y="174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86" name="Rectangle 177"/>
                <p:cNvSpPr>
                  <a:spLocks noChangeArrowheads="1"/>
                </p:cNvSpPr>
                <p:nvPr/>
              </p:nvSpPr>
              <p:spPr bwMode="auto">
                <a:xfrm>
                  <a:off x="3331" y="1748"/>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87" name="Rectangle 178"/>
                <p:cNvSpPr>
                  <a:spLocks noChangeArrowheads="1"/>
                </p:cNvSpPr>
                <p:nvPr/>
              </p:nvSpPr>
              <p:spPr bwMode="auto">
                <a:xfrm>
                  <a:off x="3069" y="174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88" name="Rectangle 179"/>
                <p:cNvSpPr>
                  <a:spLocks noChangeArrowheads="1"/>
                </p:cNvSpPr>
                <p:nvPr/>
              </p:nvSpPr>
              <p:spPr bwMode="auto">
                <a:xfrm>
                  <a:off x="2809" y="1748"/>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89" name="Line 180"/>
                <p:cNvSpPr>
                  <a:spLocks noChangeShapeType="1"/>
                </p:cNvSpPr>
                <p:nvPr/>
              </p:nvSpPr>
              <p:spPr bwMode="auto">
                <a:xfrm>
                  <a:off x="2809" y="174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0" name="Line 181"/>
                <p:cNvSpPr>
                  <a:spLocks noChangeShapeType="1"/>
                </p:cNvSpPr>
                <p:nvPr/>
              </p:nvSpPr>
              <p:spPr bwMode="auto">
                <a:xfrm>
                  <a:off x="2809" y="188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1" name="Line 182"/>
                <p:cNvSpPr>
                  <a:spLocks noChangeShapeType="1"/>
                </p:cNvSpPr>
                <p:nvPr/>
              </p:nvSpPr>
              <p:spPr bwMode="auto">
                <a:xfrm>
                  <a:off x="2809" y="174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2" name="Line 183"/>
                <p:cNvSpPr>
                  <a:spLocks noChangeShapeType="1"/>
                </p:cNvSpPr>
                <p:nvPr/>
              </p:nvSpPr>
              <p:spPr bwMode="auto">
                <a:xfrm>
                  <a:off x="3069"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3" name="Line 184"/>
                <p:cNvSpPr>
                  <a:spLocks noChangeShapeType="1"/>
                </p:cNvSpPr>
                <p:nvPr/>
              </p:nvSpPr>
              <p:spPr bwMode="auto">
                <a:xfrm>
                  <a:off x="3331"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4" name="Line 185"/>
                <p:cNvSpPr>
                  <a:spLocks noChangeShapeType="1"/>
                </p:cNvSpPr>
                <p:nvPr/>
              </p:nvSpPr>
              <p:spPr bwMode="auto">
                <a:xfrm>
                  <a:off x="3592"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5" name="Line 186"/>
                <p:cNvSpPr>
                  <a:spLocks noChangeShapeType="1"/>
                </p:cNvSpPr>
                <p:nvPr/>
              </p:nvSpPr>
              <p:spPr bwMode="auto">
                <a:xfrm>
                  <a:off x="3854"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6" name="Line 187"/>
                <p:cNvSpPr>
                  <a:spLocks noChangeShapeType="1"/>
                </p:cNvSpPr>
                <p:nvPr/>
              </p:nvSpPr>
              <p:spPr bwMode="auto">
                <a:xfrm>
                  <a:off x="4114"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7" name="Line 188"/>
                <p:cNvSpPr>
                  <a:spLocks noChangeShapeType="1"/>
                </p:cNvSpPr>
                <p:nvPr/>
              </p:nvSpPr>
              <p:spPr bwMode="auto">
                <a:xfrm>
                  <a:off x="4375"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8" name="Line 189"/>
                <p:cNvSpPr>
                  <a:spLocks noChangeShapeType="1"/>
                </p:cNvSpPr>
                <p:nvPr/>
              </p:nvSpPr>
              <p:spPr bwMode="auto">
                <a:xfrm>
                  <a:off x="4637"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9" name="Line 190"/>
                <p:cNvSpPr>
                  <a:spLocks noChangeShapeType="1"/>
                </p:cNvSpPr>
                <p:nvPr/>
              </p:nvSpPr>
              <p:spPr bwMode="auto">
                <a:xfrm>
                  <a:off x="4897"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0" name="Line 191"/>
                <p:cNvSpPr>
                  <a:spLocks noChangeShapeType="1"/>
                </p:cNvSpPr>
                <p:nvPr/>
              </p:nvSpPr>
              <p:spPr bwMode="auto">
                <a:xfrm>
                  <a:off x="5159"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1" name="Line 192"/>
                <p:cNvSpPr>
                  <a:spLocks noChangeShapeType="1"/>
                </p:cNvSpPr>
                <p:nvPr/>
              </p:nvSpPr>
              <p:spPr bwMode="auto">
                <a:xfrm>
                  <a:off x="5420" y="174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2" name="Rectangle 193"/>
                <p:cNvSpPr>
                  <a:spLocks noChangeArrowheads="1"/>
                </p:cNvSpPr>
                <p:nvPr/>
              </p:nvSpPr>
              <p:spPr bwMode="auto">
                <a:xfrm>
                  <a:off x="5159" y="191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03" name="Rectangle 194"/>
                <p:cNvSpPr>
                  <a:spLocks noChangeArrowheads="1"/>
                </p:cNvSpPr>
                <p:nvPr/>
              </p:nvSpPr>
              <p:spPr bwMode="auto">
                <a:xfrm>
                  <a:off x="4897" y="191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04" name="Rectangle 195"/>
                <p:cNvSpPr>
                  <a:spLocks noChangeArrowheads="1"/>
                </p:cNvSpPr>
                <p:nvPr/>
              </p:nvSpPr>
              <p:spPr bwMode="auto">
                <a:xfrm>
                  <a:off x="4637" y="191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20" name="Rectangle 196"/>
                <p:cNvSpPr>
                  <a:spLocks noChangeArrowheads="1"/>
                </p:cNvSpPr>
                <p:nvPr/>
              </p:nvSpPr>
              <p:spPr bwMode="auto">
                <a:xfrm>
                  <a:off x="4375" y="1911"/>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21" name="Rectangle 197"/>
                <p:cNvSpPr>
                  <a:spLocks noChangeArrowheads="1"/>
                </p:cNvSpPr>
                <p:nvPr/>
              </p:nvSpPr>
              <p:spPr bwMode="auto">
                <a:xfrm>
                  <a:off x="4116" y="191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22" name="Rectangle 198"/>
                <p:cNvSpPr>
                  <a:spLocks noChangeArrowheads="1"/>
                </p:cNvSpPr>
                <p:nvPr/>
              </p:nvSpPr>
              <p:spPr bwMode="auto">
                <a:xfrm>
                  <a:off x="3854" y="191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23" name="Rectangle 199"/>
                <p:cNvSpPr>
                  <a:spLocks noChangeArrowheads="1"/>
                </p:cNvSpPr>
                <p:nvPr/>
              </p:nvSpPr>
              <p:spPr bwMode="auto">
                <a:xfrm>
                  <a:off x="3597" y="1911"/>
                  <a:ext cx="25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09" name="Rectangle 200"/>
                <p:cNvSpPr>
                  <a:spLocks noChangeArrowheads="1"/>
                </p:cNvSpPr>
                <p:nvPr/>
              </p:nvSpPr>
              <p:spPr bwMode="auto">
                <a:xfrm>
                  <a:off x="3331" y="1913"/>
                  <a:ext cx="266"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10" name="Rectangle 201"/>
                <p:cNvSpPr>
                  <a:spLocks noChangeArrowheads="1"/>
                </p:cNvSpPr>
                <p:nvPr/>
              </p:nvSpPr>
              <p:spPr bwMode="auto">
                <a:xfrm>
                  <a:off x="3069" y="191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11" name="Rectangle 202"/>
                <p:cNvSpPr>
                  <a:spLocks noChangeArrowheads="1"/>
                </p:cNvSpPr>
                <p:nvPr/>
              </p:nvSpPr>
              <p:spPr bwMode="auto">
                <a:xfrm>
                  <a:off x="2809" y="191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12" name="Line 203"/>
                <p:cNvSpPr>
                  <a:spLocks noChangeShapeType="1"/>
                </p:cNvSpPr>
                <p:nvPr/>
              </p:nvSpPr>
              <p:spPr bwMode="auto">
                <a:xfrm>
                  <a:off x="2809" y="191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3" name="Line 204"/>
                <p:cNvSpPr>
                  <a:spLocks noChangeShapeType="1"/>
                </p:cNvSpPr>
                <p:nvPr/>
              </p:nvSpPr>
              <p:spPr bwMode="auto">
                <a:xfrm>
                  <a:off x="2809" y="204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4" name="Line 205"/>
                <p:cNvSpPr>
                  <a:spLocks noChangeShapeType="1"/>
                </p:cNvSpPr>
                <p:nvPr/>
              </p:nvSpPr>
              <p:spPr bwMode="auto">
                <a:xfrm>
                  <a:off x="2809" y="191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5" name="Line 206"/>
                <p:cNvSpPr>
                  <a:spLocks noChangeShapeType="1"/>
                </p:cNvSpPr>
                <p:nvPr/>
              </p:nvSpPr>
              <p:spPr bwMode="auto">
                <a:xfrm>
                  <a:off x="3069"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6" name="Line 207"/>
                <p:cNvSpPr>
                  <a:spLocks noChangeShapeType="1"/>
                </p:cNvSpPr>
                <p:nvPr/>
              </p:nvSpPr>
              <p:spPr bwMode="auto">
                <a:xfrm>
                  <a:off x="3331"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7" name="Line 208"/>
                <p:cNvSpPr>
                  <a:spLocks noChangeShapeType="1"/>
                </p:cNvSpPr>
                <p:nvPr/>
              </p:nvSpPr>
              <p:spPr bwMode="auto">
                <a:xfrm>
                  <a:off x="359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8" name="Line 209"/>
                <p:cNvSpPr>
                  <a:spLocks noChangeShapeType="1"/>
                </p:cNvSpPr>
                <p:nvPr/>
              </p:nvSpPr>
              <p:spPr bwMode="auto">
                <a:xfrm>
                  <a:off x="3854"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9" name="Line 210"/>
                <p:cNvSpPr>
                  <a:spLocks noChangeShapeType="1"/>
                </p:cNvSpPr>
                <p:nvPr/>
              </p:nvSpPr>
              <p:spPr bwMode="auto">
                <a:xfrm>
                  <a:off x="4114"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0" name="Line 211"/>
                <p:cNvSpPr>
                  <a:spLocks noChangeShapeType="1"/>
                </p:cNvSpPr>
                <p:nvPr/>
              </p:nvSpPr>
              <p:spPr bwMode="auto">
                <a:xfrm>
                  <a:off x="4375"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1" name="Line 212"/>
                <p:cNvSpPr>
                  <a:spLocks noChangeShapeType="1"/>
                </p:cNvSpPr>
                <p:nvPr/>
              </p:nvSpPr>
              <p:spPr bwMode="auto">
                <a:xfrm>
                  <a:off x="463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2" name="Line 213"/>
                <p:cNvSpPr>
                  <a:spLocks noChangeShapeType="1"/>
                </p:cNvSpPr>
                <p:nvPr/>
              </p:nvSpPr>
              <p:spPr bwMode="auto">
                <a:xfrm>
                  <a:off x="489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3" name="Line 214"/>
                <p:cNvSpPr>
                  <a:spLocks noChangeShapeType="1"/>
                </p:cNvSpPr>
                <p:nvPr/>
              </p:nvSpPr>
              <p:spPr bwMode="auto">
                <a:xfrm>
                  <a:off x="5159"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4" name="Line 215"/>
                <p:cNvSpPr>
                  <a:spLocks noChangeShapeType="1"/>
                </p:cNvSpPr>
                <p:nvPr/>
              </p:nvSpPr>
              <p:spPr bwMode="auto">
                <a:xfrm>
                  <a:off x="5420" y="191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5" name="Rectangle 216"/>
                <p:cNvSpPr>
                  <a:spLocks noChangeArrowheads="1"/>
                </p:cNvSpPr>
                <p:nvPr/>
              </p:nvSpPr>
              <p:spPr bwMode="auto">
                <a:xfrm>
                  <a:off x="5159" y="207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26" name="Rectangle 217"/>
                <p:cNvSpPr>
                  <a:spLocks noChangeArrowheads="1"/>
                </p:cNvSpPr>
                <p:nvPr/>
              </p:nvSpPr>
              <p:spPr bwMode="auto">
                <a:xfrm>
                  <a:off x="4897" y="207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27" name="Rectangle 218"/>
                <p:cNvSpPr>
                  <a:spLocks noChangeArrowheads="1"/>
                </p:cNvSpPr>
                <p:nvPr/>
              </p:nvSpPr>
              <p:spPr bwMode="auto">
                <a:xfrm>
                  <a:off x="4637" y="207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43" name="Rectangle 219"/>
                <p:cNvSpPr>
                  <a:spLocks noChangeArrowheads="1"/>
                </p:cNvSpPr>
                <p:nvPr/>
              </p:nvSpPr>
              <p:spPr bwMode="auto">
                <a:xfrm>
                  <a:off x="4375" y="2071"/>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44" name="Rectangle 220"/>
                <p:cNvSpPr>
                  <a:spLocks noChangeArrowheads="1"/>
                </p:cNvSpPr>
                <p:nvPr/>
              </p:nvSpPr>
              <p:spPr bwMode="auto">
                <a:xfrm>
                  <a:off x="4116" y="207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45" name="Rectangle 221"/>
                <p:cNvSpPr>
                  <a:spLocks noChangeArrowheads="1"/>
                </p:cNvSpPr>
                <p:nvPr/>
              </p:nvSpPr>
              <p:spPr bwMode="auto">
                <a:xfrm>
                  <a:off x="3854" y="207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46" name="Rectangle 222"/>
                <p:cNvSpPr>
                  <a:spLocks noChangeArrowheads="1"/>
                </p:cNvSpPr>
                <p:nvPr/>
              </p:nvSpPr>
              <p:spPr bwMode="auto">
                <a:xfrm>
                  <a:off x="3592" y="207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32" name="Rectangle 223"/>
                <p:cNvSpPr>
                  <a:spLocks noChangeArrowheads="1"/>
                </p:cNvSpPr>
                <p:nvPr/>
              </p:nvSpPr>
              <p:spPr bwMode="auto">
                <a:xfrm>
                  <a:off x="3331" y="207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33" name="Rectangle 224"/>
                <p:cNvSpPr>
                  <a:spLocks noChangeArrowheads="1"/>
                </p:cNvSpPr>
                <p:nvPr/>
              </p:nvSpPr>
              <p:spPr bwMode="auto">
                <a:xfrm>
                  <a:off x="3069" y="207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34" name="Rectangle 225"/>
                <p:cNvSpPr>
                  <a:spLocks noChangeArrowheads="1"/>
                </p:cNvSpPr>
                <p:nvPr/>
              </p:nvSpPr>
              <p:spPr bwMode="auto">
                <a:xfrm>
                  <a:off x="2809" y="207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35" name="Line 226"/>
                <p:cNvSpPr>
                  <a:spLocks noChangeShapeType="1"/>
                </p:cNvSpPr>
                <p:nvPr/>
              </p:nvSpPr>
              <p:spPr bwMode="auto">
                <a:xfrm>
                  <a:off x="2809" y="207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6" name="Line 227"/>
                <p:cNvSpPr>
                  <a:spLocks noChangeShapeType="1"/>
                </p:cNvSpPr>
                <p:nvPr/>
              </p:nvSpPr>
              <p:spPr bwMode="auto">
                <a:xfrm>
                  <a:off x="2809" y="220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7" name="Line 228"/>
                <p:cNvSpPr>
                  <a:spLocks noChangeShapeType="1"/>
                </p:cNvSpPr>
                <p:nvPr/>
              </p:nvSpPr>
              <p:spPr bwMode="auto">
                <a:xfrm>
                  <a:off x="2809" y="207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8" name="Line 229"/>
                <p:cNvSpPr>
                  <a:spLocks noChangeShapeType="1"/>
                </p:cNvSpPr>
                <p:nvPr/>
              </p:nvSpPr>
              <p:spPr bwMode="auto">
                <a:xfrm>
                  <a:off x="3069"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9" name="Line 230"/>
                <p:cNvSpPr>
                  <a:spLocks noChangeShapeType="1"/>
                </p:cNvSpPr>
                <p:nvPr/>
              </p:nvSpPr>
              <p:spPr bwMode="auto">
                <a:xfrm>
                  <a:off x="3331"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0" name="Line 231"/>
                <p:cNvSpPr>
                  <a:spLocks noChangeShapeType="1"/>
                </p:cNvSpPr>
                <p:nvPr/>
              </p:nvSpPr>
              <p:spPr bwMode="auto">
                <a:xfrm>
                  <a:off x="3592"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1" name="Line 232"/>
                <p:cNvSpPr>
                  <a:spLocks noChangeShapeType="1"/>
                </p:cNvSpPr>
                <p:nvPr/>
              </p:nvSpPr>
              <p:spPr bwMode="auto">
                <a:xfrm>
                  <a:off x="3854"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2" name="Line 233"/>
                <p:cNvSpPr>
                  <a:spLocks noChangeShapeType="1"/>
                </p:cNvSpPr>
                <p:nvPr/>
              </p:nvSpPr>
              <p:spPr bwMode="auto">
                <a:xfrm>
                  <a:off x="4114"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3" name="Line 234"/>
                <p:cNvSpPr>
                  <a:spLocks noChangeShapeType="1"/>
                </p:cNvSpPr>
                <p:nvPr/>
              </p:nvSpPr>
              <p:spPr bwMode="auto">
                <a:xfrm>
                  <a:off x="4375"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4" name="Line 235"/>
                <p:cNvSpPr>
                  <a:spLocks noChangeShapeType="1"/>
                </p:cNvSpPr>
                <p:nvPr/>
              </p:nvSpPr>
              <p:spPr bwMode="auto">
                <a:xfrm>
                  <a:off x="4637"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5" name="Line 236"/>
                <p:cNvSpPr>
                  <a:spLocks noChangeShapeType="1"/>
                </p:cNvSpPr>
                <p:nvPr/>
              </p:nvSpPr>
              <p:spPr bwMode="auto">
                <a:xfrm>
                  <a:off x="4897"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6" name="Line 237"/>
                <p:cNvSpPr>
                  <a:spLocks noChangeShapeType="1"/>
                </p:cNvSpPr>
                <p:nvPr/>
              </p:nvSpPr>
              <p:spPr bwMode="auto">
                <a:xfrm>
                  <a:off x="5159"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7" name="Line 238"/>
                <p:cNvSpPr>
                  <a:spLocks noChangeShapeType="1"/>
                </p:cNvSpPr>
                <p:nvPr/>
              </p:nvSpPr>
              <p:spPr bwMode="auto">
                <a:xfrm>
                  <a:off x="5420" y="207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8" name="Rectangle 239"/>
                <p:cNvSpPr>
                  <a:spLocks noChangeArrowheads="1"/>
                </p:cNvSpPr>
                <p:nvPr/>
              </p:nvSpPr>
              <p:spPr bwMode="auto">
                <a:xfrm>
                  <a:off x="5159" y="3196"/>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49" name="Rectangle 240"/>
                <p:cNvSpPr>
                  <a:spLocks noChangeArrowheads="1"/>
                </p:cNvSpPr>
                <p:nvPr/>
              </p:nvSpPr>
              <p:spPr bwMode="auto">
                <a:xfrm>
                  <a:off x="4897" y="3196"/>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50" name="Rectangle 241"/>
                <p:cNvSpPr>
                  <a:spLocks noChangeArrowheads="1"/>
                </p:cNvSpPr>
                <p:nvPr/>
              </p:nvSpPr>
              <p:spPr bwMode="auto">
                <a:xfrm>
                  <a:off x="4637" y="3196"/>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66" name="Rectangle 242"/>
                <p:cNvSpPr>
                  <a:spLocks noChangeArrowheads="1"/>
                </p:cNvSpPr>
                <p:nvPr/>
              </p:nvSpPr>
              <p:spPr bwMode="auto">
                <a:xfrm>
                  <a:off x="4375" y="3196"/>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67" name="Rectangle 243"/>
                <p:cNvSpPr>
                  <a:spLocks noChangeArrowheads="1"/>
                </p:cNvSpPr>
                <p:nvPr/>
              </p:nvSpPr>
              <p:spPr bwMode="auto">
                <a:xfrm>
                  <a:off x="4116" y="3196"/>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68" name="Rectangle 244"/>
                <p:cNvSpPr>
                  <a:spLocks noChangeArrowheads="1"/>
                </p:cNvSpPr>
                <p:nvPr/>
              </p:nvSpPr>
              <p:spPr bwMode="auto">
                <a:xfrm>
                  <a:off x="3854" y="3196"/>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69" name="Rectangle 245"/>
                <p:cNvSpPr>
                  <a:spLocks noChangeArrowheads="1"/>
                </p:cNvSpPr>
                <p:nvPr/>
              </p:nvSpPr>
              <p:spPr bwMode="auto">
                <a:xfrm>
                  <a:off x="3592" y="3196"/>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55" name="Rectangle 246"/>
                <p:cNvSpPr>
                  <a:spLocks noChangeArrowheads="1"/>
                </p:cNvSpPr>
                <p:nvPr/>
              </p:nvSpPr>
              <p:spPr bwMode="auto">
                <a:xfrm>
                  <a:off x="3331" y="3196"/>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56" name="Rectangle 247"/>
                <p:cNvSpPr>
                  <a:spLocks noChangeArrowheads="1"/>
                </p:cNvSpPr>
                <p:nvPr/>
              </p:nvSpPr>
              <p:spPr bwMode="auto">
                <a:xfrm>
                  <a:off x="3069" y="3196"/>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57" name="Rectangle 248"/>
                <p:cNvSpPr>
                  <a:spLocks noChangeArrowheads="1"/>
                </p:cNvSpPr>
                <p:nvPr/>
              </p:nvSpPr>
              <p:spPr bwMode="auto">
                <a:xfrm>
                  <a:off x="2809" y="3196"/>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58" name="Line 249"/>
                <p:cNvSpPr>
                  <a:spLocks noChangeShapeType="1"/>
                </p:cNvSpPr>
                <p:nvPr/>
              </p:nvSpPr>
              <p:spPr bwMode="auto">
                <a:xfrm>
                  <a:off x="2809" y="319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59" name="Line 250"/>
                <p:cNvSpPr>
                  <a:spLocks noChangeShapeType="1"/>
                </p:cNvSpPr>
                <p:nvPr/>
              </p:nvSpPr>
              <p:spPr bwMode="auto">
                <a:xfrm>
                  <a:off x="2809" y="332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0" name="Line 251"/>
                <p:cNvSpPr>
                  <a:spLocks noChangeShapeType="1"/>
                </p:cNvSpPr>
                <p:nvPr/>
              </p:nvSpPr>
              <p:spPr bwMode="auto">
                <a:xfrm>
                  <a:off x="2809" y="3196"/>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1" name="Line 252"/>
                <p:cNvSpPr>
                  <a:spLocks noChangeShapeType="1"/>
                </p:cNvSpPr>
                <p:nvPr/>
              </p:nvSpPr>
              <p:spPr bwMode="auto">
                <a:xfrm>
                  <a:off x="3069"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2" name="Line 253"/>
                <p:cNvSpPr>
                  <a:spLocks noChangeShapeType="1"/>
                </p:cNvSpPr>
                <p:nvPr/>
              </p:nvSpPr>
              <p:spPr bwMode="auto">
                <a:xfrm>
                  <a:off x="3331"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3" name="Line 254"/>
                <p:cNvSpPr>
                  <a:spLocks noChangeShapeType="1"/>
                </p:cNvSpPr>
                <p:nvPr/>
              </p:nvSpPr>
              <p:spPr bwMode="auto">
                <a:xfrm>
                  <a:off x="3592"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4" name="Line 255"/>
                <p:cNvSpPr>
                  <a:spLocks noChangeShapeType="1"/>
                </p:cNvSpPr>
                <p:nvPr/>
              </p:nvSpPr>
              <p:spPr bwMode="auto">
                <a:xfrm>
                  <a:off x="3854"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5" name="Line 256"/>
                <p:cNvSpPr>
                  <a:spLocks noChangeShapeType="1"/>
                </p:cNvSpPr>
                <p:nvPr/>
              </p:nvSpPr>
              <p:spPr bwMode="auto">
                <a:xfrm>
                  <a:off x="4114"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6" name="Line 257"/>
                <p:cNvSpPr>
                  <a:spLocks noChangeShapeType="1"/>
                </p:cNvSpPr>
                <p:nvPr/>
              </p:nvSpPr>
              <p:spPr bwMode="auto">
                <a:xfrm>
                  <a:off x="4375"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7" name="Line 258"/>
                <p:cNvSpPr>
                  <a:spLocks noChangeShapeType="1"/>
                </p:cNvSpPr>
                <p:nvPr/>
              </p:nvSpPr>
              <p:spPr bwMode="auto">
                <a:xfrm>
                  <a:off x="4637"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8" name="Line 259"/>
                <p:cNvSpPr>
                  <a:spLocks noChangeShapeType="1"/>
                </p:cNvSpPr>
                <p:nvPr/>
              </p:nvSpPr>
              <p:spPr bwMode="auto">
                <a:xfrm>
                  <a:off x="4897"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9" name="Line 260"/>
                <p:cNvSpPr>
                  <a:spLocks noChangeShapeType="1"/>
                </p:cNvSpPr>
                <p:nvPr/>
              </p:nvSpPr>
              <p:spPr bwMode="auto">
                <a:xfrm>
                  <a:off x="5159"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70" name="Line 261"/>
                <p:cNvSpPr>
                  <a:spLocks noChangeShapeType="1"/>
                </p:cNvSpPr>
                <p:nvPr/>
              </p:nvSpPr>
              <p:spPr bwMode="auto">
                <a:xfrm>
                  <a:off x="5420" y="3196"/>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71" name="Rectangle 262"/>
                <p:cNvSpPr>
                  <a:spLocks noChangeArrowheads="1"/>
                </p:cNvSpPr>
                <p:nvPr/>
              </p:nvSpPr>
              <p:spPr bwMode="auto">
                <a:xfrm>
                  <a:off x="5159" y="2741"/>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72" name="Rectangle 263"/>
                <p:cNvSpPr>
                  <a:spLocks noChangeArrowheads="1"/>
                </p:cNvSpPr>
                <p:nvPr/>
              </p:nvSpPr>
              <p:spPr bwMode="auto">
                <a:xfrm>
                  <a:off x="4897" y="2741"/>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73" name="Rectangle 264"/>
                <p:cNvSpPr>
                  <a:spLocks noChangeArrowheads="1"/>
                </p:cNvSpPr>
                <p:nvPr/>
              </p:nvSpPr>
              <p:spPr bwMode="auto">
                <a:xfrm>
                  <a:off x="4637" y="2741"/>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89" name="Rectangle 265"/>
                <p:cNvSpPr>
                  <a:spLocks noChangeArrowheads="1"/>
                </p:cNvSpPr>
                <p:nvPr/>
              </p:nvSpPr>
              <p:spPr bwMode="auto">
                <a:xfrm>
                  <a:off x="4375" y="2741"/>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90" name="Rectangle 266"/>
                <p:cNvSpPr>
                  <a:spLocks noChangeArrowheads="1"/>
                </p:cNvSpPr>
                <p:nvPr/>
              </p:nvSpPr>
              <p:spPr bwMode="auto">
                <a:xfrm>
                  <a:off x="4116" y="274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91" name="Rectangle 267"/>
                <p:cNvSpPr>
                  <a:spLocks noChangeArrowheads="1"/>
                </p:cNvSpPr>
                <p:nvPr/>
              </p:nvSpPr>
              <p:spPr bwMode="auto">
                <a:xfrm>
                  <a:off x="3854" y="2741"/>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92" name="Rectangle 268"/>
                <p:cNvSpPr>
                  <a:spLocks noChangeArrowheads="1"/>
                </p:cNvSpPr>
                <p:nvPr/>
              </p:nvSpPr>
              <p:spPr bwMode="auto">
                <a:xfrm>
                  <a:off x="3592" y="274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78" name="Rectangle 269"/>
                <p:cNvSpPr>
                  <a:spLocks noChangeArrowheads="1"/>
                </p:cNvSpPr>
                <p:nvPr/>
              </p:nvSpPr>
              <p:spPr bwMode="auto">
                <a:xfrm>
                  <a:off x="3331" y="2741"/>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79" name="Rectangle 270"/>
                <p:cNvSpPr>
                  <a:spLocks noChangeArrowheads="1"/>
                </p:cNvSpPr>
                <p:nvPr/>
              </p:nvSpPr>
              <p:spPr bwMode="auto">
                <a:xfrm>
                  <a:off x="3069" y="2741"/>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80" name="Rectangle 271"/>
                <p:cNvSpPr>
                  <a:spLocks noChangeArrowheads="1"/>
                </p:cNvSpPr>
                <p:nvPr/>
              </p:nvSpPr>
              <p:spPr bwMode="auto">
                <a:xfrm>
                  <a:off x="2809" y="2741"/>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81" name="Line 272"/>
                <p:cNvSpPr>
                  <a:spLocks noChangeShapeType="1"/>
                </p:cNvSpPr>
                <p:nvPr/>
              </p:nvSpPr>
              <p:spPr bwMode="auto">
                <a:xfrm>
                  <a:off x="2809" y="274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2" name="Line 273"/>
                <p:cNvSpPr>
                  <a:spLocks noChangeShapeType="1"/>
                </p:cNvSpPr>
                <p:nvPr/>
              </p:nvSpPr>
              <p:spPr bwMode="auto">
                <a:xfrm>
                  <a:off x="2809" y="287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3" name="Line 274"/>
                <p:cNvSpPr>
                  <a:spLocks noChangeShapeType="1"/>
                </p:cNvSpPr>
                <p:nvPr/>
              </p:nvSpPr>
              <p:spPr bwMode="auto">
                <a:xfrm>
                  <a:off x="2809" y="2741"/>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4" name="Line 275"/>
                <p:cNvSpPr>
                  <a:spLocks noChangeShapeType="1"/>
                </p:cNvSpPr>
                <p:nvPr/>
              </p:nvSpPr>
              <p:spPr bwMode="auto">
                <a:xfrm>
                  <a:off x="3069"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5" name="Line 276"/>
                <p:cNvSpPr>
                  <a:spLocks noChangeShapeType="1"/>
                </p:cNvSpPr>
                <p:nvPr/>
              </p:nvSpPr>
              <p:spPr bwMode="auto">
                <a:xfrm>
                  <a:off x="3331"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6" name="Line 277"/>
                <p:cNvSpPr>
                  <a:spLocks noChangeShapeType="1"/>
                </p:cNvSpPr>
                <p:nvPr/>
              </p:nvSpPr>
              <p:spPr bwMode="auto">
                <a:xfrm>
                  <a:off x="3592"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7" name="Line 278"/>
                <p:cNvSpPr>
                  <a:spLocks noChangeShapeType="1"/>
                </p:cNvSpPr>
                <p:nvPr/>
              </p:nvSpPr>
              <p:spPr bwMode="auto">
                <a:xfrm>
                  <a:off x="3854"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8" name="Line 279"/>
                <p:cNvSpPr>
                  <a:spLocks noChangeShapeType="1"/>
                </p:cNvSpPr>
                <p:nvPr/>
              </p:nvSpPr>
              <p:spPr bwMode="auto">
                <a:xfrm>
                  <a:off x="4114"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9" name="Line 280"/>
                <p:cNvSpPr>
                  <a:spLocks noChangeShapeType="1"/>
                </p:cNvSpPr>
                <p:nvPr/>
              </p:nvSpPr>
              <p:spPr bwMode="auto">
                <a:xfrm>
                  <a:off x="4375"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0" name="Line 281"/>
                <p:cNvSpPr>
                  <a:spLocks noChangeShapeType="1"/>
                </p:cNvSpPr>
                <p:nvPr/>
              </p:nvSpPr>
              <p:spPr bwMode="auto">
                <a:xfrm>
                  <a:off x="4637"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1" name="Line 282"/>
                <p:cNvSpPr>
                  <a:spLocks noChangeShapeType="1"/>
                </p:cNvSpPr>
                <p:nvPr/>
              </p:nvSpPr>
              <p:spPr bwMode="auto">
                <a:xfrm>
                  <a:off x="4897"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2" name="Line 283"/>
                <p:cNvSpPr>
                  <a:spLocks noChangeShapeType="1"/>
                </p:cNvSpPr>
                <p:nvPr/>
              </p:nvSpPr>
              <p:spPr bwMode="auto">
                <a:xfrm>
                  <a:off x="5159"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3" name="Line 284"/>
                <p:cNvSpPr>
                  <a:spLocks noChangeShapeType="1"/>
                </p:cNvSpPr>
                <p:nvPr/>
              </p:nvSpPr>
              <p:spPr bwMode="auto">
                <a:xfrm>
                  <a:off x="5420" y="2741"/>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4" name="Rectangle 285"/>
                <p:cNvSpPr>
                  <a:spLocks noChangeArrowheads="1"/>
                </p:cNvSpPr>
                <p:nvPr/>
              </p:nvSpPr>
              <p:spPr bwMode="auto">
                <a:xfrm>
                  <a:off x="5159" y="3859"/>
                  <a:ext cx="261"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95" name="Rectangle 286"/>
                <p:cNvSpPr>
                  <a:spLocks noChangeArrowheads="1"/>
                </p:cNvSpPr>
                <p:nvPr/>
              </p:nvSpPr>
              <p:spPr bwMode="auto">
                <a:xfrm>
                  <a:off x="4897" y="3859"/>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96" name="Rectangle 287"/>
                <p:cNvSpPr>
                  <a:spLocks noChangeArrowheads="1"/>
                </p:cNvSpPr>
                <p:nvPr/>
              </p:nvSpPr>
              <p:spPr bwMode="auto">
                <a:xfrm>
                  <a:off x="4637" y="3859"/>
                  <a:ext cx="260"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12" name="Rectangle 288"/>
                <p:cNvSpPr>
                  <a:spLocks noChangeArrowheads="1"/>
                </p:cNvSpPr>
                <p:nvPr/>
              </p:nvSpPr>
              <p:spPr bwMode="auto">
                <a:xfrm>
                  <a:off x="4375" y="3857"/>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13" name="Rectangle 289"/>
                <p:cNvSpPr>
                  <a:spLocks noChangeArrowheads="1"/>
                </p:cNvSpPr>
                <p:nvPr/>
              </p:nvSpPr>
              <p:spPr bwMode="auto">
                <a:xfrm>
                  <a:off x="4116" y="3857"/>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14" name="Rectangle 290"/>
                <p:cNvSpPr>
                  <a:spLocks noChangeArrowheads="1"/>
                </p:cNvSpPr>
                <p:nvPr/>
              </p:nvSpPr>
              <p:spPr bwMode="auto">
                <a:xfrm>
                  <a:off x="3854" y="3857"/>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15" name="Rectangle 291"/>
                <p:cNvSpPr>
                  <a:spLocks noChangeArrowheads="1"/>
                </p:cNvSpPr>
                <p:nvPr/>
              </p:nvSpPr>
              <p:spPr bwMode="auto">
                <a:xfrm>
                  <a:off x="3592" y="3857"/>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01" name="Rectangle 292"/>
                <p:cNvSpPr>
                  <a:spLocks noChangeArrowheads="1"/>
                </p:cNvSpPr>
                <p:nvPr/>
              </p:nvSpPr>
              <p:spPr bwMode="auto">
                <a:xfrm>
                  <a:off x="3331" y="3859"/>
                  <a:ext cx="261"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02" name="Rectangle 293"/>
                <p:cNvSpPr>
                  <a:spLocks noChangeArrowheads="1"/>
                </p:cNvSpPr>
                <p:nvPr/>
              </p:nvSpPr>
              <p:spPr bwMode="auto">
                <a:xfrm>
                  <a:off x="3069" y="3859"/>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03" name="Rectangle 294"/>
                <p:cNvSpPr>
                  <a:spLocks noChangeArrowheads="1"/>
                </p:cNvSpPr>
                <p:nvPr/>
              </p:nvSpPr>
              <p:spPr bwMode="auto">
                <a:xfrm>
                  <a:off x="2809" y="3859"/>
                  <a:ext cx="260"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04" name="Line 295"/>
                <p:cNvSpPr>
                  <a:spLocks noChangeShapeType="1"/>
                </p:cNvSpPr>
                <p:nvPr/>
              </p:nvSpPr>
              <p:spPr bwMode="auto">
                <a:xfrm>
                  <a:off x="2809" y="385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5" name="Line 296"/>
                <p:cNvSpPr>
                  <a:spLocks noChangeShapeType="1"/>
                </p:cNvSpPr>
                <p:nvPr/>
              </p:nvSpPr>
              <p:spPr bwMode="auto">
                <a:xfrm>
                  <a:off x="2809" y="399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6" name="Line 297"/>
                <p:cNvSpPr>
                  <a:spLocks noChangeShapeType="1"/>
                </p:cNvSpPr>
                <p:nvPr/>
              </p:nvSpPr>
              <p:spPr bwMode="auto">
                <a:xfrm>
                  <a:off x="2809" y="3859"/>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7" name="Line 298"/>
                <p:cNvSpPr>
                  <a:spLocks noChangeShapeType="1"/>
                </p:cNvSpPr>
                <p:nvPr/>
              </p:nvSpPr>
              <p:spPr bwMode="auto">
                <a:xfrm>
                  <a:off x="3069"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8" name="Line 299"/>
                <p:cNvSpPr>
                  <a:spLocks noChangeShapeType="1"/>
                </p:cNvSpPr>
                <p:nvPr/>
              </p:nvSpPr>
              <p:spPr bwMode="auto">
                <a:xfrm>
                  <a:off x="3331"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9" name="Line 300"/>
                <p:cNvSpPr>
                  <a:spLocks noChangeShapeType="1"/>
                </p:cNvSpPr>
                <p:nvPr/>
              </p:nvSpPr>
              <p:spPr bwMode="auto">
                <a:xfrm>
                  <a:off x="3592"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0" name="Line 301"/>
                <p:cNvSpPr>
                  <a:spLocks noChangeShapeType="1"/>
                </p:cNvSpPr>
                <p:nvPr/>
              </p:nvSpPr>
              <p:spPr bwMode="auto">
                <a:xfrm>
                  <a:off x="3854"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1" name="Line 302"/>
                <p:cNvSpPr>
                  <a:spLocks noChangeShapeType="1"/>
                </p:cNvSpPr>
                <p:nvPr/>
              </p:nvSpPr>
              <p:spPr bwMode="auto">
                <a:xfrm>
                  <a:off x="4114"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2" name="Line 303"/>
                <p:cNvSpPr>
                  <a:spLocks noChangeShapeType="1"/>
                </p:cNvSpPr>
                <p:nvPr/>
              </p:nvSpPr>
              <p:spPr bwMode="auto">
                <a:xfrm>
                  <a:off x="4375"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3" name="Line 304"/>
                <p:cNvSpPr>
                  <a:spLocks noChangeShapeType="1"/>
                </p:cNvSpPr>
                <p:nvPr/>
              </p:nvSpPr>
              <p:spPr bwMode="auto">
                <a:xfrm>
                  <a:off x="4637"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4" name="Line 305"/>
                <p:cNvSpPr>
                  <a:spLocks noChangeShapeType="1"/>
                </p:cNvSpPr>
                <p:nvPr/>
              </p:nvSpPr>
              <p:spPr bwMode="auto">
                <a:xfrm>
                  <a:off x="4897"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5" name="Line 306"/>
                <p:cNvSpPr>
                  <a:spLocks noChangeShapeType="1"/>
                </p:cNvSpPr>
                <p:nvPr/>
              </p:nvSpPr>
              <p:spPr bwMode="auto">
                <a:xfrm>
                  <a:off x="5159"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6" name="Line 307"/>
                <p:cNvSpPr>
                  <a:spLocks noChangeShapeType="1"/>
                </p:cNvSpPr>
                <p:nvPr/>
              </p:nvSpPr>
              <p:spPr bwMode="auto">
                <a:xfrm>
                  <a:off x="5420" y="3859"/>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7" name="Rectangle 308"/>
                <p:cNvSpPr>
                  <a:spLocks noChangeArrowheads="1"/>
                </p:cNvSpPr>
                <p:nvPr/>
              </p:nvSpPr>
              <p:spPr bwMode="auto">
                <a:xfrm>
                  <a:off x="5159" y="369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18" name="Rectangle 309"/>
                <p:cNvSpPr>
                  <a:spLocks noChangeArrowheads="1"/>
                </p:cNvSpPr>
                <p:nvPr/>
              </p:nvSpPr>
              <p:spPr bwMode="auto">
                <a:xfrm>
                  <a:off x="4897" y="369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19" name="Rectangle 310"/>
                <p:cNvSpPr>
                  <a:spLocks noChangeArrowheads="1"/>
                </p:cNvSpPr>
                <p:nvPr/>
              </p:nvSpPr>
              <p:spPr bwMode="auto">
                <a:xfrm>
                  <a:off x="4637" y="369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35" name="Rectangle 311"/>
                <p:cNvSpPr>
                  <a:spLocks noChangeArrowheads="1"/>
                </p:cNvSpPr>
                <p:nvPr/>
              </p:nvSpPr>
              <p:spPr bwMode="auto">
                <a:xfrm>
                  <a:off x="4375" y="3691"/>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36" name="Rectangle 312"/>
                <p:cNvSpPr>
                  <a:spLocks noChangeArrowheads="1"/>
                </p:cNvSpPr>
                <p:nvPr/>
              </p:nvSpPr>
              <p:spPr bwMode="auto">
                <a:xfrm>
                  <a:off x="4116" y="3691"/>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37" name="Rectangle 313"/>
                <p:cNvSpPr>
                  <a:spLocks noChangeArrowheads="1"/>
                </p:cNvSpPr>
                <p:nvPr/>
              </p:nvSpPr>
              <p:spPr bwMode="auto">
                <a:xfrm>
                  <a:off x="3854" y="3691"/>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38" name="Rectangle 314"/>
                <p:cNvSpPr>
                  <a:spLocks noChangeArrowheads="1"/>
                </p:cNvSpPr>
                <p:nvPr/>
              </p:nvSpPr>
              <p:spPr bwMode="auto">
                <a:xfrm>
                  <a:off x="3592" y="3691"/>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24" name="Rectangle 315"/>
                <p:cNvSpPr>
                  <a:spLocks noChangeArrowheads="1"/>
                </p:cNvSpPr>
                <p:nvPr/>
              </p:nvSpPr>
              <p:spPr bwMode="auto">
                <a:xfrm>
                  <a:off x="3331" y="369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25" name="Rectangle 316"/>
                <p:cNvSpPr>
                  <a:spLocks noChangeArrowheads="1"/>
                </p:cNvSpPr>
                <p:nvPr/>
              </p:nvSpPr>
              <p:spPr bwMode="auto">
                <a:xfrm>
                  <a:off x="3069" y="369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26" name="Rectangle 317"/>
                <p:cNvSpPr>
                  <a:spLocks noChangeArrowheads="1"/>
                </p:cNvSpPr>
                <p:nvPr/>
              </p:nvSpPr>
              <p:spPr bwMode="auto">
                <a:xfrm>
                  <a:off x="2809" y="369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27" name="Line 318"/>
                <p:cNvSpPr>
                  <a:spLocks noChangeShapeType="1"/>
                </p:cNvSpPr>
                <p:nvPr/>
              </p:nvSpPr>
              <p:spPr bwMode="auto">
                <a:xfrm>
                  <a:off x="2809" y="369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28" name="Line 319"/>
                <p:cNvSpPr>
                  <a:spLocks noChangeShapeType="1"/>
                </p:cNvSpPr>
                <p:nvPr/>
              </p:nvSpPr>
              <p:spPr bwMode="auto">
                <a:xfrm>
                  <a:off x="2809" y="382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29" name="Line 320"/>
                <p:cNvSpPr>
                  <a:spLocks noChangeShapeType="1"/>
                </p:cNvSpPr>
                <p:nvPr/>
              </p:nvSpPr>
              <p:spPr bwMode="auto">
                <a:xfrm>
                  <a:off x="2809" y="369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0" name="Line 321"/>
                <p:cNvSpPr>
                  <a:spLocks noChangeShapeType="1"/>
                </p:cNvSpPr>
                <p:nvPr/>
              </p:nvSpPr>
              <p:spPr bwMode="auto">
                <a:xfrm>
                  <a:off x="3069"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1" name="Line 322"/>
                <p:cNvSpPr>
                  <a:spLocks noChangeShapeType="1"/>
                </p:cNvSpPr>
                <p:nvPr/>
              </p:nvSpPr>
              <p:spPr bwMode="auto">
                <a:xfrm>
                  <a:off x="3331"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2" name="Line 323"/>
                <p:cNvSpPr>
                  <a:spLocks noChangeShapeType="1"/>
                </p:cNvSpPr>
                <p:nvPr/>
              </p:nvSpPr>
              <p:spPr bwMode="auto">
                <a:xfrm>
                  <a:off x="3592"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3" name="Line 324"/>
                <p:cNvSpPr>
                  <a:spLocks noChangeShapeType="1"/>
                </p:cNvSpPr>
                <p:nvPr/>
              </p:nvSpPr>
              <p:spPr bwMode="auto">
                <a:xfrm>
                  <a:off x="3854"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4" name="Line 325"/>
                <p:cNvSpPr>
                  <a:spLocks noChangeShapeType="1"/>
                </p:cNvSpPr>
                <p:nvPr/>
              </p:nvSpPr>
              <p:spPr bwMode="auto">
                <a:xfrm>
                  <a:off x="4114"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5" name="Line 326"/>
                <p:cNvSpPr>
                  <a:spLocks noChangeShapeType="1"/>
                </p:cNvSpPr>
                <p:nvPr/>
              </p:nvSpPr>
              <p:spPr bwMode="auto">
                <a:xfrm>
                  <a:off x="4375"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6" name="Line 327"/>
                <p:cNvSpPr>
                  <a:spLocks noChangeShapeType="1"/>
                </p:cNvSpPr>
                <p:nvPr/>
              </p:nvSpPr>
              <p:spPr bwMode="auto">
                <a:xfrm>
                  <a:off x="4637"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7" name="Line 328"/>
                <p:cNvSpPr>
                  <a:spLocks noChangeShapeType="1"/>
                </p:cNvSpPr>
                <p:nvPr/>
              </p:nvSpPr>
              <p:spPr bwMode="auto">
                <a:xfrm>
                  <a:off x="4897"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8" name="Line 329"/>
                <p:cNvSpPr>
                  <a:spLocks noChangeShapeType="1"/>
                </p:cNvSpPr>
                <p:nvPr/>
              </p:nvSpPr>
              <p:spPr bwMode="auto">
                <a:xfrm>
                  <a:off x="5159"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9" name="Line 330"/>
                <p:cNvSpPr>
                  <a:spLocks noChangeShapeType="1"/>
                </p:cNvSpPr>
                <p:nvPr/>
              </p:nvSpPr>
              <p:spPr bwMode="auto">
                <a:xfrm>
                  <a:off x="5420" y="369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40" name="Rectangle 331"/>
                <p:cNvSpPr>
                  <a:spLocks noChangeArrowheads="1"/>
                </p:cNvSpPr>
                <p:nvPr/>
              </p:nvSpPr>
              <p:spPr bwMode="auto">
                <a:xfrm>
                  <a:off x="5159" y="2576"/>
                  <a:ext cx="261"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41" name="Rectangle 332"/>
                <p:cNvSpPr>
                  <a:spLocks noChangeArrowheads="1"/>
                </p:cNvSpPr>
                <p:nvPr/>
              </p:nvSpPr>
              <p:spPr bwMode="auto">
                <a:xfrm>
                  <a:off x="4897" y="2576"/>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42" name="Rectangle 333"/>
                <p:cNvSpPr>
                  <a:spLocks noChangeArrowheads="1"/>
                </p:cNvSpPr>
                <p:nvPr/>
              </p:nvSpPr>
              <p:spPr bwMode="auto">
                <a:xfrm>
                  <a:off x="4637" y="2576"/>
                  <a:ext cx="260"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58" name="Rectangle 334"/>
                <p:cNvSpPr>
                  <a:spLocks noChangeArrowheads="1"/>
                </p:cNvSpPr>
                <p:nvPr/>
              </p:nvSpPr>
              <p:spPr bwMode="auto">
                <a:xfrm>
                  <a:off x="4375" y="2576"/>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59" name="Rectangle 335"/>
                <p:cNvSpPr>
                  <a:spLocks noChangeArrowheads="1"/>
                </p:cNvSpPr>
                <p:nvPr/>
              </p:nvSpPr>
              <p:spPr bwMode="auto">
                <a:xfrm>
                  <a:off x="4116" y="2576"/>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60" name="Rectangle 336"/>
                <p:cNvSpPr>
                  <a:spLocks noChangeArrowheads="1"/>
                </p:cNvSpPr>
                <p:nvPr/>
              </p:nvSpPr>
              <p:spPr bwMode="auto">
                <a:xfrm>
                  <a:off x="3854" y="2576"/>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61" name="Rectangle 337"/>
                <p:cNvSpPr>
                  <a:spLocks noChangeArrowheads="1"/>
                </p:cNvSpPr>
                <p:nvPr/>
              </p:nvSpPr>
              <p:spPr bwMode="auto">
                <a:xfrm>
                  <a:off x="3592" y="2576"/>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47" name="Rectangle 338"/>
                <p:cNvSpPr>
                  <a:spLocks noChangeArrowheads="1"/>
                </p:cNvSpPr>
                <p:nvPr/>
              </p:nvSpPr>
              <p:spPr bwMode="auto">
                <a:xfrm>
                  <a:off x="3331" y="2576"/>
                  <a:ext cx="261"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48" name="Rectangle 339"/>
                <p:cNvSpPr>
                  <a:spLocks noChangeArrowheads="1"/>
                </p:cNvSpPr>
                <p:nvPr/>
              </p:nvSpPr>
              <p:spPr bwMode="auto">
                <a:xfrm>
                  <a:off x="3069" y="2576"/>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49" name="Rectangle 340"/>
                <p:cNvSpPr>
                  <a:spLocks noChangeArrowheads="1"/>
                </p:cNvSpPr>
                <p:nvPr/>
              </p:nvSpPr>
              <p:spPr bwMode="auto">
                <a:xfrm>
                  <a:off x="2809" y="2576"/>
                  <a:ext cx="260"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50" name="Line 341"/>
                <p:cNvSpPr>
                  <a:spLocks noChangeShapeType="1"/>
                </p:cNvSpPr>
                <p:nvPr/>
              </p:nvSpPr>
              <p:spPr bwMode="auto">
                <a:xfrm>
                  <a:off x="2809" y="257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1" name="Line 342"/>
                <p:cNvSpPr>
                  <a:spLocks noChangeShapeType="1"/>
                </p:cNvSpPr>
                <p:nvPr/>
              </p:nvSpPr>
              <p:spPr bwMode="auto">
                <a:xfrm>
                  <a:off x="2809" y="270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2" name="Line 343"/>
                <p:cNvSpPr>
                  <a:spLocks noChangeShapeType="1"/>
                </p:cNvSpPr>
                <p:nvPr/>
              </p:nvSpPr>
              <p:spPr bwMode="auto">
                <a:xfrm>
                  <a:off x="2809" y="2576"/>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3" name="Line 344"/>
                <p:cNvSpPr>
                  <a:spLocks noChangeShapeType="1"/>
                </p:cNvSpPr>
                <p:nvPr/>
              </p:nvSpPr>
              <p:spPr bwMode="auto">
                <a:xfrm>
                  <a:off x="3069"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4" name="Line 345"/>
                <p:cNvSpPr>
                  <a:spLocks noChangeShapeType="1"/>
                </p:cNvSpPr>
                <p:nvPr/>
              </p:nvSpPr>
              <p:spPr bwMode="auto">
                <a:xfrm>
                  <a:off x="3331"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5" name="Line 346"/>
                <p:cNvSpPr>
                  <a:spLocks noChangeShapeType="1"/>
                </p:cNvSpPr>
                <p:nvPr/>
              </p:nvSpPr>
              <p:spPr bwMode="auto">
                <a:xfrm>
                  <a:off x="3592"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6" name="Line 347"/>
                <p:cNvSpPr>
                  <a:spLocks noChangeShapeType="1"/>
                </p:cNvSpPr>
                <p:nvPr/>
              </p:nvSpPr>
              <p:spPr bwMode="auto">
                <a:xfrm>
                  <a:off x="3854"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7" name="Line 348"/>
                <p:cNvSpPr>
                  <a:spLocks noChangeShapeType="1"/>
                </p:cNvSpPr>
                <p:nvPr/>
              </p:nvSpPr>
              <p:spPr bwMode="auto">
                <a:xfrm>
                  <a:off x="4114"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8" name="Line 349"/>
                <p:cNvSpPr>
                  <a:spLocks noChangeShapeType="1"/>
                </p:cNvSpPr>
                <p:nvPr/>
              </p:nvSpPr>
              <p:spPr bwMode="auto">
                <a:xfrm>
                  <a:off x="4375"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9" name="Line 350"/>
                <p:cNvSpPr>
                  <a:spLocks noChangeShapeType="1"/>
                </p:cNvSpPr>
                <p:nvPr/>
              </p:nvSpPr>
              <p:spPr bwMode="auto">
                <a:xfrm>
                  <a:off x="4637"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0" name="Line 351"/>
                <p:cNvSpPr>
                  <a:spLocks noChangeShapeType="1"/>
                </p:cNvSpPr>
                <p:nvPr/>
              </p:nvSpPr>
              <p:spPr bwMode="auto">
                <a:xfrm>
                  <a:off x="4897"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1" name="Line 352"/>
                <p:cNvSpPr>
                  <a:spLocks noChangeShapeType="1"/>
                </p:cNvSpPr>
                <p:nvPr/>
              </p:nvSpPr>
              <p:spPr bwMode="auto">
                <a:xfrm>
                  <a:off x="5159"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2" name="Line 353"/>
                <p:cNvSpPr>
                  <a:spLocks noChangeShapeType="1"/>
                </p:cNvSpPr>
                <p:nvPr/>
              </p:nvSpPr>
              <p:spPr bwMode="auto">
                <a:xfrm>
                  <a:off x="5420" y="2576"/>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3" name="Rectangle 354"/>
                <p:cNvSpPr>
                  <a:spLocks noChangeArrowheads="1"/>
                </p:cNvSpPr>
                <p:nvPr/>
              </p:nvSpPr>
              <p:spPr bwMode="auto">
                <a:xfrm>
                  <a:off x="5159" y="2410"/>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64" name="Rectangle 355"/>
                <p:cNvSpPr>
                  <a:spLocks noChangeArrowheads="1"/>
                </p:cNvSpPr>
                <p:nvPr/>
              </p:nvSpPr>
              <p:spPr bwMode="auto">
                <a:xfrm>
                  <a:off x="4897" y="241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65" name="Rectangle 356"/>
                <p:cNvSpPr>
                  <a:spLocks noChangeArrowheads="1"/>
                </p:cNvSpPr>
                <p:nvPr/>
              </p:nvSpPr>
              <p:spPr bwMode="auto">
                <a:xfrm>
                  <a:off x="4637" y="2410"/>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81" name="Rectangle 357"/>
                <p:cNvSpPr>
                  <a:spLocks noChangeArrowheads="1"/>
                </p:cNvSpPr>
                <p:nvPr/>
              </p:nvSpPr>
              <p:spPr bwMode="auto">
                <a:xfrm>
                  <a:off x="4375" y="2410"/>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82" name="Rectangle 358"/>
                <p:cNvSpPr>
                  <a:spLocks noChangeArrowheads="1"/>
                </p:cNvSpPr>
                <p:nvPr/>
              </p:nvSpPr>
              <p:spPr bwMode="auto">
                <a:xfrm>
                  <a:off x="4116" y="2410"/>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83" name="Rectangle 359"/>
                <p:cNvSpPr>
                  <a:spLocks noChangeArrowheads="1"/>
                </p:cNvSpPr>
                <p:nvPr/>
              </p:nvSpPr>
              <p:spPr bwMode="auto">
                <a:xfrm>
                  <a:off x="3854" y="2410"/>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84" name="Rectangle 360"/>
                <p:cNvSpPr>
                  <a:spLocks noChangeArrowheads="1"/>
                </p:cNvSpPr>
                <p:nvPr/>
              </p:nvSpPr>
              <p:spPr bwMode="auto">
                <a:xfrm>
                  <a:off x="3592" y="2410"/>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70" name="Rectangle 361"/>
                <p:cNvSpPr>
                  <a:spLocks noChangeArrowheads="1"/>
                </p:cNvSpPr>
                <p:nvPr/>
              </p:nvSpPr>
              <p:spPr bwMode="auto">
                <a:xfrm>
                  <a:off x="3331" y="2410"/>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71" name="Rectangle 362"/>
                <p:cNvSpPr>
                  <a:spLocks noChangeArrowheads="1"/>
                </p:cNvSpPr>
                <p:nvPr/>
              </p:nvSpPr>
              <p:spPr bwMode="auto">
                <a:xfrm>
                  <a:off x="3069" y="241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72" name="Rectangle 363"/>
                <p:cNvSpPr>
                  <a:spLocks noChangeArrowheads="1"/>
                </p:cNvSpPr>
                <p:nvPr/>
              </p:nvSpPr>
              <p:spPr bwMode="auto">
                <a:xfrm>
                  <a:off x="2809" y="2410"/>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73" name="Line 364"/>
                <p:cNvSpPr>
                  <a:spLocks noChangeShapeType="1"/>
                </p:cNvSpPr>
                <p:nvPr/>
              </p:nvSpPr>
              <p:spPr bwMode="auto">
                <a:xfrm>
                  <a:off x="2809" y="241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4" name="Line 365"/>
                <p:cNvSpPr>
                  <a:spLocks noChangeShapeType="1"/>
                </p:cNvSpPr>
                <p:nvPr/>
              </p:nvSpPr>
              <p:spPr bwMode="auto">
                <a:xfrm>
                  <a:off x="2809" y="254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5" name="Line 366"/>
                <p:cNvSpPr>
                  <a:spLocks noChangeShapeType="1"/>
                </p:cNvSpPr>
                <p:nvPr/>
              </p:nvSpPr>
              <p:spPr bwMode="auto">
                <a:xfrm>
                  <a:off x="2809" y="241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6" name="Line 367"/>
                <p:cNvSpPr>
                  <a:spLocks noChangeShapeType="1"/>
                </p:cNvSpPr>
                <p:nvPr/>
              </p:nvSpPr>
              <p:spPr bwMode="auto">
                <a:xfrm>
                  <a:off x="3069"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7" name="Line 368"/>
                <p:cNvSpPr>
                  <a:spLocks noChangeShapeType="1"/>
                </p:cNvSpPr>
                <p:nvPr/>
              </p:nvSpPr>
              <p:spPr bwMode="auto">
                <a:xfrm>
                  <a:off x="3331"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8" name="Line 369"/>
                <p:cNvSpPr>
                  <a:spLocks noChangeShapeType="1"/>
                </p:cNvSpPr>
                <p:nvPr/>
              </p:nvSpPr>
              <p:spPr bwMode="auto">
                <a:xfrm>
                  <a:off x="3592"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9" name="Line 370"/>
                <p:cNvSpPr>
                  <a:spLocks noChangeShapeType="1"/>
                </p:cNvSpPr>
                <p:nvPr/>
              </p:nvSpPr>
              <p:spPr bwMode="auto">
                <a:xfrm>
                  <a:off x="3854"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0" name="Line 371"/>
                <p:cNvSpPr>
                  <a:spLocks noChangeShapeType="1"/>
                </p:cNvSpPr>
                <p:nvPr/>
              </p:nvSpPr>
              <p:spPr bwMode="auto">
                <a:xfrm>
                  <a:off x="4114"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1" name="Line 372"/>
                <p:cNvSpPr>
                  <a:spLocks noChangeShapeType="1"/>
                </p:cNvSpPr>
                <p:nvPr/>
              </p:nvSpPr>
              <p:spPr bwMode="auto">
                <a:xfrm>
                  <a:off x="4375"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2" name="Line 373"/>
                <p:cNvSpPr>
                  <a:spLocks noChangeShapeType="1"/>
                </p:cNvSpPr>
                <p:nvPr/>
              </p:nvSpPr>
              <p:spPr bwMode="auto">
                <a:xfrm>
                  <a:off x="4637"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3" name="Line 374"/>
                <p:cNvSpPr>
                  <a:spLocks noChangeShapeType="1"/>
                </p:cNvSpPr>
                <p:nvPr/>
              </p:nvSpPr>
              <p:spPr bwMode="auto">
                <a:xfrm>
                  <a:off x="4897"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4" name="Line 375"/>
                <p:cNvSpPr>
                  <a:spLocks noChangeShapeType="1"/>
                </p:cNvSpPr>
                <p:nvPr/>
              </p:nvSpPr>
              <p:spPr bwMode="auto">
                <a:xfrm>
                  <a:off x="5159"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5" name="Line 376"/>
                <p:cNvSpPr>
                  <a:spLocks noChangeShapeType="1"/>
                </p:cNvSpPr>
                <p:nvPr/>
              </p:nvSpPr>
              <p:spPr bwMode="auto">
                <a:xfrm>
                  <a:off x="5420" y="241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6" name="Rectangle 377"/>
                <p:cNvSpPr>
                  <a:spLocks noChangeArrowheads="1"/>
                </p:cNvSpPr>
                <p:nvPr/>
              </p:nvSpPr>
              <p:spPr bwMode="auto">
                <a:xfrm>
                  <a:off x="5159" y="3362"/>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87" name="Rectangle 378"/>
                <p:cNvSpPr>
                  <a:spLocks noChangeArrowheads="1"/>
                </p:cNvSpPr>
                <p:nvPr/>
              </p:nvSpPr>
              <p:spPr bwMode="auto">
                <a:xfrm>
                  <a:off x="4897" y="336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88" name="Rectangle 379"/>
                <p:cNvSpPr>
                  <a:spLocks noChangeArrowheads="1"/>
                </p:cNvSpPr>
                <p:nvPr/>
              </p:nvSpPr>
              <p:spPr bwMode="auto">
                <a:xfrm>
                  <a:off x="4637" y="3362"/>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04" name="Rectangle 380"/>
                <p:cNvSpPr>
                  <a:spLocks noChangeArrowheads="1"/>
                </p:cNvSpPr>
                <p:nvPr/>
              </p:nvSpPr>
              <p:spPr bwMode="auto">
                <a:xfrm>
                  <a:off x="4375" y="3362"/>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05" name="Rectangle 381"/>
                <p:cNvSpPr>
                  <a:spLocks noChangeArrowheads="1"/>
                </p:cNvSpPr>
                <p:nvPr/>
              </p:nvSpPr>
              <p:spPr bwMode="auto">
                <a:xfrm>
                  <a:off x="4116" y="336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06" name="Rectangle 382"/>
                <p:cNvSpPr>
                  <a:spLocks noChangeArrowheads="1"/>
                </p:cNvSpPr>
                <p:nvPr/>
              </p:nvSpPr>
              <p:spPr bwMode="auto">
                <a:xfrm>
                  <a:off x="3854" y="3362"/>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07" name="Rectangle 383"/>
                <p:cNvSpPr>
                  <a:spLocks noChangeArrowheads="1"/>
                </p:cNvSpPr>
                <p:nvPr/>
              </p:nvSpPr>
              <p:spPr bwMode="auto">
                <a:xfrm>
                  <a:off x="3592" y="336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93" name="Rectangle 384"/>
                <p:cNvSpPr>
                  <a:spLocks noChangeArrowheads="1"/>
                </p:cNvSpPr>
                <p:nvPr/>
              </p:nvSpPr>
              <p:spPr bwMode="auto">
                <a:xfrm>
                  <a:off x="3331" y="3362"/>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94" name="Rectangle 385"/>
                <p:cNvSpPr>
                  <a:spLocks noChangeArrowheads="1"/>
                </p:cNvSpPr>
                <p:nvPr/>
              </p:nvSpPr>
              <p:spPr bwMode="auto">
                <a:xfrm>
                  <a:off x="3069" y="336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95" name="Rectangle 386"/>
                <p:cNvSpPr>
                  <a:spLocks noChangeArrowheads="1"/>
                </p:cNvSpPr>
                <p:nvPr/>
              </p:nvSpPr>
              <p:spPr bwMode="auto">
                <a:xfrm>
                  <a:off x="2809" y="3362"/>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96" name="Line 387"/>
                <p:cNvSpPr>
                  <a:spLocks noChangeShapeType="1"/>
                </p:cNvSpPr>
                <p:nvPr/>
              </p:nvSpPr>
              <p:spPr bwMode="auto">
                <a:xfrm>
                  <a:off x="2809" y="336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7" name="Line 388"/>
                <p:cNvSpPr>
                  <a:spLocks noChangeShapeType="1"/>
                </p:cNvSpPr>
                <p:nvPr/>
              </p:nvSpPr>
              <p:spPr bwMode="auto">
                <a:xfrm>
                  <a:off x="2809" y="349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8" name="Line 389"/>
                <p:cNvSpPr>
                  <a:spLocks noChangeShapeType="1"/>
                </p:cNvSpPr>
                <p:nvPr/>
              </p:nvSpPr>
              <p:spPr bwMode="auto">
                <a:xfrm>
                  <a:off x="2809" y="336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9" name="Line 390"/>
                <p:cNvSpPr>
                  <a:spLocks noChangeShapeType="1"/>
                </p:cNvSpPr>
                <p:nvPr/>
              </p:nvSpPr>
              <p:spPr bwMode="auto">
                <a:xfrm>
                  <a:off x="3069"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0" name="Line 391"/>
                <p:cNvSpPr>
                  <a:spLocks noChangeShapeType="1"/>
                </p:cNvSpPr>
                <p:nvPr/>
              </p:nvSpPr>
              <p:spPr bwMode="auto">
                <a:xfrm>
                  <a:off x="3331"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1" name="Line 392"/>
                <p:cNvSpPr>
                  <a:spLocks noChangeShapeType="1"/>
                </p:cNvSpPr>
                <p:nvPr/>
              </p:nvSpPr>
              <p:spPr bwMode="auto">
                <a:xfrm>
                  <a:off x="3592"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2" name="Line 393"/>
                <p:cNvSpPr>
                  <a:spLocks noChangeShapeType="1"/>
                </p:cNvSpPr>
                <p:nvPr/>
              </p:nvSpPr>
              <p:spPr bwMode="auto">
                <a:xfrm>
                  <a:off x="3854"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3" name="Line 394"/>
                <p:cNvSpPr>
                  <a:spLocks noChangeShapeType="1"/>
                </p:cNvSpPr>
                <p:nvPr/>
              </p:nvSpPr>
              <p:spPr bwMode="auto">
                <a:xfrm>
                  <a:off x="4114"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4" name="Line 395"/>
                <p:cNvSpPr>
                  <a:spLocks noChangeShapeType="1"/>
                </p:cNvSpPr>
                <p:nvPr/>
              </p:nvSpPr>
              <p:spPr bwMode="auto">
                <a:xfrm>
                  <a:off x="4375"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5" name="Line 396"/>
                <p:cNvSpPr>
                  <a:spLocks noChangeShapeType="1"/>
                </p:cNvSpPr>
                <p:nvPr/>
              </p:nvSpPr>
              <p:spPr bwMode="auto">
                <a:xfrm>
                  <a:off x="4637"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6" name="Line 397"/>
                <p:cNvSpPr>
                  <a:spLocks noChangeShapeType="1"/>
                </p:cNvSpPr>
                <p:nvPr/>
              </p:nvSpPr>
              <p:spPr bwMode="auto">
                <a:xfrm>
                  <a:off x="4897"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7" name="Line 398"/>
                <p:cNvSpPr>
                  <a:spLocks noChangeShapeType="1"/>
                </p:cNvSpPr>
                <p:nvPr/>
              </p:nvSpPr>
              <p:spPr bwMode="auto">
                <a:xfrm>
                  <a:off x="5159"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8" name="Line 399"/>
                <p:cNvSpPr>
                  <a:spLocks noChangeShapeType="1"/>
                </p:cNvSpPr>
                <p:nvPr/>
              </p:nvSpPr>
              <p:spPr bwMode="auto">
                <a:xfrm>
                  <a:off x="5420" y="336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9" name="Rectangle 400"/>
                <p:cNvSpPr>
                  <a:spLocks noChangeArrowheads="1"/>
                </p:cNvSpPr>
                <p:nvPr/>
              </p:nvSpPr>
              <p:spPr bwMode="auto">
                <a:xfrm>
                  <a:off x="5159" y="3527"/>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10" name="Rectangle 401"/>
                <p:cNvSpPr>
                  <a:spLocks noChangeArrowheads="1"/>
                </p:cNvSpPr>
                <p:nvPr/>
              </p:nvSpPr>
              <p:spPr bwMode="auto">
                <a:xfrm>
                  <a:off x="4897" y="352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11" name="Rectangle 402"/>
                <p:cNvSpPr>
                  <a:spLocks noChangeArrowheads="1"/>
                </p:cNvSpPr>
                <p:nvPr/>
              </p:nvSpPr>
              <p:spPr bwMode="auto">
                <a:xfrm>
                  <a:off x="4637" y="3527"/>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27" name="Rectangle 403"/>
                <p:cNvSpPr>
                  <a:spLocks noChangeArrowheads="1"/>
                </p:cNvSpPr>
                <p:nvPr/>
              </p:nvSpPr>
              <p:spPr bwMode="auto">
                <a:xfrm>
                  <a:off x="4375" y="3524"/>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28" name="Rectangle 404"/>
                <p:cNvSpPr>
                  <a:spLocks noChangeArrowheads="1"/>
                </p:cNvSpPr>
                <p:nvPr/>
              </p:nvSpPr>
              <p:spPr bwMode="auto">
                <a:xfrm>
                  <a:off x="4116" y="3524"/>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29" name="Rectangle 405"/>
                <p:cNvSpPr>
                  <a:spLocks noChangeArrowheads="1"/>
                </p:cNvSpPr>
                <p:nvPr/>
              </p:nvSpPr>
              <p:spPr bwMode="auto">
                <a:xfrm>
                  <a:off x="3854" y="3524"/>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30" name="Rectangle 406"/>
                <p:cNvSpPr>
                  <a:spLocks noChangeArrowheads="1"/>
                </p:cNvSpPr>
                <p:nvPr/>
              </p:nvSpPr>
              <p:spPr bwMode="auto">
                <a:xfrm>
                  <a:off x="3592" y="3524"/>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16" name="Rectangle 407"/>
                <p:cNvSpPr>
                  <a:spLocks noChangeArrowheads="1"/>
                </p:cNvSpPr>
                <p:nvPr/>
              </p:nvSpPr>
              <p:spPr bwMode="auto">
                <a:xfrm>
                  <a:off x="3331" y="3527"/>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17" name="Rectangle 408"/>
                <p:cNvSpPr>
                  <a:spLocks noChangeArrowheads="1"/>
                </p:cNvSpPr>
                <p:nvPr/>
              </p:nvSpPr>
              <p:spPr bwMode="auto">
                <a:xfrm>
                  <a:off x="3069" y="352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18" name="Rectangle 409"/>
                <p:cNvSpPr>
                  <a:spLocks noChangeArrowheads="1"/>
                </p:cNvSpPr>
                <p:nvPr/>
              </p:nvSpPr>
              <p:spPr bwMode="auto">
                <a:xfrm>
                  <a:off x="2809" y="3527"/>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19" name="Line 410"/>
                <p:cNvSpPr>
                  <a:spLocks noChangeShapeType="1"/>
                </p:cNvSpPr>
                <p:nvPr/>
              </p:nvSpPr>
              <p:spPr bwMode="auto">
                <a:xfrm>
                  <a:off x="2809" y="352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0" name="Line 411"/>
                <p:cNvSpPr>
                  <a:spLocks noChangeShapeType="1"/>
                </p:cNvSpPr>
                <p:nvPr/>
              </p:nvSpPr>
              <p:spPr bwMode="auto">
                <a:xfrm>
                  <a:off x="2809" y="365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1" name="Line 412"/>
                <p:cNvSpPr>
                  <a:spLocks noChangeShapeType="1"/>
                </p:cNvSpPr>
                <p:nvPr/>
              </p:nvSpPr>
              <p:spPr bwMode="auto">
                <a:xfrm>
                  <a:off x="2809" y="352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2" name="Line 413"/>
                <p:cNvSpPr>
                  <a:spLocks noChangeShapeType="1"/>
                </p:cNvSpPr>
                <p:nvPr/>
              </p:nvSpPr>
              <p:spPr bwMode="auto">
                <a:xfrm>
                  <a:off x="3069"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3" name="Line 414"/>
                <p:cNvSpPr>
                  <a:spLocks noChangeShapeType="1"/>
                </p:cNvSpPr>
                <p:nvPr/>
              </p:nvSpPr>
              <p:spPr bwMode="auto">
                <a:xfrm>
                  <a:off x="3331"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4" name="Line 415"/>
                <p:cNvSpPr>
                  <a:spLocks noChangeShapeType="1"/>
                </p:cNvSpPr>
                <p:nvPr/>
              </p:nvSpPr>
              <p:spPr bwMode="auto">
                <a:xfrm>
                  <a:off x="3592"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5" name="Line 416"/>
                <p:cNvSpPr>
                  <a:spLocks noChangeShapeType="1"/>
                </p:cNvSpPr>
                <p:nvPr/>
              </p:nvSpPr>
              <p:spPr bwMode="auto">
                <a:xfrm>
                  <a:off x="3854"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6" name="Line 417"/>
                <p:cNvSpPr>
                  <a:spLocks noChangeShapeType="1"/>
                </p:cNvSpPr>
                <p:nvPr/>
              </p:nvSpPr>
              <p:spPr bwMode="auto">
                <a:xfrm>
                  <a:off x="4114"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7" name="Line 418"/>
                <p:cNvSpPr>
                  <a:spLocks noChangeShapeType="1"/>
                </p:cNvSpPr>
                <p:nvPr/>
              </p:nvSpPr>
              <p:spPr bwMode="auto">
                <a:xfrm>
                  <a:off x="4375"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8" name="Line 419"/>
                <p:cNvSpPr>
                  <a:spLocks noChangeShapeType="1"/>
                </p:cNvSpPr>
                <p:nvPr/>
              </p:nvSpPr>
              <p:spPr bwMode="auto">
                <a:xfrm>
                  <a:off x="4637"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9" name="Line 420"/>
                <p:cNvSpPr>
                  <a:spLocks noChangeShapeType="1"/>
                </p:cNvSpPr>
                <p:nvPr/>
              </p:nvSpPr>
              <p:spPr bwMode="auto">
                <a:xfrm>
                  <a:off x="4897"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0" name="Line 421"/>
                <p:cNvSpPr>
                  <a:spLocks noChangeShapeType="1"/>
                </p:cNvSpPr>
                <p:nvPr/>
              </p:nvSpPr>
              <p:spPr bwMode="auto">
                <a:xfrm>
                  <a:off x="5159"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1" name="Line 422"/>
                <p:cNvSpPr>
                  <a:spLocks noChangeShapeType="1"/>
                </p:cNvSpPr>
                <p:nvPr/>
              </p:nvSpPr>
              <p:spPr bwMode="auto">
                <a:xfrm>
                  <a:off x="5420" y="352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2" name="Rectangle 423"/>
                <p:cNvSpPr>
                  <a:spLocks noChangeArrowheads="1"/>
                </p:cNvSpPr>
                <p:nvPr/>
              </p:nvSpPr>
              <p:spPr bwMode="auto">
                <a:xfrm>
                  <a:off x="5159" y="4024"/>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33" name="Rectangle 424"/>
                <p:cNvSpPr>
                  <a:spLocks noChangeArrowheads="1"/>
                </p:cNvSpPr>
                <p:nvPr/>
              </p:nvSpPr>
              <p:spPr bwMode="auto">
                <a:xfrm>
                  <a:off x="4897" y="402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34" name="Rectangle 425"/>
                <p:cNvSpPr>
                  <a:spLocks noChangeArrowheads="1"/>
                </p:cNvSpPr>
                <p:nvPr/>
              </p:nvSpPr>
              <p:spPr bwMode="auto">
                <a:xfrm>
                  <a:off x="4637" y="402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50" name="Rectangle 426"/>
                <p:cNvSpPr>
                  <a:spLocks noChangeArrowheads="1"/>
                </p:cNvSpPr>
                <p:nvPr/>
              </p:nvSpPr>
              <p:spPr bwMode="auto">
                <a:xfrm>
                  <a:off x="4375" y="4023"/>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51" name="Rectangle 427"/>
                <p:cNvSpPr>
                  <a:spLocks noChangeArrowheads="1"/>
                </p:cNvSpPr>
                <p:nvPr/>
              </p:nvSpPr>
              <p:spPr bwMode="auto">
                <a:xfrm>
                  <a:off x="4116" y="4023"/>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52" name="Rectangle 428"/>
                <p:cNvSpPr>
                  <a:spLocks noChangeArrowheads="1"/>
                </p:cNvSpPr>
                <p:nvPr/>
              </p:nvSpPr>
              <p:spPr bwMode="auto">
                <a:xfrm>
                  <a:off x="3854" y="4023"/>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53" name="Rectangle 429"/>
                <p:cNvSpPr>
                  <a:spLocks noChangeArrowheads="1"/>
                </p:cNvSpPr>
                <p:nvPr/>
              </p:nvSpPr>
              <p:spPr bwMode="auto">
                <a:xfrm>
                  <a:off x="3592" y="4023"/>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39" name="Rectangle 430"/>
                <p:cNvSpPr>
                  <a:spLocks noChangeArrowheads="1"/>
                </p:cNvSpPr>
                <p:nvPr/>
              </p:nvSpPr>
              <p:spPr bwMode="auto">
                <a:xfrm>
                  <a:off x="3331" y="402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40" name="Rectangle 431"/>
                <p:cNvSpPr>
                  <a:spLocks noChangeArrowheads="1"/>
                </p:cNvSpPr>
                <p:nvPr/>
              </p:nvSpPr>
              <p:spPr bwMode="auto">
                <a:xfrm>
                  <a:off x="3069" y="402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41" name="Rectangle 432"/>
                <p:cNvSpPr>
                  <a:spLocks noChangeArrowheads="1"/>
                </p:cNvSpPr>
                <p:nvPr/>
              </p:nvSpPr>
              <p:spPr bwMode="auto">
                <a:xfrm>
                  <a:off x="2809" y="402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42" name="Line 433"/>
                <p:cNvSpPr>
                  <a:spLocks noChangeShapeType="1"/>
                </p:cNvSpPr>
                <p:nvPr/>
              </p:nvSpPr>
              <p:spPr bwMode="auto">
                <a:xfrm>
                  <a:off x="2809" y="402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3" name="Line 434"/>
                <p:cNvSpPr>
                  <a:spLocks noChangeShapeType="1"/>
                </p:cNvSpPr>
                <p:nvPr/>
              </p:nvSpPr>
              <p:spPr bwMode="auto">
                <a:xfrm>
                  <a:off x="2809" y="415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4" name="Line 435"/>
                <p:cNvSpPr>
                  <a:spLocks noChangeShapeType="1"/>
                </p:cNvSpPr>
                <p:nvPr/>
              </p:nvSpPr>
              <p:spPr bwMode="auto">
                <a:xfrm>
                  <a:off x="2809" y="402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5" name="Line 436"/>
                <p:cNvSpPr>
                  <a:spLocks noChangeShapeType="1"/>
                </p:cNvSpPr>
                <p:nvPr/>
              </p:nvSpPr>
              <p:spPr bwMode="auto">
                <a:xfrm>
                  <a:off x="3069"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6" name="Line 437"/>
                <p:cNvSpPr>
                  <a:spLocks noChangeShapeType="1"/>
                </p:cNvSpPr>
                <p:nvPr/>
              </p:nvSpPr>
              <p:spPr bwMode="auto">
                <a:xfrm>
                  <a:off x="3331"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7" name="Line 438"/>
                <p:cNvSpPr>
                  <a:spLocks noChangeShapeType="1"/>
                </p:cNvSpPr>
                <p:nvPr/>
              </p:nvSpPr>
              <p:spPr bwMode="auto">
                <a:xfrm>
                  <a:off x="3592"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8" name="Line 439"/>
                <p:cNvSpPr>
                  <a:spLocks noChangeShapeType="1"/>
                </p:cNvSpPr>
                <p:nvPr/>
              </p:nvSpPr>
              <p:spPr bwMode="auto">
                <a:xfrm>
                  <a:off x="3854"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9" name="Line 440"/>
                <p:cNvSpPr>
                  <a:spLocks noChangeShapeType="1"/>
                </p:cNvSpPr>
                <p:nvPr/>
              </p:nvSpPr>
              <p:spPr bwMode="auto">
                <a:xfrm>
                  <a:off x="4114"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0" name="Line 441"/>
                <p:cNvSpPr>
                  <a:spLocks noChangeShapeType="1"/>
                </p:cNvSpPr>
                <p:nvPr/>
              </p:nvSpPr>
              <p:spPr bwMode="auto">
                <a:xfrm>
                  <a:off x="4375"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1" name="Line 442"/>
                <p:cNvSpPr>
                  <a:spLocks noChangeShapeType="1"/>
                </p:cNvSpPr>
                <p:nvPr/>
              </p:nvSpPr>
              <p:spPr bwMode="auto">
                <a:xfrm>
                  <a:off x="4637"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2" name="Line 443"/>
                <p:cNvSpPr>
                  <a:spLocks noChangeShapeType="1"/>
                </p:cNvSpPr>
                <p:nvPr/>
              </p:nvSpPr>
              <p:spPr bwMode="auto">
                <a:xfrm>
                  <a:off x="4897"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3" name="Line 444"/>
                <p:cNvSpPr>
                  <a:spLocks noChangeShapeType="1"/>
                </p:cNvSpPr>
                <p:nvPr/>
              </p:nvSpPr>
              <p:spPr bwMode="auto">
                <a:xfrm>
                  <a:off x="5159"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4" name="Line 445"/>
                <p:cNvSpPr>
                  <a:spLocks noChangeShapeType="1"/>
                </p:cNvSpPr>
                <p:nvPr/>
              </p:nvSpPr>
              <p:spPr bwMode="auto">
                <a:xfrm>
                  <a:off x="5420" y="402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5" name="Rectangle 446"/>
                <p:cNvSpPr>
                  <a:spLocks noChangeArrowheads="1"/>
                </p:cNvSpPr>
                <p:nvPr/>
              </p:nvSpPr>
              <p:spPr bwMode="auto">
                <a:xfrm>
                  <a:off x="5159" y="2244"/>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56" name="Rectangle 447"/>
                <p:cNvSpPr>
                  <a:spLocks noChangeArrowheads="1"/>
                </p:cNvSpPr>
                <p:nvPr/>
              </p:nvSpPr>
              <p:spPr bwMode="auto">
                <a:xfrm>
                  <a:off x="4897" y="224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57" name="Rectangle 448"/>
                <p:cNvSpPr>
                  <a:spLocks noChangeArrowheads="1"/>
                </p:cNvSpPr>
                <p:nvPr/>
              </p:nvSpPr>
              <p:spPr bwMode="auto">
                <a:xfrm>
                  <a:off x="4637" y="224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73" name="Rectangle 449"/>
                <p:cNvSpPr>
                  <a:spLocks noChangeArrowheads="1"/>
                </p:cNvSpPr>
                <p:nvPr/>
              </p:nvSpPr>
              <p:spPr bwMode="auto">
                <a:xfrm>
                  <a:off x="4375" y="2244"/>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74" name="Rectangle 450"/>
                <p:cNvSpPr>
                  <a:spLocks noChangeArrowheads="1"/>
                </p:cNvSpPr>
                <p:nvPr/>
              </p:nvSpPr>
              <p:spPr bwMode="auto">
                <a:xfrm>
                  <a:off x="4116" y="2244"/>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75" name="Rectangle 451"/>
                <p:cNvSpPr>
                  <a:spLocks noChangeArrowheads="1"/>
                </p:cNvSpPr>
                <p:nvPr/>
              </p:nvSpPr>
              <p:spPr bwMode="auto">
                <a:xfrm>
                  <a:off x="3854" y="2244"/>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76" name="Rectangle 452"/>
                <p:cNvSpPr>
                  <a:spLocks noChangeArrowheads="1"/>
                </p:cNvSpPr>
                <p:nvPr/>
              </p:nvSpPr>
              <p:spPr bwMode="auto">
                <a:xfrm>
                  <a:off x="3592" y="2244"/>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62" name="Rectangle 453"/>
                <p:cNvSpPr>
                  <a:spLocks noChangeArrowheads="1"/>
                </p:cNvSpPr>
                <p:nvPr/>
              </p:nvSpPr>
              <p:spPr bwMode="auto">
                <a:xfrm>
                  <a:off x="3331" y="224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63" name="Rectangle 454"/>
                <p:cNvSpPr>
                  <a:spLocks noChangeArrowheads="1"/>
                </p:cNvSpPr>
                <p:nvPr/>
              </p:nvSpPr>
              <p:spPr bwMode="auto">
                <a:xfrm>
                  <a:off x="3069" y="224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64" name="Rectangle 455"/>
                <p:cNvSpPr>
                  <a:spLocks noChangeArrowheads="1"/>
                </p:cNvSpPr>
                <p:nvPr/>
              </p:nvSpPr>
              <p:spPr bwMode="auto">
                <a:xfrm>
                  <a:off x="2809" y="224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65" name="Line 456"/>
                <p:cNvSpPr>
                  <a:spLocks noChangeShapeType="1"/>
                </p:cNvSpPr>
                <p:nvPr/>
              </p:nvSpPr>
              <p:spPr bwMode="auto">
                <a:xfrm>
                  <a:off x="2809" y="224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6" name="Line 457"/>
                <p:cNvSpPr>
                  <a:spLocks noChangeShapeType="1"/>
                </p:cNvSpPr>
                <p:nvPr/>
              </p:nvSpPr>
              <p:spPr bwMode="auto">
                <a:xfrm>
                  <a:off x="2809" y="237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7" name="Line 458"/>
                <p:cNvSpPr>
                  <a:spLocks noChangeShapeType="1"/>
                </p:cNvSpPr>
                <p:nvPr/>
              </p:nvSpPr>
              <p:spPr bwMode="auto">
                <a:xfrm>
                  <a:off x="2809" y="224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8" name="Line 459"/>
                <p:cNvSpPr>
                  <a:spLocks noChangeShapeType="1"/>
                </p:cNvSpPr>
                <p:nvPr/>
              </p:nvSpPr>
              <p:spPr bwMode="auto">
                <a:xfrm>
                  <a:off x="3069"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9" name="Line 460"/>
                <p:cNvSpPr>
                  <a:spLocks noChangeShapeType="1"/>
                </p:cNvSpPr>
                <p:nvPr/>
              </p:nvSpPr>
              <p:spPr bwMode="auto">
                <a:xfrm>
                  <a:off x="3331"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0" name="Line 461"/>
                <p:cNvSpPr>
                  <a:spLocks noChangeShapeType="1"/>
                </p:cNvSpPr>
                <p:nvPr/>
              </p:nvSpPr>
              <p:spPr bwMode="auto">
                <a:xfrm>
                  <a:off x="3592"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1" name="Line 462"/>
                <p:cNvSpPr>
                  <a:spLocks noChangeShapeType="1"/>
                </p:cNvSpPr>
                <p:nvPr/>
              </p:nvSpPr>
              <p:spPr bwMode="auto">
                <a:xfrm>
                  <a:off x="3854"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2" name="Line 463"/>
                <p:cNvSpPr>
                  <a:spLocks noChangeShapeType="1"/>
                </p:cNvSpPr>
                <p:nvPr/>
              </p:nvSpPr>
              <p:spPr bwMode="auto">
                <a:xfrm>
                  <a:off x="4114"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3" name="Line 464"/>
                <p:cNvSpPr>
                  <a:spLocks noChangeShapeType="1"/>
                </p:cNvSpPr>
                <p:nvPr/>
              </p:nvSpPr>
              <p:spPr bwMode="auto">
                <a:xfrm>
                  <a:off x="4375"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4" name="Line 465"/>
                <p:cNvSpPr>
                  <a:spLocks noChangeShapeType="1"/>
                </p:cNvSpPr>
                <p:nvPr/>
              </p:nvSpPr>
              <p:spPr bwMode="auto">
                <a:xfrm>
                  <a:off x="4637"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5" name="Line 466"/>
                <p:cNvSpPr>
                  <a:spLocks noChangeShapeType="1"/>
                </p:cNvSpPr>
                <p:nvPr/>
              </p:nvSpPr>
              <p:spPr bwMode="auto">
                <a:xfrm>
                  <a:off x="4897"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6" name="Line 467"/>
                <p:cNvSpPr>
                  <a:spLocks noChangeShapeType="1"/>
                </p:cNvSpPr>
                <p:nvPr/>
              </p:nvSpPr>
              <p:spPr bwMode="auto">
                <a:xfrm>
                  <a:off x="5159"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7" name="Line 468"/>
                <p:cNvSpPr>
                  <a:spLocks noChangeShapeType="1"/>
                </p:cNvSpPr>
                <p:nvPr/>
              </p:nvSpPr>
              <p:spPr bwMode="auto">
                <a:xfrm>
                  <a:off x="5420" y="224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9" name="Text Box 470"/>
                <p:cNvSpPr txBox="1">
                  <a:spLocks noChangeArrowheads="1"/>
                </p:cNvSpPr>
                <p:nvPr/>
              </p:nvSpPr>
              <p:spPr bwMode="auto">
                <a:xfrm>
                  <a:off x="2789" y="2915"/>
                  <a:ext cx="256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endParaRPr lang="en-US" altLang="ja-JP" sz="1000">
                    <a:solidFill>
                      <a:srgbClr val="000000"/>
                    </a:solidFill>
                    <a:latin typeface="Tw Cen MT"/>
                  </a:endParaRPr>
                </a:p>
              </p:txBody>
            </p:sp>
            <p:sp>
              <p:nvSpPr>
                <p:cNvPr id="285180" name="Text Box 471"/>
                <p:cNvSpPr txBox="1">
                  <a:spLocks noChangeArrowheads="1"/>
                </p:cNvSpPr>
                <p:nvPr/>
              </p:nvSpPr>
              <p:spPr bwMode="auto">
                <a:xfrm>
                  <a:off x="2789" y="1174"/>
                  <a:ext cx="261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endParaRPr lang="en-US" altLang="ja-JP" sz="1000">
                    <a:solidFill>
                      <a:srgbClr val="000000"/>
                    </a:solidFill>
                    <a:latin typeface="Tw Cen MT"/>
                  </a:endParaRPr>
                </a:p>
              </p:txBody>
            </p:sp>
          </p:grpSp>
          <p:sp>
            <p:nvSpPr>
              <p:cNvPr id="284715" name="Text Box 472"/>
              <p:cNvSpPr txBox="1">
                <a:spLocks noChangeArrowheads="1"/>
              </p:cNvSpPr>
              <p:nvPr/>
            </p:nvSpPr>
            <p:spPr bwMode="auto">
              <a:xfrm>
                <a:off x="2290" y="228"/>
                <a:ext cx="1127"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ラーニング指標</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言語スキル</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言語的推理</a:t>
                </a:r>
                <a:endParaRPr lang="en-US" altLang="ja-JP" sz="1000" dirty="0">
                  <a:solidFill>
                    <a:srgbClr val="000000"/>
                  </a:solidFill>
                  <a:latin typeface="Meiryo UI" panose="020B0604030504040204" pitchFamily="50" charset="-128"/>
                  <a:ea typeface="Meiryo UI" panose="020B0604030504040204" pitchFamily="50" charset="-128"/>
                </a:endParaRP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計算能力</a:t>
                </a:r>
              </a:p>
              <a:p>
                <a:pPr algn="r">
                  <a:lnSpc>
                    <a:spcPct val="12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数的推理</a:t>
                </a:r>
              </a:p>
            </p:txBody>
          </p:sp>
          <p:sp>
            <p:nvSpPr>
              <p:cNvPr id="284717" name="Text Box 474"/>
              <p:cNvSpPr txBox="1">
                <a:spLocks noChangeArrowheads="1"/>
              </p:cNvSpPr>
              <p:nvPr/>
            </p:nvSpPr>
            <p:spPr bwMode="auto">
              <a:xfrm>
                <a:off x="1785" y="1362"/>
                <a:ext cx="1536"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エネルギー</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主張性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社交性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組織従順性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態度</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決断性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協調性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独立性</a:t>
                </a:r>
                <a:endParaRPr lang="en-US" altLang="ja-JP" sz="1000" dirty="0">
                  <a:solidFill>
                    <a:srgbClr val="000000"/>
                  </a:solidFill>
                  <a:latin typeface="Meiryo UI" panose="020B0604030504040204" pitchFamily="50" charset="-128"/>
                  <a:ea typeface="Meiryo UI" panose="020B0604030504040204" pitchFamily="50" charset="-128"/>
                </a:endParaRP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判断の客観性</a:t>
                </a:r>
              </a:p>
            </p:txBody>
          </p:sp>
        </p:grpSp>
        <p:sp>
          <p:nvSpPr>
            <p:cNvPr id="284713" name="Rectangle 475"/>
            <p:cNvSpPr>
              <a:spLocks noChangeArrowheads="1"/>
            </p:cNvSpPr>
            <p:nvPr/>
          </p:nvSpPr>
          <p:spPr bwMode="auto">
            <a:xfrm>
              <a:off x="2245" y="0"/>
              <a:ext cx="340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endParaRPr lang="en-US" altLang="ja-JP" sz="1000">
                <a:solidFill>
                  <a:srgbClr val="000000"/>
                </a:solidFill>
                <a:latin typeface="Tw Cen MT"/>
              </a:endParaRPr>
            </a:p>
          </p:txBody>
        </p:sp>
      </p:grpSp>
      <p:pic>
        <p:nvPicPr>
          <p:cNvPr id="509" name="図 508"/>
          <p:cNvPicPr>
            <a:picLocks noChangeAspect="1"/>
          </p:cNvPicPr>
          <p:nvPr/>
        </p:nvPicPr>
        <p:blipFill>
          <a:blip r:embed="rId3"/>
          <a:stretch>
            <a:fillRect/>
          </a:stretch>
        </p:blipFill>
        <p:spPr>
          <a:xfrm>
            <a:off x="4878310" y="2293425"/>
            <a:ext cx="4104175" cy="3007172"/>
          </a:xfrm>
          <a:prstGeom prst="rect">
            <a:avLst/>
          </a:prstGeom>
        </p:spPr>
      </p:pic>
      <p:sp>
        <p:nvSpPr>
          <p:cNvPr id="510" name="テキスト ボックス 509"/>
          <p:cNvSpPr txBox="1"/>
          <p:nvPr/>
        </p:nvSpPr>
        <p:spPr>
          <a:xfrm>
            <a:off x="4857085" y="5763077"/>
            <a:ext cx="4502163" cy="52322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回答者のスコア</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の場合、その指標の強さが</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範囲に位置することを意味する。</a:t>
            </a:r>
          </a:p>
        </p:txBody>
      </p:sp>
      <p:sp>
        <p:nvSpPr>
          <p:cNvPr id="512" name="ホームベース 511"/>
          <p:cNvSpPr/>
          <p:nvPr/>
        </p:nvSpPr>
        <p:spPr>
          <a:xfrm>
            <a:off x="1583160" y="1934149"/>
            <a:ext cx="2312582" cy="6639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800" dirty="0">
                <a:solidFill>
                  <a:srgbClr val="FFFFFF"/>
                </a:solidFill>
              </a:rPr>
              <a:t>思考スタイル</a:t>
            </a:r>
            <a:r>
              <a:rPr kumimoji="1" lang="en-US" altLang="ja-JP" sz="1800" dirty="0">
                <a:solidFill>
                  <a:srgbClr val="FFFFFF"/>
                </a:solidFill>
              </a:rPr>
              <a:t>/</a:t>
            </a:r>
          </a:p>
          <a:p>
            <a:pPr algn="ctr"/>
            <a:r>
              <a:rPr kumimoji="1" lang="ja-JP" altLang="en-US" sz="1800" dirty="0">
                <a:solidFill>
                  <a:srgbClr val="FFFFFF"/>
                </a:solidFill>
              </a:rPr>
              <a:t>情報認知のスタイル</a:t>
            </a:r>
          </a:p>
        </p:txBody>
      </p:sp>
      <p:sp>
        <p:nvSpPr>
          <p:cNvPr id="513" name="ホームベース 512"/>
          <p:cNvSpPr/>
          <p:nvPr/>
        </p:nvSpPr>
        <p:spPr>
          <a:xfrm>
            <a:off x="1570831" y="3636166"/>
            <a:ext cx="2312582" cy="663999"/>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800" dirty="0">
                <a:solidFill>
                  <a:srgbClr val="FFFFFF"/>
                </a:solidFill>
              </a:rPr>
              <a:t>行動特性</a:t>
            </a:r>
            <a:r>
              <a:rPr kumimoji="1" lang="en-US" altLang="ja-JP" sz="1800" dirty="0">
                <a:solidFill>
                  <a:srgbClr val="FFFFFF"/>
                </a:solidFill>
              </a:rPr>
              <a:t>/</a:t>
            </a:r>
          </a:p>
          <a:p>
            <a:pPr algn="ctr"/>
            <a:r>
              <a:rPr kumimoji="1" lang="ja-JP" altLang="en-US" sz="1800" dirty="0">
                <a:solidFill>
                  <a:srgbClr val="FFFFFF"/>
                </a:solidFill>
              </a:rPr>
              <a:t>心地よいゾーン</a:t>
            </a:r>
          </a:p>
        </p:txBody>
      </p:sp>
      <p:sp>
        <p:nvSpPr>
          <p:cNvPr id="514" name="ホームベース 513"/>
          <p:cNvSpPr/>
          <p:nvPr/>
        </p:nvSpPr>
        <p:spPr>
          <a:xfrm>
            <a:off x="1540264" y="5459724"/>
            <a:ext cx="2312582" cy="663999"/>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800" dirty="0">
                <a:solidFill>
                  <a:srgbClr val="FFFFFF"/>
                </a:solidFill>
              </a:rPr>
              <a:t>仕事への興味</a:t>
            </a:r>
            <a:r>
              <a:rPr kumimoji="1" lang="en-US" altLang="ja-JP" sz="1800" dirty="0">
                <a:solidFill>
                  <a:srgbClr val="FFFFFF"/>
                </a:solidFill>
              </a:rPr>
              <a:t>/</a:t>
            </a:r>
          </a:p>
          <a:p>
            <a:pPr algn="ctr"/>
            <a:r>
              <a:rPr kumimoji="1" lang="ja-JP" altLang="en-US" sz="1800" dirty="0">
                <a:solidFill>
                  <a:srgbClr val="FFFFFF"/>
                </a:solidFill>
              </a:rPr>
              <a:t>動機欲求の源</a:t>
            </a:r>
          </a:p>
        </p:txBody>
      </p:sp>
      <p:cxnSp>
        <p:nvCxnSpPr>
          <p:cNvPr id="5" name="直線コネクタ 4"/>
          <p:cNvCxnSpPr/>
          <p:nvPr/>
        </p:nvCxnSpPr>
        <p:spPr>
          <a:xfrm>
            <a:off x="4412258" y="1807888"/>
            <a:ext cx="430505" cy="480529"/>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7" name="直線コネクタ 516"/>
          <p:cNvCxnSpPr/>
          <p:nvPr/>
        </p:nvCxnSpPr>
        <p:spPr>
          <a:xfrm flipV="1">
            <a:off x="4412259" y="5300597"/>
            <a:ext cx="479177" cy="893431"/>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9" name="Text Box 473"/>
          <p:cNvSpPr txBox="1">
            <a:spLocks noChangeArrowheads="1"/>
          </p:cNvSpPr>
          <p:nvPr/>
        </p:nvSpPr>
        <p:spPr bwMode="auto">
          <a:xfrm>
            <a:off x="-471572" y="5016658"/>
            <a:ext cx="166219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事業開発</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財務</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事務管理</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人的サービス</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研究</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分析</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機械</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作業</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クリエイティブ</a:t>
            </a:r>
          </a:p>
        </p:txBody>
      </p:sp>
      <p:sp>
        <p:nvSpPr>
          <p:cNvPr id="480" name="Title 1"/>
          <p:cNvSpPr txBox="1">
            <a:spLocks/>
          </p:cNvSpPr>
          <p:nvPr/>
        </p:nvSpPr>
        <p:spPr>
          <a:xfrm>
            <a:off x="228600" y="152400"/>
            <a:ext cx="8229600" cy="1143000"/>
          </a:xfrm>
          <a:prstGeom prst="rect">
            <a:avLst/>
          </a:prstGeom>
        </p:spPr>
        <p:txBody>
          <a:bodyPr/>
          <a:lstStyle/>
          <a:p>
            <a:pPr>
              <a:defRPr/>
            </a:pPr>
            <a:r>
              <a:rPr kumimoji="1" lang="en-US" altLang="ja-JP"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PXT</a:t>
            </a:r>
            <a:r>
              <a:rPr kumimoji="1" lang="ja-JP" altLang="en-US"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の測定領域</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 name="正方形/長方形 2"/>
          <p:cNvSpPr/>
          <p:nvPr/>
        </p:nvSpPr>
        <p:spPr>
          <a:xfrm>
            <a:off x="1730237" y="1033443"/>
            <a:ext cx="5256288"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人材の職業</a:t>
            </a:r>
            <a:r>
              <a:rPr lang="en-US" altLang="ja-JP" sz="2000" b="1" dirty="0">
                <a:latin typeface="Meiryo UI" panose="020B0604030504040204" pitchFamily="50" charset="-128"/>
                <a:ea typeface="Meiryo UI" panose="020B0604030504040204" pitchFamily="50" charset="-128"/>
              </a:rPr>
              <a:t>DNA</a:t>
            </a:r>
            <a:r>
              <a:rPr lang="ja-JP" altLang="en-US" sz="2000" b="1" dirty="0">
                <a:latin typeface="Meiryo UI" panose="020B0604030504040204" pitchFamily="50" charset="-128"/>
                <a:ea typeface="Meiryo UI" panose="020B0604030504040204" pitchFamily="50" charset="-128"/>
              </a:rPr>
              <a:t>を</a:t>
            </a:r>
            <a:r>
              <a:rPr lang="en-US" altLang="ja-JP" sz="2000" b="1" dirty="0">
                <a:latin typeface="Meiryo UI" panose="020B0604030504040204" pitchFamily="50" charset="-128"/>
                <a:ea typeface="Meiryo UI" panose="020B0604030504040204" pitchFamily="50" charset="-128"/>
              </a:rPr>
              <a:t>3</a:t>
            </a:r>
            <a:r>
              <a:rPr lang="ja-JP" altLang="en-US" sz="2000" b="1" dirty="0" err="1">
                <a:latin typeface="Meiryo UI" panose="020B0604030504040204" pitchFamily="50" charset="-128"/>
                <a:ea typeface="Meiryo UI" panose="020B0604030504040204" pitchFamily="50" charset="-128"/>
              </a:rPr>
              <a:t>つの</a:t>
            </a:r>
            <a:r>
              <a:rPr lang="ja-JP" altLang="en-US" sz="2000" b="1" dirty="0">
                <a:latin typeface="Meiryo UI" panose="020B0604030504040204" pitchFamily="50" charset="-128"/>
                <a:ea typeface="Meiryo UI" panose="020B0604030504040204" pitchFamily="50" charset="-128"/>
              </a:rPr>
              <a:t>領域から複合的に測定</a:t>
            </a:r>
            <a:endParaRPr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4775883" y="5372995"/>
            <a:ext cx="4164923" cy="338554"/>
          </a:xfrm>
          <a:prstGeom prst="rect">
            <a:avLst/>
          </a:prstGeom>
        </p:spPr>
        <p:txBody>
          <a:bodyPr wrap="none">
            <a:spAutoFit/>
          </a:bodyPr>
          <a:lstStyle/>
          <a:p>
            <a:r>
              <a:rPr kumimoji="1" lang="ja-JP" altLang="en-US" sz="1600" b="1" dirty="0">
                <a:latin typeface="Meiryo UI" panose="020B0604030504040204" pitchFamily="50" charset="-128"/>
                <a:ea typeface="Meiryo UI" panose="020B0604030504040204" pitchFamily="50" charset="-128"/>
              </a:rPr>
              <a:t>スコアは標準的な人口分布全体の中で示される</a:t>
            </a:r>
            <a:endParaRPr lang="ja-JP" altLang="en-US" sz="1600" dirty="0"/>
          </a:p>
        </p:txBody>
      </p:sp>
      <p:sp>
        <p:nvSpPr>
          <p:cNvPr id="4" name="スライド番号プレースホルダー 3">
            <a:extLst>
              <a:ext uri="{FF2B5EF4-FFF2-40B4-BE49-F238E27FC236}">
                <a16:creationId xmlns:a16="http://schemas.microsoft.com/office/drawing/2014/main" id="{61096B7B-0CBF-D7FA-F202-114961A7F2FC}"/>
              </a:ext>
            </a:extLst>
          </p:cNvPr>
          <p:cNvSpPr>
            <a:spLocks noGrp="1"/>
          </p:cNvSpPr>
          <p:nvPr>
            <p:ph type="sldNum" sz="quarter" idx="12"/>
          </p:nvPr>
        </p:nvSpPr>
        <p:spPr/>
        <p:txBody>
          <a:bodyPr/>
          <a:lstStyle/>
          <a:p>
            <a:pPr algn="r">
              <a:defRPr/>
            </a:pPr>
            <a:fld id="{33B4ADC0-C8A2-4AAD-8B07-894B93379CB9}" type="slidenum">
              <a:rPr lang="en-US" altLang="ja-JP" dirty="0" smtClean="0"/>
              <a:pPr algn="r">
                <a:defRPr/>
              </a:pPr>
              <a:t>20</a:t>
            </a:fld>
            <a:endParaRPr lang="en-US" altLang="ja-JP" dirty="0"/>
          </a:p>
        </p:txBody>
      </p:sp>
      <p:sp>
        <p:nvSpPr>
          <p:cNvPr id="6" name="フッター プレースホルダー 1">
            <a:extLst>
              <a:ext uri="{FF2B5EF4-FFF2-40B4-BE49-F238E27FC236}">
                <a16:creationId xmlns:a16="http://schemas.microsoft.com/office/drawing/2014/main" id="{7FCADB83-7FF1-A41E-51EB-54C7227DC4DC}"/>
              </a:ext>
            </a:extLst>
          </p:cNvPr>
          <p:cNvSpPr>
            <a:spLocks noGrp="1"/>
          </p:cNvSpPr>
          <p:nvPr>
            <p:ph type="ftr" sz="quarter" idx="11"/>
          </p:nvPr>
        </p:nvSpPr>
        <p:spPr>
          <a:xfrm>
            <a:off x="2907600" y="6453336"/>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12288323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1538" name="図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588"/>
            <a:ext cx="36083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07" name="Rectangle 3">
            <a:extLst>
              <a:ext uri="{FF2B5EF4-FFF2-40B4-BE49-F238E27FC236}">
                <a16:creationId xmlns:a16="http://schemas.microsoft.com/office/drawing/2014/main" id="{2DB1DB63-6AFD-4EFC-84BF-2B6DE1B32660}"/>
              </a:ext>
            </a:extLst>
          </p:cNvPr>
          <p:cNvSpPr>
            <a:spLocks noGrp="1" noChangeArrowheads="1"/>
          </p:cNvSpPr>
          <p:nvPr>
            <p:ph type="body" sz="half" idx="4294967295"/>
          </p:nvPr>
        </p:nvSpPr>
        <p:spPr>
          <a:xfrm>
            <a:off x="0" y="333375"/>
            <a:ext cx="3419475" cy="6016625"/>
          </a:xfrm>
        </p:spPr>
        <p:txBody>
          <a:bodyPr/>
          <a:lstStyle/>
          <a:p>
            <a:pPr marL="0" indent="0" eaLnBrk="1" hangingPunct="1">
              <a:spcBef>
                <a:spcPct val="50000"/>
              </a:spcBef>
              <a:spcAft>
                <a:spcPct val="50000"/>
              </a:spcAft>
              <a:buFontTx/>
              <a:buNone/>
              <a:defRPr/>
            </a:pPr>
            <a:endParaRPr lang="pt-BR" altLang="ja-JP" sz="2800" b="1" dirty="0">
              <a:solidFill>
                <a:schemeClr val="bg1"/>
              </a:solidFill>
              <a:effectLst>
                <a:outerShdw blurRad="38100" dist="38100" dir="2700000" algn="tl">
                  <a:srgbClr val="000000">
                    <a:alpha val="43137"/>
                  </a:srgbClr>
                </a:outerShdw>
              </a:effectLst>
              <a:latin typeface="Meiryo UI" panose="020B0604030504040204" pitchFamily="50" charset="-128"/>
            </a:endParaRPr>
          </a:p>
          <a:p>
            <a:pPr marL="0" indent="0" eaLnBrk="1" hangingPunct="1">
              <a:spcBef>
                <a:spcPct val="50000"/>
              </a:spcBef>
              <a:spcAft>
                <a:spcPct val="50000"/>
              </a:spcAft>
              <a:buFontTx/>
              <a:buNone/>
              <a:defRPr/>
            </a:pPr>
            <a:endParaRPr lang="pt-BR" altLang="ja-JP" sz="2800" b="1" dirty="0">
              <a:solidFill>
                <a:schemeClr val="bg1"/>
              </a:solidFill>
              <a:effectLst>
                <a:outerShdw blurRad="38100" dist="38100" dir="2700000" algn="tl">
                  <a:srgbClr val="000000">
                    <a:alpha val="43137"/>
                  </a:srgbClr>
                </a:outerShdw>
              </a:effectLst>
              <a:latin typeface="Meiryo UI" panose="020B0604030504040204" pitchFamily="50" charset="-128"/>
            </a:endParaRPr>
          </a:p>
          <a:p>
            <a:pPr marL="0" indent="0" algn="ctr" eaLnBrk="1" hangingPunct="1">
              <a:spcBef>
                <a:spcPct val="50000"/>
              </a:spcBef>
              <a:spcAft>
                <a:spcPct val="50000"/>
              </a:spcAft>
              <a:buFontTx/>
              <a:buNone/>
              <a:defRPr/>
            </a:pPr>
            <a:br>
              <a:rPr lang="pt-BR" altLang="ja-JP" sz="2800" b="1" dirty="0">
                <a:solidFill>
                  <a:schemeClr val="bg1"/>
                </a:solidFill>
                <a:effectLst>
                  <a:outerShdw blurRad="38100" dist="38100" dir="2700000" algn="tl">
                    <a:srgbClr val="000000">
                      <a:alpha val="43137"/>
                    </a:srgbClr>
                  </a:outerShdw>
                </a:effectLst>
                <a:latin typeface="Meiryo UI" panose="020B0604030504040204" pitchFamily="50" charset="-128"/>
              </a:rPr>
            </a:b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rPr>
              <a:t>心地よいゾーン</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ndParaRPr>
          </a:p>
          <a:p>
            <a:pPr marL="0" indent="0" algn="ctr" eaLnBrk="1" hangingPunct="1">
              <a:spcBef>
                <a:spcPct val="50000"/>
              </a:spcBef>
              <a:spcAft>
                <a:spcPct val="50000"/>
              </a:spcAft>
              <a:buFontTx/>
              <a:buNone/>
              <a:defRPr/>
            </a:pPr>
            <a:r>
              <a:rPr lang="pt-BR" altLang="ja-JP" sz="2400" b="1" dirty="0">
                <a:solidFill>
                  <a:schemeClr val="bg1"/>
                </a:solidFill>
                <a:effectLst>
                  <a:outerShdw blurRad="38100" dist="38100" dir="2700000" algn="tl">
                    <a:srgbClr val="000000">
                      <a:alpha val="43137"/>
                    </a:srgbClr>
                  </a:outerShdw>
                </a:effectLst>
                <a:latin typeface="Meiryo UI" panose="020B0604030504040204" pitchFamily="50" charset="-128"/>
              </a:rPr>
              <a:t>この人は職場環境に</a:t>
            </a:r>
            <a:br>
              <a:rPr lang="pt-BR" altLang="ja-JP" sz="2400" b="1" dirty="0">
                <a:solidFill>
                  <a:schemeClr val="bg1"/>
                </a:solidFill>
                <a:effectLst>
                  <a:outerShdw blurRad="38100" dist="38100" dir="2700000" algn="tl">
                    <a:srgbClr val="000000">
                      <a:alpha val="43137"/>
                    </a:srgbClr>
                  </a:outerShdw>
                </a:effectLst>
                <a:latin typeface="Meiryo UI" panose="020B0604030504040204" pitchFamily="50" charset="-128"/>
              </a:rPr>
            </a:br>
            <a:r>
              <a:rPr lang="pt-BR" altLang="ja-JP" sz="2400" b="1" dirty="0">
                <a:solidFill>
                  <a:schemeClr val="bg1"/>
                </a:solidFill>
                <a:effectLst>
                  <a:outerShdw blurRad="38100" dist="38100" dir="2700000" algn="tl">
                    <a:srgbClr val="000000">
                      <a:alpha val="43137"/>
                    </a:srgbClr>
                  </a:outerShdw>
                </a:effectLst>
                <a:latin typeface="Meiryo UI" panose="020B0604030504040204" pitchFamily="50" charset="-128"/>
              </a:rPr>
              <a:t>すんな</a:t>
            </a:r>
            <a:r>
              <a:rPr lang="ja-JP" altLang="pt-BR" sz="2400" b="1" dirty="0">
                <a:solidFill>
                  <a:schemeClr val="bg1"/>
                </a:solidFill>
                <a:effectLst>
                  <a:outerShdw blurRad="38100" dist="38100" dir="2700000" algn="tl">
                    <a:srgbClr val="000000">
                      <a:alpha val="43137"/>
                    </a:srgbClr>
                  </a:outerShdw>
                </a:effectLst>
                <a:latin typeface="Meiryo UI" panose="020B0604030504040204" pitchFamily="50" charset="-128"/>
              </a:rPr>
              <a:t>り</a:t>
            </a:r>
            <a:r>
              <a:rPr lang="ja-JP" altLang="pt-BR" sz="2400" b="1" u="sng" dirty="0">
                <a:solidFill>
                  <a:schemeClr val="bg1"/>
                </a:solidFill>
                <a:effectLst>
                  <a:outerShdw blurRad="38100" dist="38100" dir="2700000" algn="tl">
                    <a:srgbClr val="000000">
                      <a:alpha val="43137"/>
                    </a:srgbClr>
                  </a:outerShdw>
                </a:effectLst>
                <a:latin typeface="Meiryo UI" panose="020B0604030504040204" pitchFamily="50" charset="-128"/>
              </a:rPr>
              <a:t>適合できるか</a:t>
            </a:r>
            <a:r>
              <a:rPr lang="ja-JP" altLang="pt-BR" sz="2400" u="sng" dirty="0">
                <a:solidFill>
                  <a:schemeClr val="bg1"/>
                </a:solidFill>
                <a:effectLst>
                  <a:outerShdw blurRad="38100" dist="38100" dir="2700000" algn="tl">
                    <a:srgbClr val="000000">
                      <a:alpha val="43137"/>
                    </a:srgbClr>
                  </a:outerShdw>
                </a:effectLst>
                <a:latin typeface="Meiryo UI" panose="020B0604030504040204" pitchFamily="50" charset="-128"/>
              </a:rPr>
              <a:t>？</a:t>
            </a:r>
          </a:p>
          <a:p>
            <a:pPr marL="0" indent="0" algn="ctr" eaLnBrk="1" hangingPunct="1">
              <a:spcBef>
                <a:spcPct val="50000"/>
              </a:spcBef>
              <a:spcAft>
                <a:spcPct val="50000"/>
              </a:spcAft>
              <a:buFontTx/>
              <a:buNone/>
              <a:defRPr/>
            </a:pPr>
            <a:endParaRPr lang="pt-BR" altLang="ja-JP" sz="2800" dirty="0">
              <a:solidFill>
                <a:schemeClr val="bg1"/>
              </a:solidFill>
              <a:effectLst>
                <a:outerShdw blurRad="38100" dist="38100" dir="2700000" algn="tl">
                  <a:srgbClr val="000000">
                    <a:alpha val="43137"/>
                  </a:srgbClr>
                </a:outerShdw>
              </a:effectLst>
            </a:endParaRPr>
          </a:p>
          <a:p>
            <a:pPr marL="0" indent="0" algn="ctr" eaLnBrk="1" hangingPunct="1">
              <a:spcBef>
                <a:spcPct val="50000"/>
              </a:spcBef>
              <a:spcAft>
                <a:spcPct val="50000"/>
              </a:spcAft>
              <a:buFontTx/>
              <a:buNone/>
              <a:defRPr/>
            </a:pPr>
            <a:endParaRPr lang="ja-JP" altLang="en-US" sz="2800" dirty="0">
              <a:solidFill>
                <a:schemeClr val="bg1"/>
              </a:solidFill>
              <a:effectLst>
                <a:outerShdw blurRad="38100" dist="38100" dir="2700000" algn="tl">
                  <a:srgbClr val="000000">
                    <a:alpha val="43137"/>
                  </a:srgbClr>
                </a:outerShdw>
              </a:effectLst>
            </a:endParaRPr>
          </a:p>
        </p:txBody>
      </p:sp>
      <p:sp>
        <p:nvSpPr>
          <p:cNvPr id="321540" name="Text Box 4"/>
          <p:cNvSpPr txBox="1">
            <a:spLocks noChangeArrowheads="1"/>
          </p:cNvSpPr>
          <p:nvPr/>
        </p:nvSpPr>
        <p:spPr bwMode="auto">
          <a:xfrm>
            <a:off x="1239838" y="352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pic>
        <p:nvPicPr>
          <p:cNvPr id="321541" name="Picture 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525" y="0"/>
            <a:ext cx="5576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bwMode="auto">
          <a:xfrm>
            <a:off x="3707904" y="2204864"/>
            <a:ext cx="5256584" cy="324036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ja-JP" altLang="en-US" sz="2000" b="1">
              <a:solidFill>
                <a:srgbClr val="FFFFFF"/>
              </a:solidFill>
              <a:latin typeface="Arial" charset="0"/>
              <a:ea typeface="ＭＳ Ｐゴシック" pitchFamily="50" charset="-128"/>
            </a:endParaRPr>
          </a:p>
        </p:txBody>
      </p:sp>
      <p:sp>
        <p:nvSpPr>
          <p:cNvPr id="3" name="スライド番号プレースホルダー 2">
            <a:extLst>
              <a:ext uri="{FF2B5EF4-FFF2-40B4-BE49-F238E27FC236}">
                <a16:creationId xmlns:a16="http://schemas.microsoft.com/office/drawing/2014/main" id="{B946F298-A58C-340F-4066-55876F757F85}"/>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21</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41211E1A-671B-29B2-4F6E-D4CA885E997F}"/>
              </a:ext>
            </a:extLst>
          </p:cNvPr>
          <p:cNvSpPr>
            <a:spLocks noGrp="1"/>
          </p:cNvSpPr>
          <p:nvPr>
            <p:ph type="ftr" sz="quarter" idx="11"/>
          </p:nvPr>
        </p:nvSpPr>
        <p:spPr>
          <a:xfrm>
            <a:off x="3552949" y="6610804"/>
            <a:ext cx="3276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35279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9107">
                                            <p:txEl>
                                              <p:pRg st="2" end="2"/>
                                            </p:txEl>
                                          </p:spTgt>
                                        </p:tgtEl>
                                        <p:attrNameLst>
                                          <p:attrName>style.visibility</p:attrName>
                                        </p:attrNameLst>
                                      </p:cBhvr>
                                      <p:to>
                                        <p:strVal val="visible"/>
                                      </p:to>
                                    </p:set>
                                    <p:animEffect transition="in" filter="dissolve">
                                      <p:cBhvr>
                                        <p:cTn id="7" dur="500"/>
                                        <p:tgtEl>
                                          <p:spTgt spid="559107">
                                            <p:txEl>
                                              <p:pRg st="2" end="2"/>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59107">
                                            <p:txEl>
                                              <p:pRg st="3" end="3"/>
                                            </p:txEl>
                                          </p:spTgt>
                                        </p:tgtEl>
                                        <p:attrNameLst>
                                          <p:attrName>style.visibility</p:attrName>
                                        </p:attrNameLst>
                                      </p:cBhvr>
                                      <p:to>
                                        <p:strVal val="visible"/>
                                      </p:to>
                                    </p:set>
                                    <p:animEffect transition="in" filter="dissolve">
                                      <p:cBhvr>
                                        <p:cTn id="11" dur="500"/>
                                        <p:tgtEl>
                                          <p:spTgt spid="559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4500563" y="3025031"/>
            <a:ext cx="1150937"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latin typeface="Arial" panose="020B0604020202020204" pitchFamily="34" charset="0"/>
            </a:endParaRPr>
          </a:p>
        </p:txBody>
      </p:sp>
      <p:sp>
        <p:nvSpPr>
          <p:cNvPr id="550915" name="Rectangle 3"/>
          <p:cNvSpPr>
            <a:spLocks noChangeArrowheads="1"/>
          </p:cNvSpPr>
          <p:nvPr/>
        </p:nvSpPr>
        <p:spPr bwMode="auto">
          <a:xfrm>
            <a:off x="3419475" y="3025031"/>
            <a:ext cx="1081088" cy="3716337"/>
          </a:xfrm>
          <a:prstGeom prst="rect">
            <a:avLst/>
          </a:prstGeom>
          <a:solidFill>
            <a:srgbClr val="58DE4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latin typeface="Arial" panose="020B0604020202020204" pitchFamily="34" charset="0"/>
            </a:endParaRPr>
          </a:p>
        </p:txBody>
      </p:sp>
      <p:sp>
        <p:nvSpPr>
          <p:cNvPr id="550916" name="Rectangle 4"/>
          <p:cNvSpPr>
            <a:spLocks noChangeArrowheads="1"/>
          </p:cNvSpPr>
          <p:nvPr/>
        </p:nvSpPr>
        <p:spPr bwMode="auto">
          <a:xfrm>
            <a:off x="1763713" y="3312368"/>
            <a:ext cx="1655762"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latin typeface="Arial" panose="020B0604020202020204" pitchFamily="34" charset="0"/>
            </a:endParaRPr>
          </a:p>
        </p:txBody>
      </p:sp>
      <p:sp>
        <p:nvSpPr>
          <p:cNvPr id="550917" name="Rectangle 5"/>
          <p:cNvSpPr>
            <a:spLocks noChangeArrowheads="1"/>
          </p:cNvSpPr>
          <p:nvPr/>
        </p:nvSpPr>
        <p:spPr bwMode="auto">
          <a:xfrm>
            <a:off x="5651500" y="3312368"/>
            <a:ext cx="1584325"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latin typeface="Arial" panose="020B0604020202020204" pitchFamily="34" charset="0"/>
            </a:endParaRPr>
          </a:p>
        </p:txBody>
      </p:sp>
      <p:pic>
        <p:nvPicPr>
          <p:cNvPr id="550929" name="Picture 17" descr="bell_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575518"/>
            <a:ext cx="58324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1763713" y="4607768"/>
            <a:ext cx="1655762" cy="495300"/>
            <a:chOff x="1111" y="2976"/>
            <a:chExt cx="1043" cy="312"/>
          </a:xfrm>
        </p:grpSpPr>
        <p:sp>
          <p:nvSpPr>
            <p:cNvPr id="22556" name="WordArt 19"/>
            <p:cNvSpPr>
              <a:spLocks noChangeArrowheads="1" noChangeShapeType="1" noTextEdit="1"/>
            </p:cNvSpPr>
            <p:nvPr/>
          </p:nvSpPr>
          <p:spPr bwMode="auto">
            <a:xfrm>
              <a:off x="1429" y="2976"/>
              <a:ext cx="522" cy="312"/>
            </a:xfrm>
            <a:prstGeom prst="rect">
              <a:avLst/>
            </a:prstGeom>
          </p:spPr>
          <p:txBody>
            <a:bodyPr wrap="none" fromWordArt="1">
              <a:prstTxWarp prst="textPlain">
                <a:avLst>
                  <a:gd name="adj" fmla="val 50000"/>
                </a:avLst>
              </a:prstTxWarp>
            </a:bodyPr>
            <a:lstStyle/>
            <a:p>
              <a:pPr algn="ctr"/>
              <a:r>
                <a:rPr lang="en-US" altLang="ja-JP" sz="2800" kern="10">
                  <a:ln w="9525">
                    <a:solidFill>
                      <a:schemeClr val="tx1"/>
                    </a:solidFill>
                    <a:round/>
                    <a:headEnd/>
                    <a:tailEnd/>
                  </a:ln>
                  <a:latin typeface="Arial Black" panose="020B0A04020102020204" pitchFamily="34" charset="0"/>
                </a:rPr>
                <a:t>16%</a:t>
              </a:r>
              <a:endParaRPr lang="ja-JP" altLang="en-US" sz="2800" kern="10">
                <a:ln w="9525">
                  <a:solidFill>
                    <a:schemeClr val="tx1"/>
                  </a:solidFill>
                  <a:round/>
                  <a:headEnd/>
                  <a:tailEnd/>
                </a:ln>
                <a:latin typeface="Arial Black" panose="020B0A04020102020204" pitchFamily="34" charset="0"/>
              </a:endParaRPr>
            </a:p>
          </p:txBody>
        </p:sp>
        <p:sp>
          <p:nvSpPr>
            <p:cNvPr id="22557" name="Line 20"/>
            <p:cNvSpPr>
              <a:spLocks noChangeShapeType="1"/>
            </p:cNvSpPr>
            <p:nvPr/>
          </p:nvSpPr>
          <p:spPr bwMode="auto">
            <a:xfrm flipH="1">
              <a:off x="1111" y="3113"/>
              <a:ext cx="318"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58" name="Line 21"/>
            <p:cNvSpPr>
              <a:spLocks noChangeShapeType="1"/>
            </p:cNvSpPr>
            <p:nvPr/>
          </p:nvSpPr>
          <p:spPr bwMode="auto">
            <a:xfrm>
              <a:off x="1882" y="3113"/>
              <a:ext cx="272"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4" name="Group 22"/>
          <p:cNvGrpSpPr>
            <a:grpSpLocks/>
          </p:cNvGrpSpPr>
          <p:nvPr/>
        </p:nvGrpSpPr>
        <p:grpSpPr bwMode="auto">
          <a:xfrm>
            <a:off x="3419475" y="4617293"/>
            <a:ext cx="2232025" cy="495300"/>
            <a:chOff x="2154" y="2982"/>
            <a:chExt cx="1406" cy="312"/>
          </a:xfrm>
        </p:grpSpPr>
        <p:sp>
          <p:nvSpPr>
            <p:cNvPr id="22553" name="WordArt 23"/>
            <p:cNvSpPr>
              <a:spLocks noChangeArrowheads="1" noChangeShapeType="1" noTextEdit="1"/>
            </p:cNvSpPr>
            <p:nvPr/>
          </p:nvSpPr>
          <p:spPr bwMode="auto">
            <a:xfrm>
              <a:off x="2619" y="2982"/>
              <a:ext cx="522" cy="312"/>
            </a:xfrm>
            <a:prstGeom prst="rect">
              <a:avLst/>
            </a:prstGeom>
          </p:spPr>
          <p:txBody>
            <a:bodyPr wrap="none" fromWordArt="1">
              <a:prstTxWarp prst="textPlain">
                <a:avLst>
                  <a:gd name="adj" fmla="val 50000"/>
                </a:avLst>
              </a:prstTxWarp>
            </a:bodyPr>
            <a:lstStyle/>
            <a:p>
              <a:pPr algn="ctr"/>
              <a:r>
                <a:rPr lang="en-US" altLang="ja-JP" sz="2800" kern="10">
                  <a:ln w="9525">
                    <a:solidFill>
                      <a:schemeClr val="tx1"/>
                    </a:solidFill>
                    <a:round/>
                    <a:headEnd/>
                    <a:tailEnd/>
                  </a:ln>
                  <a:solidFill>
                    <a:srgbClr val="FFFF00"/>
                  </a:solidFill>
                  <a:latin typeface="Arial Black" panose="020B0A04020102020204" pitchFamily="34" charset="0"/>
                </a:rPr>
                <a:t>68%</a:t>
              </a:r>
              <a:endParaRPr lang="ja-JP" altLang="en-US" sz="2800" kern="10">
                <a:ln w="9525">
                  <a:solidFill>
                    <a:schemeClr val="tx1"/>
                  </a:solidFill>
                  <a:round/>
                  <a:headEnd/>
                  <a:tailEnd/>
                </a:ln>
                <a:solidFill>
                  <a:srgbClr val="FFFF00"/>
                </a:solidFill>
                <a:latin typeface="Arial Black" panose="020B0A04020102020204" pitchFamily="34" charset="0"/>
              </a:endParaRPr>
            </a:p>
          </p:txBody>
        </p:sp>
        <p:sp>
          <p:nvSpPr>
            <p:cNvPr id="22554" name="Line 24"/>
            <p:cNvSpPr>
              <a:spLocks noChangeShapeType="1"/>
            </p:cNvSpPr>
            <p:nvPr/>
          </p:nvSpPr>
          <p:spPr bwMode="auto">
            <a:xfrm flipH="1">
              <a:off x="2154" y="3113"/>
              <a:ext cx="454"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55" name="Line 25"/>
            <p:cNvSpPr>
              <a:spLocks noChangeShapeType="1"/>
            </p:cNvSpPr>
            <p:nvPr/>
          </p:nvSpPr>
          <p:spPr bwMode="auto">
            <a:xfrm>
              <a:off x="3107" y="3113"/>
              <a:ext cx="453"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5" name="Group 26"/>
          <p:cNvGrpSpPr>
            <a:grpSpLocks/>
          </p:cNvGrpSpPr>
          <p:nvPr/>
        </p:nvGrpSpPr>
        <p:grpSpPr bwMode="auto">
          <a:xfrm>
            <a:off x="5651500" y="4607768"/>
            <a:ext cx="1584325" cy="495300"/>
            <a:chOff x="3560" y="2976"/>
            <a:chExt cx="998" cy="312"/>
          </a:xfrm>
        </p:grpSpPr>
        <p:sp>
          <p:nvSpPr>
            <p:cNvPr id="22550" name="WordArt 27"/>
            <p:cNvSpPr>
              <a:spLocks noChangeArrowheads="1" noChangeShapeType="1" noTextEdit="1"/>
            </p:cNvSpPr>
            <p:nvPr/>
          </p:nvSpPr>
          <p:spPr bwMode="auto">
            <a:xfrm>
              <a:off x="3833" y="2976"/>
              <a:ext cx="522" cy="312"/>
            </a:xfrm>
            <a:prstGeom prst="rect">
              <a:avLst/>
            </a:prstGeom>
          </p:spPr>
          <p:txBody>
            <a:bodyPr wrap="none" fromWordArt="1">
              <a:prstTxWarp prst="textPlain">
                <a:avLst>
                  <a:gd name="adj" fmla="val 50000"/>
                </a:avLst>
              </a:prstTxWarp>
            </a:bodyPr>
            <a:lstStyle/>
            <a:p>
              <a:pPr algn="ctr"/>
              <a:r>
                <a:rPr lang="en-US" altLang="ja-JP" sz="2800" kern="10">
                  <a:ln w="9525">
                    <a:solidFill>
                      <a:schemeClr val="tx1"/>
                    </a:solidFill>
                    <a:round/>
                    <a:headEnd/>
                    <a:tailEnd/>
                  </a:ln>
                  <a:latin typeface="Arial Black" panose="020B0A04020102020204" pitchFamily="34" charset="0"/>
                </a:rPr>
                <a:t>16%</a:t>
              </a:r>
              <a:endParaRPr lang="ja-JP" altLang="en-US" sz="2800" kern="10">
                <a:ln w="9525">
                  <a:solidFill>
                    <a:schemeClr val="tx1"/>
                  </a:solidFill>
                  <a:round/>
                  <a:headEnd/>
                  <a:tailEnd/>
                </a:ln>
                <a:latin typeface="Arial Black" panose="020B0A04020102020204" pitchFamily="34" charset="0"/>
              </a:endParaRPr>
            </a:p>
          </p:txBody>
        </p:sp>
        <p:sp>
          <p:nvSpPr>
            <p:cNvPr id="22551" name="Line 28"/>
            <p:cNvSpPr>
              <a:spLocks noChangeShapeType="1"/>
            </p:cNvSpPr>
            <p:nvPr/>
          </p:nvSpPr>
          <p:spPr bwMode="auto">
            <a:xfrm flipH="1">
              <a:off x="3560" y="3113"/>
              <a:ext cx="227"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52" name="Line 29"/>
            <p:cNvSpPr>
              <a:spLocks noChangeShapeType="1"/>
            </p:cNvSpPr>
            <p:nvPr/>
          </p:nvSpPr>
          <p:spPr bwMode="auto">
            <a:xfrm>
              <a:off x="4286" y="3113"/>
              <a:ext cx="272"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65919" name="Group 31"/>
          <p:cNvGrpSpPr>
            <a:grpSpLocks/>
          </p:cNvGrpSpPr>
          <p:nvPr/>
        </p:nvGrpSpPr>
        <p:grpSpPr bwMode="auto">
          <a:xfrm>
            <a:off x="1743075" y="3074243"/>
            <a:ext cx="5492750" cy="454025"/>
            <a:chOff x="1119" y="2023"/>
            <a:chExt cx="3460" cy="286"/>
          </a:xfrm>
        </p:grpSpPr>
        <p:sp>
          <p:nvSpPr>
            <p:cNvPr id="22540"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1</a:t>
              </a:r>
            </a:p>
          </p:txBody>
        </p:sp>
        <p:sp>
          <p:nvSpPr>
            <p:cNvPr id="22541"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2</a:t>
              </a:r>
            </a:p>
          </p:txBody>
        </p:sp>
        <p:sp>
          <p:nvSpPr>
            <p:cNvPr id="22542"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3</a:t>
              </a:r>
            </a:p>
          </p:txBody>
        </p:sp>
        <p:sp>
          <p:nvSpPr>
            <p:cNvPr id="22543"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4</a:t>
              </a:r>
            </a:p>
          </p:txBody>
        </p:sp>
        <p:sp>
          <p:nvSpPr>
            <p:cNvPr id="22544"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5</a:t>
              </a:r>
            </a:p>
          </p:txBody>
        </p:sp>
        <p:sp>
          <p:nvSpPr>
            <p:cNvPr id="22545"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6</a:t>
              </a:r>
            </a:p>
          </p:txBody>
        </p:sp>
        <p:sp>
          <p:nvSpPr>
            <p:cNvPr id="22546"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7</a:t>
              </a:r>
            </a:p>
          </p:txBody>
        </p:sp>
        <p:sp>
          <p:nvSpPr>
            <p:cNvPr id="22547"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latin typeface="Arial" panose="020B0604020202020204" pitchFamily="34" charset="0"/>
                </a:rPr>
                <a:t>8</a:t>
              </a:r>
            </a:p>
          </p:txBody>
        </p:sp>
        <p:sp>
          <p:nvSpPr>
            <p:cNvPr id="22548"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latin typeface="Arial" panose="020B0604020202020204" pitchFamily="34" charset="0"/>
                </a:rPr>
                <a:t>9</a:t>
              </a:r>
              <a:endParaRPr lang="ja-JP" altLang="en-US" sz="2000" b="0">
                <a:latin typeface="Arial" panose="020B0604020202020204" pitchFamily="34" charset="0"/>
              </a:endParaRPr>
            </a:p>
          </p:txBody>
        </p:sp>
        <p:sp>
          <p:nvSpPr>
            <p:cNvPr id="22549"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latin typeface="Arial" panose="020B0604020202020204" pitchFamily="34" charset="0"/>
                </a:rPr>
                <a:t>10</a:t>
              </a:r>
              <a:endParaRPr lang="ja-JP" altLang="en-US" sz="2000" b="0">
                <a:latin typeface="Arial" panose="020B0604020202020204" pitchFamily="34" charset="0"/>
              </a:endParaRPr>
            </a:p>
          </p:txBody>
        </p:sp>
      </p:grpSp>
      <p:sp>
        <p:nvSpPr>
          <p:cNvPr id="31" name="Rectangle 20">
            <a:extLst>
              <a:ext uri="{FF2B5EF4-FFF2-40B4-BE49-F238E27FC236}">
                <a16:creationId xmlns:a16="http://schemas.microsoft.com/office/drawing/2014/main" id="{D8CA980A-B94D-45D3-901F-E02646C96617}"/>
              </a:ext>
            </a:extLst>
          </p:cNvPr>
          <p:cNvSpPr>
            <a:spLocks noChangeArrowheads="1"/>
          </p:cNvSpPr>
          <p:nvPr/>
        </p:nvSpPr>
        <p:spPr bwMode="auto">
          <a:xfrm>
            <a:off x="0" y="5606"/>
            <a:ext cx="9144000" cy="585787"/>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dirty="0">
                <a:solidFill>
                  <a:srgbClr val="307278"/>
                </a:solidFill>
                <a:effectLst>
                  <a:outerShdw blurRad="38100" dist="38100" dir="2700000" algn="tl">
                    <a:srgbClr val="C0C0C0"/>
                  </a:outerShdw>
                </a:effectLst>
                <a:latin typeface="Meiryo UI" panose="020B0604030504040204" pitchFamily="50" charset="-128"/>
              </a:rPr>
              <a:t>回答者の分布</a:t>
            </a:r>
            <a:endParaRPr lang="en-US" altLang="ja-JP" sz="32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281677F-C093-00BC-E67D-6EF6553B15C3}"/>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22</a:t>
            </a:fld>
            <a:endParaRPr lang="en-US" altLang="ja-JP">
              <a:solidFill>
                <a:srgbClr val="000000"/>
              </a:solidFill>
            </a:endParaRPr>
          </a:p>
        </p:txBody>
      </p:sp>
      <p:sp>
        <p:nvSpPr>
          <p:cNvPr id="7" name="フッター プレースホルダー 1">
            <a:extLst>
              <a:ext uri="{FF2B5EF4-FFF2-40B4-BE49-F238E27FC236}">
                <a16:creationId xmlns:a16="http://schemas.microsoft.com/office/drawing/2014/main" id="{AE1299F1-4BF0-0937-96D1-F44F800A21C3}"/>
              </a:ext>
            </a:extLst>
          </p:cNvPr>
          <p:cNvSpPr>
            <a:spLocks noGrp="1"/>
          </p:cNvSpPr>
          <p:nvPr>
            <p:ph type="ftr" sz="quarter" idx="11"/>
          </p:nvPr>
        </p:nvSpPr>
        <p:spPr>
          <a:xfrm>
            <a:off x="2907600" y="6341715"/>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71936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09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919"/>
                                        </p:tgtEl>
                                        <p:attrNameLst>
                                          <p:attrName>style.visibility</p:attrName>
                                        </p:attrNameLst>
                                      </p:cBhvr>
                                      <p:to>
                                        <p:strVal val="visible"/>
                                      </p:to>
                                    </p:set>
                                  </p:childTnLst>
                                </p:cTn>
                              </p:par>
                              <p:par>
                                <p:cTn id="9" presetID="12" presetClass="entr" presetSubtype="8" fill="hold" grpId="0" nodeType="withEffect">
                                  <p:stCondLst>
                                    <p:cond delay="0"/>
                                  </p:stCondLst>
                                  <p:childTnLst>
                                    <p:set>
                                      <p:cBhvr>
                                        <p:cTn id="10" dur="1" fill="hold">
                                          <p:stCondLst>
                                            <p:cond delay="0"/>
                                          </p:stCondLst>
                                        </p:cTn>
                                        <p:tgtEl>
                                          <p:spTgt spid="550916"/>
                                        </p:tgtEl>
                                        <p:attrNameLst>
                                          <p:attrName>style.visibility</p:attrName>
                                        </p:attrNameLst>
                                      </p:cBhvr>
                                      <p:to>
                                        <p:strVal val="visible"/>
                                      </p:to>
                                    </p:set>
                                    <p:animEffect transition="in" filter="slide(fromLeft)">
                                      <p:cBhvr>
                                        <p:cTn id="11" dur="500"/>
                                        <p:tgtEl>
                                          <p:spTgt spid="550916"/>
                                        </p:tgtEl>
                                      </p:cBhvr>
                                    </p:animEffect>
                                  </p:childTnLst>
                                </p:cTn>
                              </p:par>
                              <p:par>
                                <p:cTn id="12" presetID="4" presetClass="entr" presetSubtype="3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out)">
                                      <p:cBhvr>
                                        <p:cTn id="14" dur="500"/>
                                        <p:tgtEl>
                                          <p:spTgt spid="3"/>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550917"/>
                                        </p:tgtEl>
                                        <p:attrNameLst>
                                          <p:attrName>style.visibility</p:attrName>
                                        </p:attrNameLst>
                                      </p:cBhvr>
                                      <p:to>
                                        <p:strVal val="visible"/>
                                      </p:to>
                                    </p:set>
                                    <p:animEffect transition="in" filter="slide(fromRight)">
                                      <p:cBhvr>
                                        <p:cTn id="17" dur="500"/>
                                        <p:tgtEl>
                                          <p:spTgt spid="550917"/>
                                        </p:tgtEl>
                                      </p:cBhvr>
                                    </p:animEffect>
                                  </p:childTnLst>
                                </p:cTn>
                              </p:par>
                              <p:par>
                                <p:cTn id="18" presetID="4" presetClass="entr" presetSubtype="3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out)">
                                      <p:cBhvr>
                                        <p:cTn id="20" dur="500"/>
                                        <p:tgtEl>
                                          <p:spTgt spid="5"/>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550915"/>
                                        </p:tgtEl>
                                        <p:attrNameLst>
                                          <p:attrName>style.visibility</p:attrName>
                                        </p:attrNameLst>
                                      </p:cBhvr>
                                      <p:to>
                                        <p:strVal val="visible"/>
                                      </p:to>
                                    </p:set>
                                    <p:animEffect transition="in" filter="slide(fromRight)">
                                      <p:cBhvr>
                                        <p:cTn id="23" dur="500"/>
                                        <p:tgtEl>
                                          <p:spTgt spid="550915"/>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550914"/>
                                        </p:tgtEl>
                                        <p:attrNameLst>
                                          <p:attrName>style.visibility</p:attrName>
                                        </p:attrNameLst>
                                      </p:cBhvr>
                                      <p:to>
                                        <p:strVal val="visible"/>
                                      </p:to>
                                    </p:set>
                                    <p:animEffect transition="in" filter="slide(fromLeft)">
                                      <p:cBhvr>
                                        <p:cTn id="26" dur="500"/>
                                        <p:tgtEl>
                                          <p:spTgt spid="550914"/>
                                        </p:tgtEl>
                                      </p:cBhvr>
                                    </p:animEffect>
                                  </p:childTnLst>
                                </p:cTn>
                              </p:par>
                              <p:par>
                                <p:cTn id="27" presetID="4" presetClass="entr" presetSubtype="3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out)">
                                      <p:cBhvr>
                                        <p:cTn id="29" dur="500"/>
                                        <p:tgtEl>
                                          <p:spTgt spid="4"/>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4" grpId="0" animBg="1"/>
      <p:bldP spid="550915" grpId="0" animBg="1"/>
      <p:bldP spid="550916" grpId="0" animBg="1"/>
      <p:bldP spid="550917"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8915"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8916"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200" b="1" dirty="0">
              <a:solidFill>
                <a:srgbClr val="000000"/>
              </a:solidFill>
              <a:latin typeface="Arial" panose="020B0604020202020204" pitchFamily="34" charset="0"/>
            </a:endParaRPr>
          </a:p>
        </p:txBody>
      </p:sp>
      <p:sp>
        <p:nvSpPr>
          <p:cNvPr id="38917"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8918"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エネルギー</a:t>
            </a:r>
            <a:endParaRPr lang="en-US" altLang="ja-JP" sz="2800">
              <a:solidFill>
                <a:srgbClr val="FFFFFF"/>
              </a:solidFill>
              <a:latin typeface="Meiryo UI" panose="020B0604030504040204" pitchFamily="50" charset="-128"/>
            </a:endParaRPr>
          </a:p>
        </p:txBody>
      </p:sp>
      <p:grpSp>
        <p:nvGrpSpPr>
          <p:cNvPr id="38919" name="Group 44"/>
          <p:cNvGrpSpPr>
            <a:grpSpLocks/>
          </p:cNvGrpSpPr>
          <p:nvPr/>
        </p:nvGrpSpPr>
        <p:grpSpPr bwMode="auto">
          <a:xfrm>
            <a:off x="1835150" y="5805264"/>
            <a:ext cx="5492750" cy="454025"/>
            <a:chOff x="1119" y="2023"/>
            <a:chExt cx="3460" cy="286"/>
          </a:xfrm>
        </p:grpSpPr>
        <p:sp>
          <p:nvSpPr>
            <p:cNvPr id="38924"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8925"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8926"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8927"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8928"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8929"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8930"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8931"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38932"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8933"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1112838"/>
            <a:ext cx="9144000" cy="460375"/>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タスクを実行するペースの度合い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7" name="Rectangle 17"/>
          <p:cNvSpPr>
            <a:spLocks noChangeArrowheads="1"/>
          </p:cNvSpPr>
          <p:nvPr/>
        </p:nvSpPr>
        <p:spPr bwMode="auto">
          <a:xfrm>
            <a:off x="0" y="3716338"/>
            <a:ext cx="34194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800" b="1" dirty="0">
                <a:solidFill>
                  <a:srgbClr val="FFFFFF"/>
                </a:solidFill>
                <a:latin typeface="Meiryo UI" panose="020B0604030504040204" pitchFamily="50" charset="-128"/>
              </a:rPr>
              <a:t>じっくり着実にやり遂げる</a:t>
            </a:r>
            <a:endParaRPr lang="en-IE" altLang="ja-JP" sz="1800" b="1" dirty="0">
              <a:solidFill>
                <a:srgbClr val="FFFFFF"/>
              </a:solidFill>
              <a:latin typeface="Meiryo UI" panose="020B0604030504040204" pitchFamily="50" charset="-128"/>
            </a:endParaRPr>
          </a:p>
          <a:p>
            <a:pPr eaLnBrk="1" hangingPunct="1">
              <a:buFontTx/>
              <a:buChar char="•"/>
            </a:pPr>
            <a:endParaRPr lang="en-IE" altLang="ja-JP" sz="1800" b="1" dirty="0">
              <a:solidFill>
                <a:srgbClr val="FFFFFF"/>
              </a:solidFill>
              <a:latin typeface="Meiryo UI" panose="020B0604030504040204" pitchFamily="50" charset="-128"/>
            </a:endParaRPr>
          </a:p>
          <a:p>
            <a:pPr eaLnBrk="1" hangingPunct="1">
              <a:buFontTx/>
              <a:buChar char="•"/>
            </a:pPr>
            <a:r>
              <a:rPr lang="en-IE" altLang="ja-JP" sz="1800" b="1" dirty="0" err="1">
                <a:solidFill>
                  <a:srgbClr val="FFFFFF"/>
                </a:solidFill>
                <a:latin typeface="Meiryo UI" panose="020B0604030504040204" pitchFamily="50" charset="-128"/>
              </a:rPr>
              <a:t>がまん強い</a:t>
            </a:r>
            <a:endParaRPr lang="en-IE" altLang="ja-JP" sz="1800" b="1" dirty="0">
              <a:solidFill>
                <a:srgbClr val="FFFFFF"/>
              </a:solidFill>
              <a:latin typeface="Meiryo UI" panose="020B0604030504040204" pitchFamily="50" charset="-128"/>
            </a:endParaRPr>
          </a:p>
          <a:p>
            <a:pPr eaLnBrk="1" hangingPunct="1">
              <a:buFontTx/>
              <a:buChar char="•"/>
            </a:pPr>
            <a:endParaRPr lang="en-IE" altLang="ja-JP" sz="1800" b="1" dirty="0">
              <a:solidFill>
                <a:srgbClr val="FFFFFF"/>
              </a:solidFill>
              <a:latin typeface="Meiryo UI" panose="020B0604030504040204" pitchFamily="50" charset="-128"/>
            </a:endParaRPr>
          </a:p>
          <a:p>
            <a:pPr eaLnBrk="1" hangingPunct="1">
              <a:buFontTx/>
              <a:buChar char="•"/>
            </a:pPr>
            <a:r>
              <a:rPr lang="ja-JP" altLang="en-US" sz="1800" b="1" dirty="0">
                <a:solidFill>
                  <a:srgbClr val="FFFFFF"/>
                </a:solidFill>
                <a:latin typeface="Meiryo UI" panose="020B0604030504040204" pitchFamily="50" charset="-128"/>
              </a:rPr>
              <a:t>ゆったり構え、リラックス</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している印象を与える</a:t>
            </a:r>
            <a:endParaRPr lang="en-US" altLang="ja-JP" sz="1800" b="1" dirty="0">
              <a:solidFill>
                <a:srgbClr val="FFFFFF"/>
              </a:solidFill>
              <a:latin typeface="Meiryo UI" panose="020B0604030504040204" pitchFamily="50" charset="-128"/>
            </a:endParaRPr>
          </a:p>
        </p:txBody>
      </p:sp>
      <p:sp>
        <p:nvSpPr>
          <p:cNvPr id="28" name="Rectangle 18"/>
          <p:cNvSpPr>
            <a:spLocks noChangeArrowheads="1"/>
          </p:cNvSpPr>
          <p:nvPr/>
        </p:nvSpPr>
        <p:spPr bwMode="auto">
          <a:xfrm>
            <a:off x="5832475" y="3683595"/>
            <a:ext cx="34925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800" b="1" dirty="0">
                <a:solidFill>
                  <a:srgbClr val="FFFFFF"/>
                </a:solidFill>
                <a:latin typeface="Meiryo UI" panose="020B0604030504040204" pitchFamily="50" charset="-128"/>
              </a:rPr>
              <a:t>マルチタスクを好む</a:t>
            </a:r>
            <a:endParaRPr lang="en-US" altLang="ja-JP" sz="1800" b="1" dirty="0">
              <a:solidFill>
                <a:srgbClr val="FFFFFF"/>
              </a:solidFill>
              <a:latin typeface="Meiryo UI" panose="020B0604030504040204" pitchFamily="50" charset="-128"/>
            </a:endParaRPr>
          </a:p>
          <a:p>
            <a:pPr eaLnBrk="1" hangingPunct="1">
              <a:buFontTx/>
              <a:buChar char="•"/>
            </a:pPr>
            <a:endParaRPr lang="en-US" altLang="ja-JP" sz="1800" b="1" dirty="0">
              <a:solidFill>
                <a:srgbClr val="FFFFFF"/>
              </a:solidFill>
              <a:latin typeface="Meiryo UI" panose="020B0604030504040204" pitchFamily="50" charset="-128"/>
            </a:endParaRPr>
          </a:p>
          <a:p>
            <a:pPr eaLnBrk="1" hangingPunct="1">
              <a:buFontTx/>
              <a:buChar char="•"/>
            </a:pPr>
            <a:r>
              <a:rPr lang="ja-JP" altLang="en-US" sz="1800" b="1" dirty="0">
                <a:solidFill>
                  <a:srgbClr val="FFFFFF"/>
                </a:solidFill>
                <a:latin typeface="Meiryo UI" panose="020B0604030504040204" pitchFamily="50" charset="-128"/>
              </a:rPr>
              <a:t>自分から積極的に　　　　　　　　仕事に取り組む</a:t>
            </a:r>
            <a:endParaRPr lang="en-IE" altLang="ja-JP" sz="1800" b="1" dirty="0">
              <a:solidFill>
                <a:srgbClr val="FFFFFF"/>
              </a:solidFill>
              <a:latin typeface="Meiryo UI" panose="020B0604030504040204" pitchFamily="50" charset="-128"/>
            </a:endParaRPr>
          </a:p>
          <a:p>
            <a:pPr eaLnBrk="1" hangingPunct="1">
              <a:buFontTx/>
              <a:buChar char="•"/>
            </a:pPr>
            <a:endParaRPr lang="en-US" altLang="ja-JP" sz="1800" b="1" dirty="0">
              <a:solidFill>
                <a:srgbClr val="FFFFFF"/>
              </a:solidFill>
              <a:latin typeface="Meiryo UI" panose="020B0604030504040204" pitchFamily="50" charset="-128"/>
            </a:endParaRPr>
          </a:p>
          <a:p>
            <a:pPr eaLnBrk="1" hangingPunct="1">
              <a:buFontTx/>
              <a:buChar char="•"/>
            </a:pPr>
            <a:r>
              <a:rPr lang="ja-JP" altLang="en-US" sz="1800" b="1" dirty="0">
                <a:solidFill>
                  <a:srgbClr val="FFFFFF"/>
                </a:solidFill>
                <a:latin typeface="Meiryo UI" panose="020B0604030504040204" pitchFamily="50" charset="-128"/>
              </a:rPr>
              <a:t>鋭敏で自発的</a:t>
            </a:r>
            <a:endParaRPr lang="en-IE" altLang="ja-JP" sz="1800" b="1" dirty="0">
              <a:solidFill>
                <a:srgbClr val="FFFFFF"/>
              </a:solidFill>
              <a:latin typeface="Meiryo UI" panose="020B0604030504040204" pitchFamily="50" charset="-128"/>
            </a:endParaRPr>
          </a:p>
        </p:txBody>
      </p:sp>
      <p:pic>
        <p:nvPicPr>
          <p:cNvPr id="38923"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1685925"/>
            <a:ext cx="23955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EC8373F7-7507-9B53-57A6-9762884B5730}"/>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23</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C06E7B7D-716F-1BF7-DBAD-7019EA355C34}"/>
              </a:ext>
            </a:extLst>
          </p:cNvPr>
          <p:cNvSpPr>
            <a:spLocks noGrp="1"/>
          </p:cNvSpPr>
          <p:nvPr>
            <p:ph type="ftr" sz="quarter" idx="11"/>
          </p:nvPr>
        </p:nvSpPr>
        <p:spPr>
          <a:xfrm>
            <a:off x="2907600" y="6448251"/>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100591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0963"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0964"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0965"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0966"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主張性</a:t>
            </a:r>
            <a:endParaRPr lang="en-US" altLang="ja-JP" sz="2800">
              <a:solidFill>
                <a:srgbClr val="FFFFFF"/>
              </a:solidFill>
              <a:latin typeface="Meiryo UI" panose="020B0604030504040204" pitchFamily="50" charset="-128"/>
            </a:endParaRPr>
          </a:p>
        </p:txBody>
      </p:sp>
      <p:grpSp>
        <p:nvGrpSpPr>
          <p:cNvPr id="40967" name="Group 44"/>
          <p:cNvGrpSpPr>
            <a:grpSpLocks/>
          </p:cNvGrpSpPr>
          <p:nvPr/>
        </p:nvGrpSpPr>
        <p:grpSpPr bwMode="auto">
          <a:xfrm>
            <a:off x="1835150" y="5877272"/>
            <a:ext cx="5492750" cy="454025"/>
            <a:chOff x="1119" y="2023"/>
            <a:chExt cx="3460" cy="286"/>
          </a:xfrm>
        </p:grpSpPr>
        <p:sp>
          <p:nvSpPr>
            <p:cNvPr id="40972"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0973"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40974"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0975"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0976"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0977"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0978"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0979"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0980"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0981"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831850"/>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自らの意見を表現したい度合い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コントロールへの関心度合い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23" name="Rectangle 7"/>
          <p:cNvSpPr>
            <a:spLocks noChangeArrowheads="1"/>
          </p:cNvSpPr>
          <p:nvPr/>
        </p:nvSpPr>
        <p:spPr bwMode="auto">
          <a:xfrm>
            <a:off x="5894388" y="3789040"/>
            <a:ext cx="324961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意見を発することを好む</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人に従うより自ら</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導きたい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達成志向</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p:txBody>
      </p:sp>
      <p:sp>
        <p:nvSpPr>
          <p:cNvPr id="26" name="Rectangle 6"/>
          <p:cNvSpPr>
            <a:spLocks noChangeArrowheads="1"/>
          </p:cNvSpPr>
          <p:nvPr/>
        </p:nvSpPr>
        <p:spPr bwMode="auto">
          <a:xfrm>
            <a:off x="0" y="3861048"/>
            <a:ext cx="33480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他人の意見を受け止める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人を率いるより従うことを好む</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許容的</a:t>
            </a:r>
            <a:endParaRPr lang="en-US" altLang="ja-JP" sz="1800" b="1" dirty="0">
              <a:solidFill>
                <a:srgbClr val="FFFFFF"/>
              </a:solidFill>
              <a:latin typeface="Meiryo UI" panose="020B0604030504040204" pitchFamily="50" charset="-128"/>
            </a:endParaRPr>
          </a:p>
        </p:txBody>
      </p:sp>
      <p:pic>
        <p:nvPicPr>
          <p:cNvPr id="40971"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836738"/>
            <a:ext cx="25669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74B4BD68-6C91-449E-9971-852F0C243709}"/>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24</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6074CE42-6A6E-478D-FED1-E73D9D222128}"/>
              </a:ext>
            </a:extLst>
          </p:cNvPr>
          <p:cNvSpPr>
            <a:spLocks noGrp="1"/>
          </p:cNvSpPr>
          <p:nvPr>
            <p:ph type="ftr" sz="quarter" idx="11"/>
          </p:nvPr>
        </p:nvSpPr>
        <p:spPr>
          <a:xfrm>
            <a:off x="2907600" y="6448251"/>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56244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3011"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3012"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3013"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3014"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社交性</a:t>
            </a:r>
            <a:endParaRPr lang="en-US" altLang="ja-JP" sz="2800">
              <a:solidFill>
                <a:srgbClr val="FFFFFF"/>
              </a:solidFill>
              <a:latin typeface="Meiryo UI" panose="020B0604030504040204" pitchFamily="50" charset="-128"/>
            </a:endParaRPr>
          </a:p>
        </p:txBody>
      </p:sp>
      <p:grpSp>
        <p:nvGrpSpPr>
          <p:cNvPr id="43015" name="Group 44"/>
          <p:cNvGrpSpPr>
            <a:grpSpLocks/>
          </p:cNvGrpSpPr>
          <p:nvPr/>
        </p:nvGrpSpPr>
        <p:grpSpPr bwMode="auto">
          <a:xfrm>
            <a:off x="1835150" y="6093296"/>
            <a:ext cx="5492750" cy="454025"/>
            <a:chOff x="1119" y="2023"/>
            <a:chExt cx="3460" cy="286"/>
          </a:xfrm>
        </p:grpSpPr>
        <p:sp>
          <p:nvSpPr>
            <p:cNvPr id="43020"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3021"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dirty="0">
                  <a:solidFill>
                    <a:srgbClr val="000000"/>
                  </a:solidFill>
                  <a:latin typeface="Arial" panose="020B0604020202020204" pitchFamily="34" charset="0"/>
                </a:rPr>
                <a:t>2</a:t>
              </a:r>
            </a:p>
          </p:txBody>
        </p:sp>
        <p:sp>
          <p:nvSpPr>
            <p:cNvPr id="43022"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3023"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3024"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3025"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3026"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3027"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3028"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3029"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他者と交流することへの関心度合い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2" name="Rectangle 17"/>
          <p:cNvSpPr>
            <a:spLocks noChangeArrowheads="1"/>
          </p:cNvSpPr>
          <p:nvPr/>
        </p:nvSpPr>
        <p:spPr bwMode="auto">
          <a:xfrm>
            <a:off x="36513" y="3827611"/>
            <a:ext cx="32083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IE" sz="1800" b="1" dirty="0">
                <a:solidFill>
                  <a:srgbClr val="FFFFFF"/>
                </a:solidFill>
                <a:latin typeface="Meiryo UI" panose="020B0604030504040204" pitchFamily="50" charset="-128"/>
              </a:rPr>
              <a:t>ビジネスの話から</a:t>
            </a:r>
            <a:r>
              <a:rPr lang="ja-JP" altLang="en-US" sz="1800" b="1" dirty="0">
                <a:solidFill>
                  <a:srgbClr val="FFFFFF"/>
                </a:solidFill>
                <a:latin typeface="Meiryo UI" panose="020B0604030504040204" pitchFamily="50" charset="-128"/>
              </a:rPr>
              <a:t>　　　　　</a:t>
            </a:r>
            <a:r>
              <a:rPr lang="ja-JP" altLang="en-IE" sz="1800" b="1" dirty="0">
                <a:solidFill>
                  <a:srgbClr val="FFFFFF"/>
                </a:solidFill>
                <a:latin typeface="Meiryo UI" panose="020B0604030504040204" pitchFamily="50" charset="-128"/>
              </a:rPr>
              <a:t>脱線しない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無駄</a:t>
            </a:r>
            <a:r>
              <a:rPr lang="en-IE" altLang="ja-JP" sz="1800" b="1" dirty="0" err="1">
                <a:solidFill>
                  <a:srgbClr val="FFFFFF"/>
                </a:solidFill>
                <a:latin typeface="Meiryo UI" panose="020B0604030504040204" pitchFamily="50" charset="-128"/>
              </a:rPr>
              <a:t>話を避ける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一人の環境で苦も無く</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仕事を行うことが出来る</a:t>
            </a:r>
            <a:endParaRPr lang="en-US" altLang="ja-JP" sz="1800" b="1" dirty="0">
              <a:solidFill>
                <a:srgbClr val="FFFFFF"/>
              </a:solidFill>
              <a:latin typeface="Meiryo UI" panose="020B0604030504040204" pitchFamily="50" charset="-128"/>
            </a:endParaRPr>
          </a:p>
        </p:txBody>
      </p:sp>
      <p:sp>
        <p:nvSpPr>
          <p:cNvPr id="27" name="Rectangle 18"/>
          <p:cNvSpPr>
            <a:spLocks noChangeArrowheads="1"/>
          </p:cNvSpPr>
          <p:nvPr/>
        </p:nvSpPr>
        <p:spPr bwMode="auto">
          <a:xfrm>
            <a:off x="5995988" y="3755603"/>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人に関心を持ち会話を</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楽しむ</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新しい人と接点を持つ</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ことをためらわない</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グループ志向</a:t>
            </a:r>
            <a:endParaRPr lang="ja-JP" altLang="en-IE" sz="1800" b="1" dirty="0">
              <a:solidFill>
                <a:srgbClr val="FFFFFF"/>
              </a:solidFill>
              <a:latin typeface="Meiryo UI" panose="020B0604030504040204" pitchFamily="50" charset="-128"/>
            </a:endParaRPr>
          </a:p>
        </p:txBody>
      </p:sp>
      <p:pic>
        <p:nvPicPr>
          <p:cNvPr id="43019"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868488"/>
            <a:ext cx="294481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8E59236E-46BD-89FD-DF19-B39EAF55BB2F}"/>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25</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55DDF188-B78F-D206-00A0-9F643C665D15}"/>
              </a:ext>
            </a:extLst>
          </p:cNvPr>
          <p:cNvSpPr>
            <a:spLocks noGrp="1"/>
          </p:cNvSpPr>
          <p:nvPr>
            <p:ph type="ftr" sz="quarter" idx="11"/>
          </p:nvPr>
        </p:nvSpPr>
        <p:spPr>
          <a:xfrm>
            <a:off x="2907600" y="6592267"/>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3823612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5059"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5060"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5061"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5062"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組織従順性</a:t>
            </a:r>
            <a:endParaRPr lang="en-US" altLang="ja-JP" sz="2800">
              <a:solidFill>
                <a:srgbClr val="FFFFFF"/>
              </a:solidFill>
              <a:latin typeface="Meiryo UI" panose="020B0604030504040204" pitchFamily="50" charset="-128"/>
            </a:endParaRPr>
          </a:p>
        </p:txBody>
      </p:sp>
      <p:grpSp>
        <p:nvGrpSpPr>
          <p:cNvPr id="45063" name="Group 44"/>
          <p:cNvGrpSpPr>
            <a:grpSpLocks/>
          </p:cNvGrpSpPr>
          <p:nvPr/>
        </p:nvGrpSpPr>
        <p:grpSpPr bwMode="auto">
          <a:xfrm>
            <a:off x="2373312" y="6108700"/>
            <a:ext cx="5492750" cy="454025"/>
            <a:chOff x="1119" y="2023"/>
            <a:chExt cx="3460" cy="286"/>
          </a:xfrm>
        </p:grpSpPr>
        <p:sp>
          <p:nvSpPr>
            <p:cNvPr id="45068"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5069"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45070"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5071"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5072"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5073"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5074"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5075"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5076"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5077"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権限を持つ人が定めた規則への反応度合い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8" name="Rectangle 17"/>
          <p:cNvSpPr>
            <a:spLocks noChangeArrowheads="1"/>
          </p:cNvSpPr>
          <p:nvPr/>
        </p:nvSpPr>
        <p:spPr bwMode="auto">
          <a:xfrm>
            <a:off x="0" y="3898900"/>
            <a:ext cx="3276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IE" altLang="ja-JP" sz="1800" b="1" dirty="0">
                <a:solidFill>
                  <a:srgbClr val="FFFFFF"/>
                </a:solidFill>
                <a:latin typeface="Meiryo UI" panose="020B0604030504040204" pitchFamily="50" charset="-128"/>
              </a:rPr>
              <a:t>「</a:t>
            </a:r>
            <a:r>
              <a:rPr lang="en-IE" altLang="ja-JP" sz="1800" b="1" dirty="0" err="1">
                <a:solidFill>
                  <a:srgbClr val="FFFFFF"/>
                </a:solidFill>
                <a:latin typeface="Meiryo UI" panose="020B0604030504040204" pitchFamily="50" charset="-128"/>
              </a:rPr>
              <a:t>物事のやり方」に疑問を抱く傾向がある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既存の仕組みにとらわれない枠外思考ができる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もし納得できなければ　　関係者に聞き出す</a:t>
            </a:r>
            <a:endParaRPr lang="en-US" altLang="ja-JP" sz="1800" b="1" dirty="0">
              <a:solidFill>
                <a:srgbClr val="FFFFFF"/>
              </a:solidFill>
              <a:latin typeface="Meiryo UI" panose="020B0604030504040204" pitchFamily="50" charset="-128"/>
            </a:endParaRPr>
          </a:p>
        </p:txBody>
      </p:sp>
      <p:sp>
        <p:nvSpPr>
          <p:cNvPr id="29" name="Rectangle 18"/>
          <p:cNvSpPr>
            <a:spLocks noChangeArrowheads="1"/>
          </p:cNvSpPr>
          <p:nvPr/>
        </p:nvSpPr>
        <p:spPr bwMode="auto">
          <a:xfrm>
            <a:off x="5688013" y="3933056"/>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ルールを守って仕事をする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決められた仕組みに対して</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協力的で前向き</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権威を受け入れる</a:t>
            </a:r>
            <a:endParaRPr lang="en-US" altLang="ja-JP" sz="1800" b="1" dirty="0">
              <a:solidFill>
                <a:srgbClr val="FFFFFF"/>
              </a:solidFill>
              <a:latin typeface="Meiryo UI" panose="020B0604030504040204" pitchFamily="50" charset="-128"/>
            </a:endParaRPr>
          </a:p>
        </p:txBody>
      </p:sp>
      <p:pic>
        <p:nvPicPr>
          <p:cNvPr id="45067"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1541463"/>
            <a:ext cx="3276600" cy="2406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E068BDB2-9380-A072-FCF7-C107B30E9D05}"/>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26</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9F3459EC-23BF-3275-0F44-7ACA61BEB69D}"/>
              </a:ext>
            </a:extLst>
          </p:cNvPr>
          <p:cNvSpPr>
            <a:spLocks noGrp="1"/>
          </p:cNvSpPr>
          <p:nvPr>
            <p:ph type="ftr" sz="quarter" idx="11"/>
          </p:nvPr>
        </p:nvSpPr>
        <p:spPr>
          <a:xfrm>
            <a:off x="2907600" y="6592267"/>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3237856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7107"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7108"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7109"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7110"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態度</a:t>
            </a:r>
            <a:endParaRPr lang="en-US" altLang="ja-JP" sz="2800">
              <a:solidFill>
                <a:srgbClr val="FFFFFF"/>
              </a:solidFill>
              <a:latin typeface="Meiryo UI" panose="020B0604030504040204" pitchFamily="50" charset="-128"/>
            </a:endParaRPr>
          </a:p>
        </p:txBody>
      </p:sp>
      <p:grpSp>
        <p:nvGrpSpPr>
          <p:cNvPr id="47111" name="Group 44"/>
          <p:cNvGrpSpPr>
            <a:grpSpLocks/>
          </p:cNvGrpSpPr>
          <p:nvPr/>
        </p:nvGrpSpPr>
        <p:grpSpPr bwMode="auto">
          <a:xfrm>
            <a:off x="1835150" y="6021288"/>
            <a:ext cx="5492750" cy="454025"/>
            <a:chOff x="1119" y="2023"/>
            <a:chExt cx="3460" cy="286"/>
          </a:xfrm>
        </p:grpSpPr>
        <p:sp>
          <p:nvSpPr>
            <p:cNvPr id="47116"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7117"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47118"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7119"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7120"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7121"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7122"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7123"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7124"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7125"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984250"/>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人や物事に対する期待や信頼の度合い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p:cNvSpPr>
            <a:spLocks noChangeArrowheads="1"/>
          </p:cNvSpPr>
          <p:nvPr/>
        </p:nvSpPr>
        <p:spPr bwMode="auto">
          <a:xfrm>
            <a:off x="0" y="3717032"/>
            <a:ext cx="30591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健全に疑い、その　</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疑問を投げかける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潜んでいるリスクに</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敏感に反応できる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US" altLang="ja-JP" sz="1800" b="1" dirty="0">
                <a:solidFill>
                  <a:srgbClr val="FFFFFF"/>
                </a:solidFill>
                <a:latin typeface="Meiryo UI" panose="020B0604030504040204" pitchFamily="50" charset="-128"/>
              </a:rPr>
              <a:t>「</a:t>
            </a:r>
            <a:r>
              <a:rPr lang="ja-JP" altLang="en-US" sz="1800" b="1" dirty="0">
                <a:solidFill>
                  <a:srgbClr val="FFFFFF"/>
                </a:solidFill>
                <a:latin typeface="Meiryo UI" panose="020B0604030504040204" pitchFamily="50" charset="-128"/>
              </a:rPr>
              <a:t>グラスはすでに　　　　半分空だ」</a:t>
            </a:r>
          </a:p>
          <a:p>
            <a:pPr marL="742950" lvl="1" indent="-285750">
              <a:spcBef>
                <a:spcPct val="20000"/>
              </a:spcBef>
              <a:buFont typeface="Arial" panose="020B0604020202020204" pitchFamily="34" charset="0"/>
              <a:buChar char="–"/>
            </a:pPr>
            <a:endParaRPr lang="en-US" altLang="ja-JP" sz="2800" dirty="0">
              <a:solidFill>
                <a:schemeClr val="tx1"/>
              </a:solidFill>
              <a:latin typeface="Calibri" panose="020F0502020204030204" pitchFamily="34" charset="0"/>
            </a:endParaRPr>
          </a:p>
        </p:txBody>
      </p:sp>
      <p:sp>
        <p:nvSpPr>
          <p:cNvPr id="21" name="Rectangle 18"/>
          <p:cNvSpPr>
            <a:spLocks noChangeArrowheads="1"/>
          </p:cNvSpPr>
          <p:nvPr/>
        </p:nvSpPr>
        <p:spPr bwMode="auto">
          <a:xfrm>
            <a:off x="5902468" y="3789040"/>
            <a:ext cx="3276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IE" sz="1800" b="1" dirty="0">
                <a:solidFill>
                  <a:srgbClr val="FFFFFF"/>
                </a:solidFill>
                <a:latin typeface="Meiryo UI" panose="020B0604030504040204" pitchFamily="50" charset="-128"/>
              </a:rPr>
              <a:t>他人</a:t>
            </a:r>
            <a:r>
              <a:rPr lang="ja-JP" altLang="en-US" sz="1800" b="1" dirty="0">
                <a:solidFill>
                  <a:srgbClr val="FFFFFF"/>
                </a:solidFill>
                <a:latin typeface="Meiryo UI" panose="020B0604030504040204" pitchFamily="50" charset="-128"/>
              </a:rPr>
              <a:t>を</a:t>
            </a:r>
            <a:r>
              <a:rPr lang="ja-JP" altLang="en-IE" sz="1800" b="1" dirty="0">
                <a:solidFill>
                  <a:srgbClr val="FFFFFF"/>
                </a:solidFill>
                <a:latin typeface="Meiryo UI" panose="020B0604030504040204" pitchFamily="50" charset="-128"/>
              </a:rPr>
              <a:t>信用する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希望的な観測をもつ</a:t>
            </a:r>
            <a:endParaRPr lang="ja-JP" altLang="en-IE"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IE" sz="1800" b="1" dirty="0">
                <a:solidFill>
                  <a:srgbClr val="FFFFFF"/>
                </a:solidFill>
                <a:latin typeface="Meiryo UI" panose="020B0604030504040204" pitchFamily="50" charset="-128"/>
              </a:rPr>
              <a:t>「グラスにまだ</a:t>
            </a:r>
            <a:r>
              <a:rPr lang="ja-JP" altLang="en-US" sz="1800" b="1" dirty="0">
                <a:solidFill>
                  <a:srgbClr val="FFFFFF"/>
                </a:solidFill>
                <a:latin typeface="Meiryo UI" panose="020B0604030504040204" pitchFamily="50" charset="-128"/>
              </a:rPr>
              <a:t>　　　　　　　</a:t>
            </a:r>
            <a:r>
              <a:rPr lang="ja-JP" altLang="en-IE" sz="1800" b="1" dirty="0">
                <a:solidFill>
                  <a:srgbClr val="FFFFFF"/>
                </a:solidFill>
                <a:latin typeface="Meiryo UI" panose="020B0604030504040204" pitchFamily="50" charset="-128"/>
              </a:rPr>
              <a:t>半分も残っている」</a:t>
            </a: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p:txBody>
      </p:sp>
      <p:pic>
        <p:nvPicPr>
          <p:cNvPr id="47115" name="図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773238"/>
            <a:ext cx="330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15344F3F-0AC0-2F68-F7C9-E180CA5B28C3}"/>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27</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74E3DC97-6139-4FBD-4B93-A5C9F3440B59}"/>
              </a:ext>
            </a:extLst>
          </p:cNvPr>
          <p:cNvSpPr>
            <a:spLocks noGrp="1"/>
          </p:cNvSpPr>
          <p:nvPr>
            <p:ph type="ftr" sz="quarter" idx="11"/>
          </p:nvPr>
        </p:nvSpPr>
        <p:spPr>
          <a:xfrm>
            <a:off x="2907600" y="6520259"/>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60037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9155"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9156"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9157"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9158"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決断性</a:t>
            </a:r>
            <a:endParaRPr lang="en-US" altLang="ja-JP" sz="2800">
              <a:solidFill>
                <a:srgbClr val="FFFFFF"/>
              </a:solidFill>
              <a:latin typeface="Meiryo UI" panose="020B0604030504040204" pitchFamily="50" charset="-128"/>
            </a:endParaRPr>
          </a:p>
        </p:txBody>
      </p:sp>
      <p:grpSp>
        <p:nvGrpSpPr>
          <p:cNvPr id="49159" name="Group 44"/>
          <p:cNvGrpSpPr>
            <a:grpSpLocks/>
          </p:cNvGrpSpPr>
          <p:nvPr/>
        </p:nvGrpSpPr>
        <p:grpSpPr bwMode="auto">
          <a:xfrm>
            <a:off x="1835150" y="6021288"/>
            <a:ext cx="5492750" cy="454025"/>
            <a:chOff x="1119" y="2023"/>
            <a:chExt cx="3460" cy="286"/>
          </a:xfrm>
        </p:grpSpPr>
        <p:sp>
          <p:nvSpPr>
            <p:cNvPr id="49164"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9165"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49166"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9167"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9168"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9169"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9170"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9171"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9172"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9173"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意思決定のスピードと注意深さの度合い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p:cNvSpPr>
            <a:spLocks noChangeArrowheads="1"/>
          </p:cNvSpPr>
          <p:nvPr/>
        </p:nvSpPr>
        <p:spPr bwMode="auto">
          <a:xfrm>
            <a:off x="107950" y="3716338"/>
            <a:ext cx="2879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IE" altLang="ja-JP" sz="1800" b="1" dirty="0" err="1">
                <a:solidFill>
                  <a:srgbClr val="FFFFFF"/>
                </a:solidFill>
                <a:latin typeface="Meiryo UI" panose="020B0604030504040204" pitchFamily="50" charset="-128"/>
              </a:rPr>
              <a:t>時間をかけ</a:t>
            </a:r>
            <a:r>
              <a:rPr lang="en-IE" altLang="ja-JP" sz="1800" b="1" dirty="0">
                <a:solidFill>
                  <a:srgbClr val="FFFFFF"/>
                </a:solidFill>
                <a:latin typeface="Meiryo UI" panose="020B0604030504040204" pitchFamily="50" charset="-128"/>
              </a:rPr>
              <a:t>、</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じっくり考える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注意深く、たいてい</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衝動的ではない</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あらゆる選択肢を</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分析する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US" sz="1800" b="1" dirty="0">
              <a:solidFill>
                <a:srgbClr val="FFFFFF"/>
              </a:solidFill>
              <a:latin typeface="Meiryo UI" panose="020B0604030504040204" pitchFamily="50" charset="-128"/>
            </a:endParaRPr>
          </a:p>
          <a:p>
            <a:pPr marL="742950" lvl="1" indent="-285750">
              <a:spcBef>
                <a:spcPct val="20000"/>
              </a:spcBef>
              <a:buFont typeface="Arial" panose="020B0604020202020204" pitchFamily="34" charset="0"/>
              <a:buChar char="–"/>
            </a:pPr>
            <a:endParaRPr lang="en-US" altLang="ja-JP" sz="2800" dirty="0">
              <a:solidFill>
                <a:schemeClr val="tx1"/>
              </a:solidFill>
              <a:latin typeface="Calibri" panose="020F0502020204030204" pitchFamily="34" charset="0"/>
            </a:endParaRPr>
          </a:p>
        </p:txBody>
      </p:sp>
      <p:sp>
        <p:nvSpPr>
          <p:cNvPr id="21" name="Rectangle 18"/>
          <p:cNvSpPr>
            <a:spLocks noChangeArrowheads="1"/>
          </p:cNvSpPr>
          <p:nvPr/>
        </p:nvSpPr>
        <p:spPr bwMode="auto">
          <a:xfrm>
            <a:off x="5868144" y="3717032"/>
            <a:ext cx="34559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素早く行動に移す</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多くの決定でリスクを取る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たとえ時間があっても、　　　さらなる情報を集める　　　ニーズは感じない</a:t>
            </a:r>
          </a:p>
          <a:p>
            <a:pPr marL="742950" lvl="1" indent="-285750">
              <a:spcBef>
                <a:spcPct val="20000"/>
              </a:spcBef>
              <a:buFont typeface="Arial" panose="020B0604020202020204" pitchFamily="34" charset="0"/>
              <a:buChar char="–"/>
            </a:pPr>
            <a:endParaRPr lang="en-US" altLang="ja-JP" sz="2800" dirty="0">
              <a:solidFill>
                <a:schemeClr val="tx1"/>
              </a:solidFill>
              <a:latin typeface="Calibri" panose="020F0502020204030204" pitchFamily="34" charset="0"/>
            </a:endParaRPr>
          </a:p>
        </p:txBody>
      </p:sp>
      <p:pic>
        <p:nvPicPr>
          <p:cNvPr id="4916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1658938"/>
            <a:ext cx="2286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153AB1ED-016E-963D-A99E-2E812DCDE327}"/>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28</a:t>
            </a:fld>
            <a:endParaRPr lang="en-US" altLang="ja-JP" dirty="0">
              <a:solidFill>
                <a:srgbClr val="000000"/>
              </a:solidFill>
            </a:endParaRPr>
          </a:p>
        </p:txBody>
      </p:sp>
      <p:sp>
        <p:nvSpPr>
          <p:cNvPr id="4" name="フッター プレースホルダー 1">
            <a:extLst>
              <a:ext uri="{FF2B5EF4-FFF2-40B4-BE49-F238E27FC236}">
                <a16:creationId xmlns:a16="http://schemas.microsoft.com/office/drawing/2014/main" id="{49128DFD-49D7-3B0A-2DFD-AA04A1ED6539}"/>
              </a:ext>
            </a:extLst>
          </p:cNvPr>
          <p:cNvSpPr>
            <a:spLocks noGrp="1"/>
          </p:cNvSpPr>
          <p:nvPr>
            <p:ph type="ftr" sz="quarter" idx="11"/>
          </p:nvPr>
        </p:nvSpPr>
        <p:spPr>
          <a:xfrm>
            <a:off x="2907600" y="6448251"/>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1643481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1203"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1204"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1205"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1206"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協調性</a:t>
            </a:r>
            <a:endParaRPr lang="en-US" altLang="ja-JP" sz="2800">
              <a:solidFill>
                <a:srgbClr val="FFFFFF"/>
              </a:solidFill>
              <a:latin typeface="Meiryo UI" panose="020B0604030504040204" pitchFamily="50" charset="-128"/>
            </a:endParaRPr>
          </a:p>
        </p:txBody>
      </p:sp>
      <p:grpSp>
        <p:nvGrpSpPr>
          <p:cNvPr id="51207" name="Group 44"/>
          <p:cNvGrpSpPr>
            <a:grpSpLocks/>
          </p:cNvGrpSpPr>
          <p:nvPr/>
        </p:nvGrpSpPr>
        <p:grpSpPr bwMode="auto">
          <a:xfrm>
            <a:off x="1835150" y="6021288"/>
            <a:ext cx="5492750" cy="454025"/>
            <a:chOff x="1119" y="2023"/>
            <a:chExt cx="3460" cy="286"/>
          </a:xfrm>
        </p:grpSpPr>
        <p:sp>
          <p:nvSpPr>
            <p:cNvPr id="51212"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51213"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dirty="0">
                  <a:solidFill>
                    <a:srgbClr val="000000"/>
                  </a:solidFill>
                  <a:latin typeface="Arial" panose="020B0604020202020204" pitchFamily="34" charset="0"/>
                </a:rPr>
                <a:t>2</a:t>
              </a:r>
            </a:p>
          </p:txBody>
        </p:sp>
        <p:sp>
          <p:nvSpPr>
            <p:cNvPr id="51214"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51215"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51216"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51217"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51218"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51219"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51220"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51221"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他人のニーズや考えを汲み取る意欲</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3" name="Rectangle 17"/>
          <p:cNvSpPr>
            <a:spLocks noChangeArrowheads="1"/>
          </p:cNvSpPr>
          <p:nvPr/>
        </p:nvSpPr>
        <p:spPr bwMode="auto">
          <a:xfrm>
            <a:off x="107504" y="4077072"/>
            <a:ext cx="34925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ぐらつかない、直接的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不同意もいとわない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信念を貫く</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a:p>
            <a:pPr marL="742950" lvl="1" indent="-285750">
              <a:spcBef>
                <a:spcPct val="20000"/>
              </a:spcBef>
              <a:buFont typeface="Arial" panose="020B0604020202020204" pitchFamily="34" charset="0"/>
              <a:buChar char="–"/>
            </a:pPr>
            <a:endParaRPr lang="ja-JP" altLang="en-US" sz="2800" dirty="0">
              <a:solidFill>
                <a:schemeClr val="tx1"/>
              </a:solidFill>
              <a:latin typeface="Calibri" panose="020F0502020204030204" pitchFamily="34" charset="0"/>
            </a:endParaRPr>
          </a:p>
        </p:txBody>
      </p:sp>
      <p:sp>
        <p:nvSpPr>
          <p:cNvPr id="26" name="Rectangle 18"/>
          <p:cNvSpPr>
            <a:spLocks noChangeArrowheads="1"/>
          </p:cNvSpPr>
          <p:nvPr/>
        </p:nvSpPr>
        <p:spPr bwMode="auto">
          <a:xfrm>
            <a:off x="5868144" y="4005064"/>
            <a:ext cx="34559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自説を守るより調和を</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重んじる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他者と衝突しない</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協力的で</a:t>
            </a:r>
            <a:r>
              <a:rPr lang="ja-JP" altLang="en-US" sz="1800" b="1" dirty="0">
                <a:solidFill>
                  <a:srgbClr val="FFFFFF"/>
                </a:solidFill>
                <a:latin typeface="Meiryo UI" panose="020B0604030504040204" pitchFamily="50" charset="-128"/>
              </a:rPr>
              <a:t>愛想がよい</a:t>
            </a:r>
            <a:endParaRPr lang="en-IE" altLang="ja-JP" sz="1800" b="1" dirty="0">
              <a:solidFill>
                <a:srgbClr val="FFFFFF"/>
              </a:solidFill>
              <a:latin typeface="Meiryo UI" panose="020B0604030504040204" pitchFamily="50" charset="-128"/>
            </a:endParaRPr>
          </a:p>
        </p:txBody>
      </p:sp>
      <p:pic>
        <p:nvPicPr>
          <p:cNvPr id="51211"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813" y="1770063"/>
            <a:ext cx="34115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28D829F7-1A74-725A-D5F5-343165911855}"/>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29</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D4193950-3602-7CAE-BF0F-9589E8F8B7CE}"/>
              </a:ext>
            </a:extLst>
          </p:cNvPr>
          <p:cNvSpPr>
            <a:spLocks noGrp="1"/>
          </p:cNvSpPr>
          <p:nvPr>
            <p:ph type="ftr" sz="quarter" idx="11"/>
          </p:nvPr>
        </p:nvSpPr>
        <p:spPr>
          <a:xfrm>
            <a:off x="2907600" y="6448251"/>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555546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36512" y="2348880"/>
            <a:ext cx="9180512"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fld id="{618100BA-33A5-45E8-9E48-58FC381EFEDD}" type="slidenum">
              <a:rPr lang="ja-JP" altLang="en-US" smtClean="0"/>
              <a:pPr/>
              <a:t>3</a:t>
            </a:fld>
            <a:endParaRPr lang="ja-JP" altLang="en-US" dirty="0"/>
          </a:p>
        </p:txBody>
      </p:sp>
      <p:sp>
        <p:nvSpPr>
          <p:cNvPr id="2" name="コンテンツ プレースホルダー 1"/>
          <p:cNvSpPr>
            <a:spLocks noGrp="1"/>
          </p:cNvSpPr>
          <p:nvPr>
            <p:ph idx="4294967295"/>
          </p:nvPr>
        </p:nvSpPr>
        <p:spPr>
          <a:xfrm>
            <a:off x="1619672" y="2996952"/>
            <a:ext cx="5688632" cy="889645"/>
          </a:xfrm>
        </p:spPr>
        <p:txBody>
          <a:bodyPr>
            <a:noAutofit/>
          </a:bodyPr>
          <a:lstStyle/>
          <a:p>
            <a:pPr marL="0" indent="0" algn="ctr">
              <a:buNone/>
            </a:pPr>
            <a:r>
              <a:rPr lang="ja-JP" altLang="en-US" sz="3600" b="1" dirty="0">
                <a:solidFill>
                  <a:srgbClr val="4D4D4D"/>
                </a:solidFill>
                <a:latin typeface="Meiryo UI" panose="020B0604030504040204" pitchFamily="50" charset="-128"/>
                <a:ea typeface="Meiryo UI" panose="020B0604030504040204" pitchFamily="50" charset="-128"/>
              </a:rPr>
              <a:t>１：トライアル実施の狙い</a:t>
            </a:r>
          </a:p>
        </p:txBody>
      </p:sp>
      <p:sp>
        <p:nvSpPr>
          <p:cNvPr id="4" name="フッター プレースホルダー 3">
            <a:extLst>
              <a:ext uri="{FF2B5EF4-FFF2-40B4-BE49-F238E27FC236}">
                <a16:creationId xmlns:a16="http://schemas.microsoft.com/office/drawing/2014/main" id="{AC78D25A-1C3B-000B-EE80-1AD433340DD6}"/>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4060719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87875" y="3185206"/>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3251"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3252" name="Rectangle 4"/>
          <p:cNvSpPr>
            <a:spLocks noChangeArrowheads="1"/>
          </p:cNvSpPr>
          <p:nvPr/>
        </p:nvSpPr>
        <p:spPr bwMode="auto">
          <a:xfrm>
            <a:off x="0" y="3407229"/>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3253"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3254"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独立性</a:t>
            </a:r>
            <a:endParaRPr lang="en-US" altLang="ja-JP" sz="2800">
              <a:solidFill>
                <a:srgbClr val="FFFFFF"/>
              </a:solidFill>
              <a:latin typeface="Meiryo UI" panose="020B0604030504040204" pitchFamily="50" charset="-128"/>
            </a:endParaRPr>
          </a:p>
        </p:txBody>
      </p:sp>
      <p:grpSp>
        <p:nvGrpSpPr>
          <p:cNvPr id="53255" name="Group 44"/>
          <p:cNvGrpSpPr>
            <a:grpSpLocks/>
          </p:cNvGrpSpPr>
          <p:nvPr/>
        </p:nvGrpSpPr>
        <p:grpSpPr bwMode="auto">
          <a:xfrm>
            <a:off x="1835150" y="6143327"/>
            <a:ext cx="5492750" cy="454025"/>
            <a:chOff x="1119" y="2023"/>
            <a:chExt cx="3460" cy="286"/>
          </a:xfrm>
        </p:grpSpPr>
        <p:sp>
          <p:nvSpPr>
            <p:cNvPr id="53260"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53261"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53262"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53263"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53264"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53265"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53266"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53267"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53268"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53269"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他者からの指示監督の受け入れ度合い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p:cNvSpPr>
            <a:spLocks noChangeArrowheads="1"/>
          </p:cNvSpPr>
          <p:nvPr/>
        </p:nvSpPr>
        <p:spPr bwMode="auto">
          <a:xfrm>
            <a:off x="0" y="3860800"/>
            <a:ext cx="33480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上からの監督を苦も無く</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受け入れる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支援と励ましを歓迎する</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US"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ガイドラインのある状況で</a:t>
            </a:r>
            <a:br>
              <a:rPr lang="en-US" altLang="ja-JP" sz="1800" b="1" dirty="0">
                <a:solidFill>
                  <a:srgbClr val="FFFFFF"/>
                </a:solidFill>
                <a:latin typeface="Meiryo UI" panose="020B0604030504040204" pitchFamily="50" charset="-128"/>
              </a:rPr>
            </a:br>
            <a:r>
              <a:rPr lang="ja-JP" altLang="en-US" sz="1800" b="1" dirty="0">
                <a:solidFill>
                  <a:srgbClr val="FFFFFF"/>
                </a:solidFill>
                <a:latin typeface="Meiryo UI" panose="020B0604030504040204" pitchFamily="50" charset="-128"/>
              </a:rPr>
              <a:t>働くことを好む</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742950" lvl="1" indent="-285750">
              <a:spcBef>
                <a:spcPct val="20000"/>
              </a:spcBef>
              <a:buFont typeface="Arial" panose="020B0604020202020204" pitchFamily="34" charset="0"/>
              <a:buChar char="–"/>
            </a:pPr>
            <a:endParaRPr lang="ja-JP" altLang="en-US" sz="2800" dirty="0">
              <a:solidFill>
                <a:schemeClr val="tx1"/>
              </a:solidFill>
              <a:latin typeface="Calibri" panose="020F0502020204030204" pitchFamily="34" charset="0"/>
            </a:endParaRPr>
          </a:p>
        </p:txBody>
      </p:sp>
      <p:sp>
        <p:nvSpPr>
          <p:cNvPr id="21" name="Rectangle 18"/>
          <p:cNvSpPr>
            <a:spLocks noChangeArrowheads="1"/>
          </p:cNvSpPr>
          <p:nvPr/>
        </p:nvSpPr>
        <p:spPr bwMode="auto">
          <a:xfrm>
            <a:off x="6084168" y="3437406"/>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ja-JP" altLang="en-US" sz="1800" b="1" dirty="0">
                <a:solidFill>
                  <a:srgbClr val="FFFFFF"/>
                </a:solidFill>
                <a:latin typeface="Meiryo UI" panose="020B0604030504040204" pitchFamily="50" charset="-128"/>
              </a:rPr>
              <a:t>上からの強い監督　　　　　を好まない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冒険好き</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独自の方向性を</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定めるのを好む</a:t>
            </a:r>
            <a:r>
              <a:rPr lang="en-IE" altLang="ja-JP" sz="1800" b="1" dirty="0">
                <a:solidFill>
                  <a:srgbClr val="FFFFFF"/>
                </a:solidFill>
                <a:latin typeface="Meiryo UI" panose="020B0604030504040204" pitchFamily="50" charset="-128"/>
              </a:rPr>
              <a:t> </a:t>
            </a:r>
          </a:p>
        </p:txBody>
      </p:sp>
      <p:pic>
        <p:nvPicPr>
          <p:cNvPr id="5325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1520825"/>
            <a:ext cx="32893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4D07D8DA-FD2A-8610-22B3-84F46D2E4104}"/>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30</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5DDB0F41-31CC-3CC8-C486-60307B337FC8}"/>
              </a:ext>
            </a:extLst>
          </p:cNvPr>
          <p:cNvSpPr>
            <a:spLocks noGrp="1"/>
          </p:cNvSpPr>
          <p:nvPr>
            <p:ph type="ftr" sz="quarter" idx="11"/>
          </p:nvPr>
        </p:nvSpPr>
        <p:spPr>
          <a:xfrm>
            <a:off x="2907600" y="6592267"/>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257449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5299" name="Rectangle 3"/>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5300" name="Rectangle 4"/>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5301" name="Rectangle 5"/>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55302" name="Text Box 19"/>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判断の客観性</a:t>
            </a:r>
            <a:endParaRPr lang="en-US" altLang="ja-JP" sz="2800">
              <a:solidFill>
                <a:srgbClr val="FFFFFF"/>
              </a:solidFill>
              <a:latin typeface="Meiryo UI" panose="020B0604030504040204" pitchFamily="50" charset="-128"/>
            </a:endParaRPr>
          </a:p>
        </p:txBody>
      </p:sp>
      <p:grpSp>
        <p:nvGrpSpPr>
          <p:cNvPr id="55303" name="Group 44"/>
          <p:cNvGrpSpPr>
            <a:grpSpLocks/>
          </p:cNvGrpSpPr>
          <p:nvPr/>
        </p:nvGrpSpPr>
        <p:grpSpPr bwMode="auto">
          <a:xfrm>
            <a:off x="1835150" y="5927303"/>
            <a:ext cx="5492750" cy="454025"/>
            <a:chOff x="1119" y="2023"/>
            <a:chExt cx="3460" cy="286"/>
          </a:xfrm>
        </p:grpSpPr>
        <p:sp>
          <p:nvSpPr>
            <p:cNvPr id="55308" name="Text Box 7"/>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55309" name="Text Box 8"/>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55310" name="Text Box 9"/>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55311" name="Text Box 10"/>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55312" name="Text Box 11"/>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55313" name="Text Box 12"/>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55314" name="Text Box 13"/>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55315" name="Text Box 14"/>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55316" name="Text Box 15"/>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55317" name="Text Box 16"/>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3597277F-ED73-471A-9A8F-F1A55523BE2B}"/>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意思決定をする上での判断基準</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1" name="Rectangle 17"/>
          <p:cNvSpPr>
            <a:spLocks noChangeArrowheads="1"/>
          </p:cNvSpPr>
          <p:nvPr/>
        </p:nvSpPr>
        <p:spPr bwMode="auto">
          <a:xfrm>
            <a:off x="107504" y="3861048"/>
            <a:ext cx="34194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主観的</a:t>
            </a:r>
            <a:endParaRPr lang="en-US" altLang="ja-JP" sz="1800" b="1" dirty="0">
              <a:solidFill>
                <a:srgbClr val="FFFFFF"/>
              </a:solidFill>
              <a:latin typeface="Meiryo UI" panose="020B0604030504040204" pitchFamily="50" charset="-128"/>
            </a:endParaRPr>
          </a:p>
          <a:p>
            <a:pPr marL="342900" indent="-342900">
              <a:spcBef>
                <a:spcPct val="20000"/>
              </a:spcBef>
              <a:buFontTx/>
              <a:buChar char="•"/>
            </a:pPr>
            <a:endParaRPr lang="ja-JP" altLang="en-IE"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予感に従って行動する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過度に</a:t>
            </a:r>
            <a:r>
              <a:rPr lang="ja-JP" altLang="en-US" sz="1800" b="1" dirty="0">
                <a:solidFill>
                  <a:srgbClr val="FFFFFF"/>
                </a:solidFill>
                <a:latin typeface="Meiryo UI" panose="020B0604030504040204" pitchFamily="50" charset="-128"/>
              </a:rPr>
              <a:t>系統的</a:t>
            </a:r>
            <a:r>
              <a:rPr lang="en-IE" altLang="ja-JP" sz="1800" b="1" dirty="0">
                <a:solidFill>
                  <a:srgbClr val="FFFFFF"/>
                </a:solidFill>
                <a:latin typeface="Meiryo UI" panose="020B0604030504040204" pitchFamily="50" charset="-128"/>
              </a:rPr>
              <a:t>な</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思考スタイル</a:t>
            </a:r>
            <a:r>
              <a:rPr lang="ja-JP" altLang="en-US" sz="1800" b="1" dirty="0">
                <a:solidFill>
                  <a:srgbClr val="FFFFFF"/>
                </a:solidFill>
                <a:latin typeface="Meiryo UI" panose="020B0604030504040204" pitchFamily="50" charset="-128"/>
              </a:rPr>
              <a:t>は好まない</a:t>
            </a:r>
            <a:endParaRPr lang="en-IE" altLang="ja-JP" sz="1800" b="1" dirty="0">
              <a:solidFill>
                <a:srgbClr val="FFFFFF"/>
              </a:solidFill>
              <a:latin typeface="Meiryo UI" panose="020B0604030504040204" pitchFamily="50" charset="-128"/>
            </a:endParaRPr>
          </a:p>
          <a:p>
            <a:pPr marL="742950" lvl="1" indent="-285750">
              <a:spcBef>
                <a:spcPct val="20000"/>
              </a:spcBef>
              <a:buFont typeface="Arial" panose="020B0604020202020204" pitchFamily="34" charset="0"/>
              <a:buChar char="–"/>
            </a:pPr>
            <a:endParaRPr lang="ja-JP" altLang="en-US" sz="2800" dirty="0">
              <a:solidFill>
                <a:schemeClr val="tx1"/>
              </a:solidFill>
              <a:latin typeface="Calibri" panose="020F0502020204030204" pitchFamily="34" charset="0"/>
            </a:endParaRPr>
          </a:p>
        </p:txBody>
      </p:sp>
      <p:sp>
        <p:nvSpPr>
          <p:cNvPr id="22" name="Rectangle 18">
            <a:extLst>
              <a:ext uri="{FF2B5EF4-FFF2-40B4-BE49-F238E27FC236}">
                <a16:creationId xmlns:a16="http://schemas.microsoft.com/office/drawing/2014/main" id="{1B63F985-CB5A-4D4E-803D-BD585F61080E}"/>
              </a:ext>
            </a:extLst>
          </p:cNvPr>
          <p:cNvSpPr>
            <a:spLocks noChangeArrowheads="1"/>
          </p:cNvSpPr>
          <p:nvPr/>
        </p:nvSpPr>
        <p:spPr bwMode="auto">
          <a:xfrm>
            <a:off x="5692775" y="3860800"/>
            <a:ext cx="34925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ja-JP" altLang="en-US" sz="1800" b="1" dirty="0">
                <a:solidFill>
                  <a:srgbClr val="FFFFFF"/>
                </a:solidFill>
                <a:latin typeface="Meiryo UI" panose="020B0604030504040204" pitchFamily="50" charset="-128"/>
              </a:rPr>
              <a:t>「</a:t>
            </a:r>
            <a:r>
              <a:rPr lang="en-IE" altLang="ja-JP" sz="1800" b="1" dirty="0" err="1">
                <a:solidFill>
                  <a:srgbClr val="FFFFFF"/>
                </a:solidFill>
                <a:latin typeface="Meiryo UI" panose="020B0604030504040204" pitchFamily="50" charset="-128"/>
              </a:rPr>
              <a:t>頭脳」と事実を重視する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合理的で細部にまで</a:t>
            </a:r>
            <a:r>
              <a:rPr lang="ja-JP" altLang="en-US" sz="1800" b="1" dirty="0">
                <a:solidFill>
                  <a:srgbClr val="FFFFFF"/>
                </a:solidFill>
                <a:latin typeface="Meiryo UI" panose="020B0604030504040204" pitchFamily="50" charset="-128"/>
              </a:rPr>
              <a:t>　　　　</a:t>
            </a:r>
            <a:r>
              <a:rPr lang="en-IE" altLang="ja-JP" sz="1800" b="1" dirty="0" err="1">
                <a:solidFill>
                  <a:srgbClr val="FFFFFF"/>
                </a:solidFill>
                <a:latin typeface="Meiryo UI" panose="020B0604030504040204" pitchFamily="50" charset="-128"/>
              </a:rPr>
              <a:t>気を配る</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r>
              <a:rPr lang="en-IE" altLang="ja-JP" sz="1800" b="1" dirty="0" err="1">
                <a:solidFill>
                  <a:srgbClr val="FFFFFF"/>
                </a:solidFill>
                <a:latin typeface="Meiryo UI" panose="020B0604030504040204" pitchFamily="50" charset="-128"/>
              </a:rPr>
              <a:t>感情を排した思考</a:t>
            </a: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a:p>
            <a:pPr marL="342900" indent="-342900">
              <a:spcBef>
                <a:spcPct val="20000"/>
              </a:spcBef>
              <a:buFontTx/>
              <a:buChar char="•"/>
            </a:pPr>
            <a:endParaRPr lang="en-IE" altLang="ja-JP" sz="1800" b="1" dirty="0">
              <a:solidFill>
                <a:srgbClr val="FFFFFF"/>
              </a:solidFill>
              <a:latin typeface="Meiryo UI" panose="020B0604030504040204" pitchFamily="50" charset="-128"/>
            </a:endParaRPr>
          </a:p>
        </p:txBody>
      </p:sp>
      <p:pic>
        <p:nvPicPr>
          <p:cNvPr id="55307" name="図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763713"/>
            <a:ext cx="302895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F62C4180-855A-331D-BA86-2EC7A136C51F}"/>
              </a:ext>
            </a:extLst>
          </p:cNvPr>
          <p:cNvSpPr>
            <a:spLocks noGrp="1"/>
          </p:cNvSpPr>
          <p:nvPr>
            <p:ph type="sldNum" sz="quarter" idx="12"/>
          </p:nvPr>
        </p:nvSpPr>
        <p:spPr/>
        <p:txBody>
          <a:bodyPr/>
          <a:lstStyle/>
          <a:p>
            <a:pPr>
              <a:defRPr/>
            </a:pPr>
            <a:fld id="{2B2136E3-0036-4A45-9112-E489B09476A9}" type="slidenum">
              <a:rPr lang="ja-JP" altLang="en-US" smtClean="0">
                <a:solidFill>
                  <a:srgbClr val="000000"/>
                </a:solidFill>
              </a:rPr>
              <a:pPr>
                <a:defRPr/>
              </a:pPr>
              <a:t>31</a:t>
            </a:fld>
            <a:endParaRPr lang="en-US" altLang="ja-JP">
              <a:solidFill>
                <a:srgbClr val="000000"/>
              </a:solidFill>
            </a:endParaRPr>
          </a:p>
        </p:txBody>
      </p:sp>
      <p:sp>
        <p:nvSpPr>
          <p:cNvPr id="4" name="フッター プレースホルダー 1">
            <a:extLst>
              <a:ext uri="{FF2B5EF4-FFF2-40B4-BE49-F238E27FC236}">
                <a16:creationId xmlns:a16="http://schemas.microsoft.com/office/drawing/2014/main" id="{B269909F-B719-7172-4219-016465EAFBDB}"/>
              </a:ext>
            </a:extLst>
          </p:cNvPr>
          <p:cNvSpPr>
            <a:spLocks noGrp="1"/>
          </p:cNvSpPr>
          <p:nvPr>
            <p:ph type="ftr" sz="quarter" idx="11"/>
          </p:nvPr>
        </p:nvSpPr>
        <p:spPr>
          <a:xfrm>
            <a:off x="2907600" y="6448251"/>
            <a:ext cx="3312000" cy="365125"/>
          </a:xfrm>
        </p:spPr>
        <p:txBody>
          <a:bodyPr/>
          <a:lstStyle/>
          <a:p>
            <a:pPr>
              <a:defRPr/>
            </a:pPr>
            <a:r>
              <a:rPr lang="en-US" altLang="ja-JP" sz="800" dirty="0"/>
              <a:t>Copyright©️ 2023 HRD, Inc. All Rights Reserved. Strictly Confidential.</a:t>
            </a:r>
          </a:p>
        </p:txBody>
      </p:sp>
    </p:spTree>
    <p:custDataLst>
      <p:tags r:id="rId1"/>
    </p:custDataLst>
    <p:extLst>
      <p:ext uri="{BB962C8B-B14F-4D97-AF65-F5344CB8AC3E}">
        <p14:creationId xmlns:p14="http://schemas.microsoft.com/office/powerpoint/2010/main" val="1255955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36512" y="2348880"/>
            <a:ext cx="9180512"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fld id="{618100BA-33A5-45E8-9E48-58FC381EFEDD}" type="slidenum">
              <a:rPr lang="ja-JP" altLang="en-US" smtClean="0"/>
              <a:pPr/>
              <a:t>32</a:t>
            </a:fld>
            <a:endParaRPr lang="ja-JP" altLang="en-US" dirty="0"/>
          </a:p>
        </p:txBody>
      </p:sp>
      <p:sp>
        <p:nvSpPr>
          <p:cNvPr id="2" name="コンテンツ プレースホルダー 1"/>
          <p:cNvSpPr>
            <a:spLocks noGrp="1"/>
          </p:cNvSpPr>
          <p:nvPr>
            <p:ph idx="4294967295"/>
          </p:nvPr>
        </p:nvSpPr>
        <p:spPr>
          <a:xfrm>
            <a:off x="1745432" y="2854008"/>
            <a:ext cx="5688632" cy="889645"/>
          </a:xfrm>
        </p:spPr>
        <p:txBody>
          <a:bodyPr>
            <a:noAutofit/>
          </a:bodyPr>
          <a:lstStyle/>
          <a:p>
            <a:pPr marL="0" indent="0" algn="ctr">
              <a:buNone/>
            </a:pPr>
            <a:r>
              <a:rPr lang="ja-JP" altLang="en-US" sz="3600" b="1" dirty="0">
                <a:solidFill>
                  <a:srgbClr val="4D4D4D"/>
                </a:solidFill>
                <a:latin typeface="Meiryo UI" panose="020B0604030504040204" pitchFamily="50" charset="-128"/>
                <a:ea typeface="Meiryo UI" panose="020B0604030504040204" pitchFamily="50" charset="-128"/>
              </a:rPr>
              <a:t>３：</a:t>
            </a:r>
            <a:r>
              <a:rPr lang="en-US" altLang="ja-JP" sz="3600" b="1" dirty="0">
                <a:solidFill>
                  <a:srgbClr val="4D4D4D"/>
                </a:solidFill>
                <a:latin typeface="Meiryo UI" panose="020B0604030504040204" pitchFamily="50" charset="-128"/>
                <a:ea typeface="Meiryo UI" panose="020B0604030504040204" pitchFamily="50" charset="-128"/>
              </a:rPr>
              <a:t>GAC</a:t>
            </a:r>
            <a:r>
              <a:rPr lang="ja-JP" altLang="en-US" sz="3600" b="1" dirty="0">
                <a:solidFill>
                  <a:srgbClr val="4D4D4D"/>
                </a:solidFill>
                <a:latin typeface="Meiryo UI" panose="020B0604030504040204" pitchFamily="50" charset="-128"/>
                <a:ea typeface="Meiryo UI" panose="020B0604030504040204" pitchFamily="50" charset="-128"/>
              </a:rPr>
              <a:t>デモンストレーション</a:t>
            </a:r>
          </a:p>
        </p:txBody>
      </p:sp>
      <p:sp>
        <p:nvSpPr>
          <p:cNvPr id="4" name="フッター プレースホルダー 3">
            <a:extLst>
              <a:ext uri="{FF2B5EF4-FFF2-40B4-BE49-F238E27FC236}">
                <a16:creationId xmlns:a16="http://schemas.microsoft.com/office/drawing/2014/main" id="{FE7AD868-FEC2-83E2-BF42-C0B1E2B4D61C}"/>
              </a:ext>
            </a:extLst>
          </p:cNvPr>
          <p:cNvSpPr>
            <a:spLocks noGrp="1"/>
          </p:cNvSpPr>
          <p:nvPr>
            <p:ph type="ftr" sz="quarter" idx="11"/>
          </p:nvPr>
        </p:nvSpPr>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200212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0" y="2364509"/>
            <a:ext cx="9144415"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pPr algn="r"/>
            <a:fld id="{618100BA-33A5-45E8-9E48-58FC381EFEDD}" type="slidenum">
              <a:rPr lang="ja-JP" altLang="en-US" smtClean="0"/>
              <a:pPr algn="r"/>
              <a:t>33</a:t>
            </a:fld>
            <a:endParaRPr lang="ja-JP" altLang="en-US" dirty="0"/>
          </a:p>
        </p:txBody>
      </p:sp>
      <p:sp>
        <p:nvSpPr>
          <p:cNvPr id="2" name="コンテンツ プレースホルダー 1"/>
          <p:cNvSpPr>
            <a:spLocks noGrp="1"/>
          </p:cNvSpPr>
          <p:nvPr>
            <p:ph idx="4294967295"/>
          </p:nvPr>
        </p:nvSpPr>
        <p:spPr>
          <a:xfrm>
            <a:off x="1187624" y="2899395"/>
            <a:ext cx="6984776" cy="889645"/>
          </a:xfrm>
        </p:spPr>
        <p:txBody>
          <a:bodyPr>
            <a:noAutofit/>
          </a:bodyPr>
          <a:lstStyle/>
          <a:p>
            <a:pPr marL="0" indent="0" algn="ctr">
              <a:buNone/>
            </a:pPr>
            <a:r>
              <a:rPr lang="ja-JP" altLang="en-US" sz="3200" b="1" dirty="0">
                <a:solidFill>
                  <a:srgbClr val="4D4D4D"/>
                </a:solidFill>
                <a:latin typeface="Meiryo UI" panose="020B0604030504040204" pitchFamily="50" charset="-128"/>
                <a:ea typeface="Meiryo UI" panose="020B0604030504040204" pitchFamily="50" charset="-128"/>
              </a:rPr>
              <a:t>４：展開イメージ</a:t>
            </a:r>
            <a:endParaRPr lang="en-US" altLang="ja-JP" sz="3200" b="1" dirty="0">
              <a:solidFill>
                <a:srgbClr val="4D4D4D"/>
              </a:solidFill>
              <a:latin typeface="Meiryo UI" panose="020B0604030504040204" pitchFamily="50" charset="-128"/>
              <a:ea typeface="Meiryo UI" panose="020B0604030504040204" pitchFamily="50" charset="-128"/>
            </a:endParaRPr>
          </a:p>
        </p:txBody>
      </p:sp>
      <p:sp>
        <p:nvSpPr>
          <p:cNvPr id="6" name="フッター プレースホルダー 3">
            <a:extLst>
              <a:ext uri="{FF2B5EF4-FFF2-40B4-BE49-F238E27FC236}">
                <a16:creationId xmlns:a16="http://schemas.microsoft.com/office/drawing/2014/main" id="{2634C177-6AC2-18B1-7456-111E833CA9B8}"/>
              </a:ext>
            </a:extLst>
          </p:cNvPr>
          <p:cNvSpPr>
            <a:spLocks noGrp="1"/>
          </p:cNvSpPr>
          <p:nvPr>
            <p:ph type="ftr" sz="quarter" idx="11"/>
          </p:nvPr>
        </p:nvSpPr>
        <p:spPr>
          <a:xfrm>
            <a:off x="3124200" y="6356350"/>
            <a:ext cx="3024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264152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コンテンツ プレースホルダー 1"/>
          <p:cNvSpPr txBox="1">
            <a:spLocks noGrp="1"/>
          </p:cNvSpPr>
          <p:nvPr>
            <p:ph type="body" idx="4294967295"/>
          </p:nvPr>
        </p:nvSpPr>
        <p:spPr>
          <a:xfrm>
            <a:off x="474829" y="1089736"/>
            <a:ext cx="8669170" cy="520851"/>
          </a:xfrm>
        </p:spPr>
        <p:txBody>
          <a:bodyPr/>
          <a:lstStyle/>
          <a:p>
            <a:pPr marL="0" lvl="0" indent="0"/>
            <a:r>
              <a:rPr lang="ja-JP" altLang="en-US" sz="1800"/>
              <a:t>認識している現状を前提に下記のステップをお奨め致します。</a:t>
            </a:r>
            <a:endParaRPr lang="en-US" sz="1800"/>
          </a:p>
        </p:txBody>
      </p:sp>
      <p:sp>
        <p:nvSpPr>
          <p:cNvPr id="3" name="テキスト ボックス 126"/>
          <p:cNvSpPr txBox="1"/>
          <p:nvPr/>
        </p:nvSpPr>
        <p:spPr>
          <a:xfrm>
            <a:off x="1045534" y="5531598"/>
            <a:ext cx="1078607" cy="169996"/>
          </a:xfrm>
          <a:prstGeom prst="rect">
            <a:avLst/>
          </a:prstGeom>
          <a:noFill/>
          <a:ln cap="flat">
            <a:noFill/>
          </a:ln>
        </p:spPr>
        <p:txBody>
          <a:bodyPr vert="horz" wrap="none" lIns="0" tIns="0" rIns="0" bIns="0" anchor="ctr" anchorCtr="1" compatLnSpc="1">
            <a:noAutofit/>
          </a:bodyPr>
          <a:lstStyle/>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ハイパフォーマーの</a:t>
            </a:r>
            <a:endParaRPr kumimoji="1" lang="en-US" sz="1600">
              <a:solidFill>
                <a:srgbClr val="1772AD"/>
              </a:solidFill>
              <a:latin typeface="HGPｺﾞｼｯｸE" pitchFamily="50"/>
              <a:ea typeface="HGPｺﾞｼｯｸE" pitchFamily="50"/>
              <a:cs typeface="HGP創英角ｺﾞｼｯｸUB"/>
            </a:endParaRPr>
          </a:p>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共通項目の抽出</a:t>
            </a:r>
            <a:endParaRPr kumimoji="1" lang="en-US" sz="1600">
              <a:solidFill>
                <a:srgbClr val="1772AD"/>
              </a:solidFill>
              <a:latin typeface="HGPｺﾞｼｯｸE" pitchFamily="50"/>
              <a:ea typeface="HGPｺﾞｼｯｸE" pitchFamily="50"/>
              <a:cs typeface="HGP創英角ｺﾞｼｯｸUB"/>
            </a:endParaRPr>
          </a:p>
        </p:txBody>
      </p:sp>
      <p:sp>
        <p:nvSpPr>
          <p:cNvPr id="4" name="正方形/長方形 128"/>
          <p:cNvSpPr/>
          <p:nvPr/>
        </p:nvSpPr>
        <p:spPr>
          <a:xfrm>
            <a:off x="1003627" y="6206773"/>
            <a:ext cx="1474067" cy="504053"/>
          </a:xfrm>
          <a:prstGeom prst="rect">
            <a:avLst/>
          </a:prstGeom>
          <a:noFill/>
          <a:ln cap="flat">
            <a:noFill/>
            <a:prstDash val="solid"/>
          </a:ln>
        </p:spPr>
        <p:txBody>
          <a:bodyPr vert="horz" wrap="square" lIns="0" tIns="0" rIns="0" bIns="0" anchor="t" anchorCtr="0" compatLnSpc="1">
            <a:noAutofit/>
          </a:bodyPr>
          <a:lstStyle/>
          <a:p>
            <a:pPr hangingPunct="0">
              <a:spcBef>
                <a:spcPts val="400"/>
              </a:spcBef>
              <a:defRPr sz="1800" b="0" i="0" u="none" strike="noStrike" kern="0" cap="none" spc="0" baseline="0">
                <a:solidFill>
                  <a:srgbClr val="000000"/>
                </a:solidFill>
                <a:uFillTx/>
              </a:defRPr>
            </a:pPr>
            <a:r>
              <a:rPr kumimoji="1" lang="en-US" sz="1600" dirty="0">
                <a:latin typeface="HGPｺﾞｼｯｸE" pitchFamily="50"/>
                <a:ea typeface="HGPｺﾞｼｯｸE" pitchFamily="50"/>
                <a:cs typeface="HGP創英角ｺﾞｼｯｸUB"/>
              </a:rPr>
              <a:t>201</a:t>
            </a:r>
            <a:r>
              <a:rPr kumimoji="1" lang="en-US" altLang="ja-JP" sz="1600" dirty="0">
                <a:latin typeface="HGPｺﾞｼｯｸE" pitchFamily="50"/>
                <a:ea typeface="HGPｺﾞｼｯｸE" pitchFamily="50"/>
                <a:cs typeface="HGP創英角ｺﾞｼｯｸUB"/>
              </a:rPr>
              <a:t>8</a:t>
            </a:r>
            <a:r>
              <a:rPr kumimoji="1" lang="ja-JP" altLang="en-US" sz="1600" dirty="0">
                <a:latin typeface="HGPｺﾞｼｯｸE" pitchFamily="50"/>
                <a:ea typeface="HGPｺﾞｼｯｸE" pitchFamily="50"/>
                <a:cs typeface="HGP創英角ｺﾞｼｯｸUB"/>
              </a:rPr>
              <a:t>年</a:t>
            </a:r>
            <a:r>
              <a:rPr kumimoji="1" lang="en-US" sz="1600" dirty="0">
                <a:latin typeface="HGPｺﾞｼｯｸE" pitchFamily="50"/>
                <a:ea typeface="HGPｺﾞｼｯｸE" pitchFamily="50"/>
                <a:cs typeface="HGP創英角ｺﾞｼｯｸUB"/>
              </a:rPr>
              <a:t>1-2</a:t>
            </a:r>
            <a:r>
              <a:rPr kumimoji="1" lang="ja-JP" altLang="en-US" sz="1600" dirty="0">
                <a:latin typeface="HGPｺﾞｼｯｸE" pitchFamily="50"/>
                <a:ea typeface="HGPｺﾞｼｯｸE" pitchFamily="50"/>
                <a:cs typeface="HGP創英角ｺﾞｼｯｸUB"/>
              </a:rPr>
              <a:t>月</a:t>
            </a:r>
            <a:endParaRPr kumimoji="1" lang="en-US" sz="1600" dirty="0">
              <a:latin typeface="HGPｺﾞｼｯｸE" pitchFamily="50"/>
              <a:ea typeface="HGPｺﾞｼｯｸE" pitchFamily="50"/>
              <a:cs typeface="HGP創英角ｺﾞｼｯｸUB"/>
            </a:endParaRPr>
          </a:p>
        </p:txBody>
      </p:sp>
      <p:grpSp>
        <p:nvGrpSpPr>
          <p:cNvPr id="5" name="グループ化 196"/>
          <p:cNvGrpSpPr/>
          <p:nvPr/>
        </p:nvGrpSpPr>
        <p:grpSpPr>
          <a:xfrm>
            <a:off x="474829" y="1664765"/>
            <a:ext cx="8417646" cy="776033"/>
            <a:chOff x="474829" y="1664765"/>
            <a:chExt cx="8417646" cy="776033"/>
          </a:xfrm>
        </p:grpSpPr>
        <p:sp>
          <p:nvSpPr>
            <p:cNvPr id="6" name="ホームベース 13"/>
            <p:cNvSpPr/>
            <p:nvPr/>
          </p:nvSpPr>
          <p:spPr>
            <a:xfrm>
              <a:off x="474829" y="1667673"/>
              <a:ext cx="2468569" cy="773125"/>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3BA3AB"/>
            </a:solidFill>
            <a:ln cap="flat">
              <a:noFill/>
              <a:prstDash val="solid"/>
            </a:ln>
          </p:spPr>
          <p:txBody>
            <a:bodyPr vert="horz" wrap="none" lIns="91440" tIns="45720" rIns="91440" bIns="45720" anchor="ctr" anchorCtr="1" compatLnSpc="1">
              <a:noAutofit/>
            </a:bodyPr>
            <a:lstStyle/>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現職店長・副店長</a:t>
              </a:r>
              <a:endParaRPr kumimoji="1" lang="en-US" sz="1800">
                <a:solidFill>
                  <a:srgbClr val="FFFFFF"/>
                </a:solidFill>
                <a:latin typeface="HGPｺﾞｼｯｸE" pitchFamily="50"/>
                <a:ea typeface="HGPｺﾞｼｯｸE" pitchFamily="50"/>
              </a:endParaRPr>
            </a:p>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の見える化</a:t>
              </a:r>
              <a:endParaRPr kumimoji="1" lang="en-US" sz="1800">
                <a:solidFill>
                  <a:srgbClr val="FFFFFF"/>
                </a:solidFill>
                <a:latin typeface="HGPｺﾞｼｯｸE" pitchFamily="50"/>
                <a:ea typeface="HGPｺﾞｼｯｸE" pitchFamily="50"/>
              </a:endParaRPr>
            </a:p>
          </p:txBody>
        </p:sp>
        <p:sp>
          <p:nvSpPr>
            <p:cNvPr id="7" name="ホームベース 116"/>
            <p:cNvSpPr/>
            <p:nvPr/>
          </p:nvSpPr>
          <p:spPr>
            <a:xfrm>
              <a:off x="3101873" y="1664765"/>
              <a:ext cx="2699729" cy="757534"/>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3BA3AB"/>
            </a:solidFill>
            <a:ln w="9528" cap="flat">
              <a:solidFill>
                <a:srgbClr val="8FAADC"/>
              </a:solidFill>
              <a:prstDash val="solid"/>
              <a:miter/>
            </a:ln>
          </p:spPr>
          <p:txBody>
            <a:bodyPr vert="horz" wrap="none" lIns="91440" tIns="45720" rIns="91440" bIns="45720" anchor="ctr" anchorCtr="1" compatLnSpc="1">
              <a:noAutofit/>
            </a:bodyPr>
            <a:lstStyle/>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マネジャー候補層</a:t>
              </a:r>
              <a:endParaRPr kumimoji="1" lang="en-US" sz="1800">
                <a:solidFill>
                  <a:srgbClr val="FFFFFF"/>
                </a:solidFill>
                <a:latin typeface="HGPｺﾞｼｯｸE" pitchFamily="50"/>
                <a:ea typeface="HGPｺﾞｼｯｸE" pitchFamily="50"/>
              </a:endParaRPr>
            </a:p>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の見える化</a:t>
              </a:r>
              <a:endParaRPr kumimoji="1" lang="en-US" sz="1800">
                <a:solidFill>
                  <a:srgbClr val="FFFFFF"/>
                </a:solidFill>
                <a:latin typeface="HGPｺﾞｼｯｸE" pitchFamily="50"/>
                <a:ea typeface="HGPｺﾞｼｯｸE" pitchFamily="50"/>
              </a:endParaRPr>
            </a:p>
          </p:txBody>
        </p:sp>
        <p:sp>
          <p:nvSpPr>
            <p:cNvPr id="8" name="ホームベース 117"/>
            <p:cNvSpPr/>
            <p:nvPr/>
          </p:nvSpPr>
          <p:spPr>
            <a:xfrm>
              <a:off x="6061978" y="1685897"/>
              <a:ext cx="2830497" cy="749451"/>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3BA3AB"/>
            </a:solidFill>
            <a:ln cap="flat">
              <a:noFill/>
              <a:prstDash val="solid"/>
            </a:ln>
          </p:spPr>
          <p:txBody>
            <a:bodyPr vert="horz" wrap="none" lIns="91440" tIns="45720" rIns="91440" bIns="45720" anchor="ctr" anchorCtr="1" compatLnSpc="1">
              <a:noAutofit/>
            </a:bodyPr>
            <a:lstStyle/>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人材パイプライン</a:t>
              </a:r>
              <a:endParaRPr kumimoji="1" lang="en-US" sz="1800">
                <a:solidFill>
                  <a:srgbClr val="FFFFFF"/>
                </a:solidFill>
                <a:latin typeface="HGPｺﾞｼｯｸE" pitchFamily="50"/>
                <a:ea typeface="HGPｺﾞｼｯｸE" pitchFamily="50"/>
              </a:endParaRPr>
            </a:p>
            <a:p>
              <a:pPr algn="ctr" hangingPunct="0">
                <a:spcBef>
                  <a:spcPts val="400"/>
                </a:spcBef>
                <a:defRPr sz="1800" b="0" i="0" u="none" strike="noStrike" kern="0" cap="none" spc="0" baseline="0">
                  <a:solidFill>
                    <a:srgbClr val="000000"/>
                  </a:solidFill>
                  <a:uFillTx/>
                </a:defRPr>
              </a:pPr>
              <a:r>
                <a:rPr kumimoji="1" lang="ja-JP" altLang="en-US" sz="1800">
                  <a:solidFill>
                    <a:srgbClr val="FFFFFF"/>
                  </a:solidFill>
                  <a:latin typeface="HGPｺﾞｼｯｸE" pitchFamily="50"/>
                  <a:ea typeface="HGPｺﾞｼｯｸE" pitchFamily="50"/>
                </a:rPr>
                <a:t>の見える化</a:t>
              </a:r>
            </a:p>
          </p:txBody>
        </p:sp>
      </p:grpSp>
      <p:grpSp>
        <p:nvGrpSpPr>
          <p:cNvPr id="9" name="図形グループ 15"/>
          <p:cNvGrpSpPr/>
          <p:nvPr/>
        </p:nvGrpSpPr>
        <p:grpSpPr>
          <a:xfrm>
            <a:off x="6387559" y="3008485"/>
            <a:ext cx="2345408" cy="1306878"/>
            <a:chOff x="6387559" y="3008485"/>
            <a:chExt cx="2345408" cy="1306878"/>
          </a:xfrm>
        </p:grpSpPr>
        <p:sp>
          <p:nvSpPr>
            <p:cNvPr id="10" name="Text Box 3"/>
            <p:cNvSpPr txBox="1"/>
            <p:nvPr/>
          </p:nvSpPr>
          <p:spPr>
            <a:xfrm>
              <a:off x="7556043" y="4075297"/>
              <a:ext cx="1176924" cy="240066"/>
            </a:xfrm>
            <a:prstGeom prst="rect">
              <a:avLst/>
            </a:prstGeom>
            <a:noFill/>
            <a:ln cap="flat">
              <a:noFill/>
            </a:ln>
          </p:spPr>
          <p:txBody>
            <a:bodyPr vert="horz" wrap="none" lIns="91440" tIns="45720" rIns="91440" bIns="45720" anchor="t" anchorCtr="1" compatLnSpc="1">
              <a:spAutoFit/>
            </a:bodyPr>
            <a:lstStyle/>
            <a:p>
              <a:pPr algn="ctr" hangingPunct="0">
                <a:lnSpc>
                  <a:spcPct val="80000"/>
                </a:lnSpc>
                <a:defRPr sz="1800" b="0" i="0" u="none" strike="noStrike" kern="0" cap="none" spc="0" baseline="0">
                  <a:solidFill>
                    <a:srgbClr val="000000"/>
                  </a:solidFill>
                  <a:uFillTx/>
                </a:defRPr>
              </a:pPr>
              <a:r>
                <a:rPr kumimoji="1" lang="ja-JP" altLang="en-US" sz="1200">
                  <a:latin typeface="HGPｺﾞｼｯｸE" pitchFamily="50"/>
                  <a:ea typeface="HGPｺﾞｼｯｸE" pitchFamily="50"/>
                  <a:cs typeface="HGP創英角ｺﾞｼｯｸUB"/>
                </a:rPr>
                <a:t>ジョブフィット％</a:t>
              </a:r>
            </a:p>
          </p:txBody>
        </p:sp>
        <p:sp>
          <p:nvSpPr>
            <p:cNvPr id="11" name="Line 11"/>
            <p:cNvSpPr/>
            <p:nvPr/>
          </p:nvSpPr>
          <p:spPr>
            <a:xfrm>
              <a:off x="6398532" y="4062231"/>
              <a:ext cx="184342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cap="flat">
              <a:solidFill>
                <a:srgbClr val="000000"/>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2" name="Line 26"/>
            <p:cNvSpPr/>
            <p:nvPr/>
          </p:nvSpPr>
          <p:spPr>
            <a:xfrm>
              <a:off x="6387559" y="3547826"/>
              <a:ext cx="1846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0000"/>
              </a:solidFill>
              <a:custDash>
                <a:ds d="300000" sp="300000"/>
              </a:custDash>
              <a:roun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3" name="Line 27"/>
            <p:cNvSpPr/>
            <p:nvPr/>
          </p:nvSpPr>
          <p:spPr>
            <a:xfrm flipV="1">
              <a:off x="7491121" y="3021552"/>
              <a:ext cx="1463" cy="104305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0000"/>
              </a:solidFill>
              <a:custDash>
                <a:ds d="300000" sp="300000"/>
              </a:custDash>
              <a:round/>
            </a:ln>
          </p:spPr>
          <p:txBody>
            <a:bodyPr vert="horz" wrap="none" lIns="54004" tIns="54004" rIns="54004" bIns="54004"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4" name="Rectangle 31"/>
            <p:cNvSpPr/>
            <p:nvPr/>
          </p:nvSpPr>
          <p:spPr>
            <a:xfrm>
              <a:off x="6410245" y="3564459"/>
              <a:ext cx="1063310" cy="490045"/>
            </a:xfrm>
            <a:prstGeom prst="rect">
              <a:avLst/>
            </a:prstGeom>
            <a:solidFill>
              <a:srgbClr val="00B0F0">
                <a:alpha val="19000"/>
              </a:srgbClr>
            </a:solidFill>
            <a:ln cap="flat">
              <a:noFill/>
              <a:prstDash val="solid"/>
            </a:ln>
          </p:spPr>
          <p:txBody>
            <a:bodyPr vert="horz" wrap="none" lIns="54004" tIns="54004" rIns="54004" bIns="54004" anchor="ctr" anchorCtr="1" compatLnSpc="1">
              <a:noAutofit/>
            </a:bodyPr>
            <a:lstStyle/>
            <a:p>
              <a:pPr algn="ctr" hangingPunct="0">
                <a:lnSpc>
                  <a:spcPct val="90000"/>
                </a:lnSpc>
                <a:tabLst>
                  <a:tab pos="85725" algn="l"/>
                </a:tabLst>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5" name="Rectangle 32"/>
            <p:cNvSpPr/>
            <p:nvPr/>
          </p:nvSpPr>
          <p:spPr>
            <a:xfrm>
              <a:off x="6408042" y="3021552"/>
              <a:ext cx="1063310" cy="511433"/>
            </a:xfrm>
            <a:prstGeom prst="rect">
              <a:avLst/>
            </a:prstGeom>
            <a:solidFill>
              <a:srgbClr val="FFC000">
                <a:alpha val="19000"/>
              </a:srgbClr>
            </a:solidFill>
            <a:ln cap="flat">
              <a:noFill/>
              <a:prstDash val="solid"/>
            </a:ln>
          </p:spPr>
          <p:txBody>
            <a:bodyPr vert="horz" wrap="none" lIns="54004" tIns="54004" rIns="54004" bIns="54004" anchor="ctr" anchorCtr="1" compatLnSpc="1">
              <a:noAutofit/>
            </a:bodyPr>
            <a:lstStyle/>
            <a:p>
              <a:pPr algn="ctr" hangingPunct="0">
                <a:lnSpc>
                  <a:spcPct val="90000"/>
                </a:lnSpc>
                <a:tabLst>
                  <a:tab pos="85725" algn="l"/>
                </a:tabLst>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6" name="Rectangle 33"/>
            <p:cNvSpPr/>
            <p:nvPr/>
          </p:nvSpPr>
          <p:spPr>
            <a:xfrm>
              <a:off x="7524780" y="3021552"/>
              <a:ext cx="705459" cy="1043056"/>
            </a:xfrm>
            <a:prstGeom prst="rect">
              <a:avLst/>
            </a:prstGeom>
            <a:solidFill>
              <a:srgbClr val="80B606">
                <a:alpha val="19000"/>
              </a:srgbClr>
            </a:solidFill>
            <a:ln w="38103" cap="flat">
              <a:solidFill>
                <a:srgbClr val="80B606"/>
              </a:solidFill>
              <a:prstDash val="solid"/>
              <a:miter/>
            </a:ln>
          </p:spPr>
          <p:txBody>
            <a:bodyPr vert="horz" wrap="none" lIns="54004" tIns="54004" rIns="54004" bIns="54004" anchor="ctr" anchorCtr="0" compatLnSpc="1">
              <a:noAutofit/>
            </a:bodyPr>
            <a:lstStyle/>
            <a:p>
              <a:pPr>
                <a:tabLst>
                  <a:tab pos="85725" algn="l"/>
                </a:tabLst>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7" name="Rectangle 34"/>
            <p:cNvSpPr/>
            <p:nvPr/>
          </p:nvSpPr>
          <p:spPr>
            <a:xfrm>
              <a:off x="7524780" y="3564459"/>
              <a:ext cx="705459" cy="490045"/>
            </a:xfrm>
            <a:prstGeom prst="rect">
              <a:avLst/>
            </a:prstGeom>
            <a:solidFill>
              <a:srgbClr val="FF0000">
                <a:alpha val="19000"/>
              </a:srgbClr>
            </a:solidFill>
            <a:ln cap="flat">
              <a:noFill/>
              <a:prstDash val="solid"/>
            </a:ln>
          </p:spPr>
          <p:txBody>
            <a:bodyPr vert="horz" wrap="none" lIns="54004" tIns="54004" rIns="54004" bIns="54004" anchor="ctr" anchorCtr="1" compatLnSpc="1">
              <a:noAutofit/>
            </a:bodyPr>
            <a:lstStyle/>
            <a:p>
              <a:pPr algn="ctr" hangingPunct="0">
                <a:lnSpc>
                  <a:spcPct val="90000"/>
                </a:lnSpc>
                <a:tabLst>
                  <a:tab pos="85725" algn="l"/>
                </a:tabLst>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8" name="Line 47"/>
            <p:cNvSpPr/>
            <p:nvPr/>
          </p:nvSpPr>
          <p:spPr>
            <a:xfrm flipV="1">
              <a:off x="6394874" y="3008485"/>
              <a:ext cx="0" cy="105077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cap="flat">
              <a:solidFill>
                <a:srgbClr val="000000"/>
              </a:solidFill>
              <a:prstDash val="solid"/>
              <a:round/>
            </a:ln>
          </p:spPr>
          <p:txBody>
            <a:bodyPr vert="horz" wrap="none" lIns="54004" tIns="54004" rIns="54004" bIns="54004"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9" name="円/楕円 138"/>
            <p:cNvSpPr/>
            <p:nvPr/>
          </p:nvSpPr>
          <p:spPr>
            <a:xfrm>
              <a:off x="6798829" y="3986793"/>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9528" cap="flat">
              <a:solidFill>
                <a:srgbClr val="7F7F7F"/>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0" name="二等辺三角形 139"/>
            <p:cNvSpPr/>
            <p:nvPr/>
          </p:nvSpPr>
          <p:spPr>
            <a:xfrm>
              <a:off x="7201320" y="338092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1" name="二等辺三角形 140"/>
            <p:cNvSpPr/>
            <p:nvPr/>
          </p:nvSpPr>
          <p:spPr>
            <a:xfrm>
              <a:off x="7998256" y="3495559"/>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2" name="二等辺三角形 141"/>
            <p:cNvSpPr/>
            <p:nvPr/>
          </p:nvSpPr>
          <p:spPr>
            <a:xfrm>
              <a:off x="7853360" y="3701079"/>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3" name="二等辺三角形 142"/>
            <p:cNvSpPr/>
            <p:nvPr/>
          </p:nvSpPr>
          <p:spPr>
            <a:xfrm>
              <a:off x="7433303" y="3373788"/>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4" name="二等辺三角形 143"/>
            <p:cNvSpPr/>
            <p:nvPr/>
          </p:nvSpPr>
          <p:spPr>
            <a:xfrm>
              <a:off x="7653582" y="373791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5" name="二等辺三角形 144"/>
            <p:cNvSpPr/>
            <p:nvPr/>
          </p:nvSpPr>
          <p:spPr>
            <a:xfrm>
              <a:off x="7168393" y="3737911"/>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6" name="二等辺三角形 145"/>
            <p:cNvSpPr/>
            <p:nvPr/>
          </p:nvSpPr>
          <p:spPr>
            <a:xfrm>
              <a:off x="7417932" y="3791961"/>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7" name="二等辺三角形 146"/>
            <p:cNvSpPr/>
            <p:nvPr/>
          </p:nvSpPr>
          <p:spPr>
            <a:xfrm>
              <a:off x="6823709" y="3755139"/>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8" name="二等辺三角形 147"/>
            <p:cNvSpPr/>
            <p:nvPr/>
          </p:nvSpPr>
          <p:spPr>
            <a:xfrm>
              <a:off x="8127059" y="3809189"/>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29" name="二等辺三角形 148"/>
            <p:cNvSpPr/>
            <p:nvPr/>
          </p:nvSpPr>
          <p:spPr>
            <a:xfrm>
              <a:off x="7550392" y="3603668"/>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0" name="二等辺三角形 149"/>
            <p:cNvSpPr/>
            <p:nvPr/>
          </p:nvSpPr>
          <p:spPr>
            <a:xfrm>
              <a:off x="7322067" y="379196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1" name="二等辺三角形 150"/>
            <p:cNvSpPr/>
            <p:nvPr/>
          </p:nvSpPr>
          <p:spPr>
            <a:xfrm>
              <a:off x="6956901" y="3765234"/>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2" name="二等辺三角形 151"/>
            <p:cNvSpPr/>
            <p:nvPr/>
          </p:nvSpPr>
          <p:spPr>
            <a:xfrm>
              <a:off x="7035201" y="3822256"/>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3" name="円/楕円 152"/>
            <p:cNvSpPr/>
            <p:nvPr/>
          </p:nvSpPr>
          <p:spPr>
            <a:xfrm>
              <a:off x="6591726" y="3953527"/>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9528" cap="flat">
              <a:solidFill>
                <a:srgbClr val="7F7F7F"/>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4" name="二等辺三角形 153"/>
            <p:cNvSpPr/>
            <p:nvPr/>
          </p:nvSpPr>
          <p:spPr>
            <a:xfrm>
              <a:off x="6968605" y="362030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5" name="二等辺三角形 154"/>
            <p:cNvSpPr/>
            <p:nvPr/>
          </p:nvSpPr>
          <p:spPr>
            <a:xfrm>
              <a:off x="8015090" y="386621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6" name="円/楕円 155"/>
            <p:cNvSpPr/>
            <p:nvPr/>
          </p:nvSpPr>
          <p:spPr>
            <a:xfrm>
              <a:off x="7168393" y="3522287"/>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7" name="二等辺三角形 156"/>
            <p:cNvSpPr/>
            <p:nvPr/>
          </p:nvSpPr>
          <p:spPr>
            <a:xfrm>
              <a:off x="7454527" y="345457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8" name="円/楕円 157"/>
            <p:cNvSpPr/>
            <p:nvPr/>
          </p:nvSpPr>
          <p:spPr>
            <a:xfrm>
              <a:off x="7002274" y="3765234"/>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39" name="円/楕円 158"/>
            <p:cNvSpPr/>
            <p:nvPr/>
          </p:nvSpPr>
          <p:spPr>
            <a:xfrm>
              <a:off x="7603812" y="3388044"/>
              <a:ext cx="21223" cy="16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0" name="円/楕円 159"/>
            <p:cNvSpPr/>
            <p:nvPr/>
          </p:nvSpPr>
          <p:spPr>
            <a:xfrm>
              <a:off x="7537956" y="3769394"/>
              <a:ext cx="20491" cy="16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1" name="円/楕円 160"/>
            <p:cNvSpPr/>
            <p:nvPr/>
          </p:nvSpPr>
          <p:spPr>
            <a:xfrm>
              <a:off x="7437693" y="3796122"/>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2" name="二等辺三角形 161"/>
            <p:cNvSpPr/>
            <p:nvPr/>
          </p:nvSpPr>
          <p:spPr>
            <a:xfrm>
              <a:off x="7450869" y="324311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3" name="二等辺三角形 162"/>
            <p:cNvSpPr/>
            <p:nvPr/>
          </p:nvSpPr>
          <p:spPr>
            <a:xfrm>
              <a:off x="7554050" y="3481303"/>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4" name="二等辺三角形 163"/>
            <p:cNvSpPr/>
            <p:nvPr/>
          </p:nvSpPr>
          <p:spPr>
            <a:xfrm>
              <a:off x="7554050" y="3588818"/>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5" name="二等辺三角形 164"/>
            <p:cNvSpPr/>
            <p:nvPr/>
          </p:nvSpPr>
          <p:spPr>
            <a:xfrm>
              <a:off x="7964597" y="3614358"/>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F0066"/>
            </a:solidFill>
            <a:ln w="9528" cap="flat">
              <a:solidFill>
                <a:srgbClr val="FF0066"/>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6" name="円/楕円 165"/>
            <p:cNvSpPr/>
            <p:nvPr/>
          </p:nvSpPr>
          <p:spPr>
            <a:xfrm>
              <a:off x="8052416" y="3290632"/>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7" name="円/楕円 166"/>
            <p:cNvSpPr/>
            <p:nvPr/>
          </p:nvSpPr>
          <p:spPr>
            <a:xfrm>
              <a:off x="7985820" y="3165890"/>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8" name="円/楕円 167"/>
            <p:cNvSpPr/>
            <p:nvPr/>
          </p:nvSpPr>
          <p:spPr>
            <a:xfrm>
              <a:off x="7666018" y="3263905"/>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49" name="円/楕円 168"/>
            <p:cNvSpPr/>
            <p:nvPr/>
          </p:nvSpPr>
          <p:spPr>
            <a:xfrm>
              <a:off x="7267916" y="3701674"/>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0" name="円/楕円 169"/>
            <p:cNvSpPr/>
            <p:nvPr/>
          </p:nvSpPr>
          <p:spPr>
            <a:xfrm>
              <a:off x="7865065" y="3566242"/>
              <a:ext cx="21223" cy="16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1" name="円/楕円 170"/>
            <p:cNvSpPr/>
            <p:nvPr/>
          </p:nvSpPr>
          <p:spPr>
            <a:xfrm>
              <a:off x="8097780" y="3560307"/>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2" name="円/楕円 171"/>
            <p:cNvSpPr/>
            <p:nvPr/>
          </p:nvSpPr>
          <p:spPr>
            <a:xfrm>
              <a:off x="8097780" y="3740289"/>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3" name="円/楕円 172"/>
            <p:cNvSpPr/>
            <p:nvPr/>
          </p:nvSpPr>
          <p:spPr>
            <a:xfrm>
              <a:off x="7889223" y="3839483"/>
              <a:ext cx="20491" cy="16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4" name="円/楕円 173"/>
            <p:cNvSpPr/>
            <p:nvPr/>
          </p:nvSpPr>
          <p:spPr>
            <a:xfrm>
              <a:off x="7728225" y="3760479"/>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5" name="円/楕円 174"/>
            <p:cNvSpPr/>
            <p:nvPr/>
          </p:nvSpPr>
          <p:spPr>
            <a:xfrm>
              <a:off x="7599422" y="3721873"/>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6" name="円/楕円 175"/>
            <p:cNvSpPr/>
            <p:nvPr/>
          </p:nvSpPr>
          <p:spPr>
            <a:xfrm>
              <a:off x="7436961" y="3758696"/>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7" name="円/楕円 176"/>
            <p:cNvSpPr/>
            <p:nvPr/>
          </p:nvSpPr>
          <p:spPr>
            <a:xfrm>
              <a:off x="7367439" y="3775923"/>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66"/>
            </a:solidFill>
            <a:ln w="9528" cap="flat">
              <a:solidFill>
                <a:srgbClr val="FF0066"/>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8" name="二等辺三角形 177"/>
            <p:cNvSpPr/>
            <p:nvPr/>
          </p:nvSpPr>
          <p:spPr>
            <a:xfrm>
              <a:off x="7666018" y="397432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59" name="二等辺三角形 178"/>
            <p:cNvSpPr/>
            <p:nvPr/>
          </p:nvSpPr>
          <p:spPr>
            <a:xfrm>
              <a:off x="7433303" y="3910760"/>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0" name="二等辺三角形 179"/>
            <p:cNvSpPr/>
            <p:nvPr/>
          </p:nvSpPr>
          <p:spPr>
            <a:xfrm>
              <a:off x="7237914" y="385671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1" name="二等辺三角形 180"/>
            <p:cNvSpPr/>
            <p:nvPr/>
          </p:nvSpPr>
          <p:spPr>
            <a:xfrm>
              <a:off x="7222543" y="3614358"/>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2" name="二等辺三角形 181"/>
            <p:cNvSpPr/>
            <p:nvPr/>
          </p:nvSpPr>
          <p:spPr>
            <a:xfrm>
              <a:off x="7433303" y="365534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3" name="二等辺三角形 182"/>
            <p:cNvSpPr/>
            <p:nvPr/>
          </p:nvSpPr>
          <p:spPr>
            <a:xfrm>
              <a:off x="7421599" y="358703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4" name="二等辺三角形 183"/>
            <p:cNvSpPr/>
            <p:nvPr/>
          </p:nvSpPr>
          <p:spPr>
            <a:xfrm>
              <a:off x="7466972" y="381275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5" name="二等辺三角形 184"/>
            <p:cNvSpPr/>
            <p:nvPr/>
          </p:nvSpPr>
          <p:spPr>
            <a:xfrm>
              <a:off x="7421599" y="3883438"/>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6" name="二等辺三角形 185"/>
            <p:cNvSpPr/>
            <p:nvPr/>
          </p:nvSpPr>
          <p:spPr>
            <a:xfrm>
              <a:off x="7101797" y="3628613"/>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7" name="二等辺三角形 186"/>
            <p:cNvSpPr/>
            <p:nvPr/>
          </p:nvSpPr>
          <p:spPr>
            <a:xfrm>
              <a:off x="6989829" y="369989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8" name="二等辺三角形 187"/>
            <p:cNvSpPr/>
            <p:nvPr/>
          </p:nvSpPr>
          <p:spPr>
            <a:xfrm>
              <a:off x="6881527" y="3756912"/>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69" name="二等辺三角形 188"/>
            <p:cNvSpPr/>
            <p:nvPr/>
          </p:nvSpPr>
          <p:spPr>
            <a:xfrm>
              <a:off x="6823709" y="3805028"/>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0" name="二等辺三角形 189"/>
            <p:cNvSpPr/>
            <p:nvPr/>
          </p:nvSpPr>
          <p:spPr>
            <a:xfrm>
              <a:off x="6828099" y="386205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1" name="二等辺三角形 190"/>
            <p:cNvSpPr/>
            <p:nvPr/>
          </p:nvSpPr>
          <p:spPr>
            <a:xfrm>
              <a:off x="6885185" y="392977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2" name="二等辺三角形 191"/>
            <p:cNvSpPr/>
            <p:nvPr/>
          </p:nvSpPr>
          <p:spPr>
            <a:xfrm>
              <a:off x="6913723" y="385671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3" name="二等辺三角形 192"/>
            <p:cNvSpPr/>
            <p:nvPr/>
          </p:nvSpPr>
          <p:spPr>
            <a:xfrm>
              <a:off x="6823709" y="3913732"/>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4" name="二等辺三角形 193"/>
            <p:cNvSpPr/>
            <p:nvPr/>
          </p:nvSpPr>
          <p:spPr>
            <a:xfrm>
              <a:off x="6728575" y="3917893"/>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5" name="二等辺三角形 194"/>
            <p:cNvSpPr/>
            <p:nvPr/>
          </p:nvSpPr>
          <p:spPr>
            <a:xfrm>
              <a:off x="6691259" y="3892344"/>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6" name="二等辺三角形 195"/>
            <p:cNvSpPr/>
            <p:nvPr/>
          </p:nvSpPr>
          <p:spPr>
            <a:xfrm>
              <a:off x="6663443" y="3865616"/>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7" name="二等辺三角形 196"/>
            <p:cNvSpPr/>
            <p:nvPr/>
          </p:nvSpPr>
          <p:spPr>
            <a:xfrm>
              <a:off x="6753456" y="3829982"/>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8" name="二等辺三角形 197"/>
            <p:cNvSpPr/>
            <p:nvPr/>
          </p:nvSpPr>
          <p:spPr>
            <a:xfrm>
              <a:off x="6769559" y="380265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79" name="二等辺三角形 198"/>
            <p:cNvSpPr/>
            <p:nvPr/>
          </p:nvSpPr>
          <p:spPr>
            <a:xfrm>
              <a:off x="6757845" y="375395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0" name="二等辺三角形 199"/>
            <p:cNvSpPr/>
            <p:nvPr/>
          </p:nvSpPr>
          <p:spPr>
            <a:xfrm>
              <a:off x="6591726" y="3803839"/>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1" name="二等辺三角形 200"/>
            <p:cNvSpPr/>
            <p:nvPr/>
          </p:nvSpPr>
          <p:spPr>
            <a:xfrm>
              <a:off x="6458544" y="3850172"/>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2" name="二等辺三角形 201"/>
            <p:cNvSpPr/>
            <p:nvPr/>
          </p:nvSpPr>
          <p:spPr>
            <a:xfrm>
              <a:off x="6570503" y="346883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3" name="二等辺三角形 202"/>
            <p:cNvSpPr/>
            <p:nvPr/>
          </p:nvSpPr>
          <p:spPr>
            <a:xfrm>
              <a:off x="6769559" y="3479520"/>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4" name="二等辺三角形 203"/>
            <p:cNvSpPr/>
            <p:nvPr/>
          </p:nvSpPr>
          <p:spPr>
            <a:xfrm>
              <a:off x="6658322" y="3609603"/>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5" name="二等辺三角形 204"/>
            <p:cNvSpPr/>
            <p:nvPr/>
          </p:nvSpPr>
          <p:spPr>
            <a:xfrm>
              <a:off x="6728575" y="3667822"/>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6" name="二等辺三角形 205"/>
            <p:cNvSpPr/>
            <p:nvPr/>
          </p:nvSpPr>
          <p:spPr>
            <a:xfrm>
              <a:off x="6798829" y="3695145"/>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7" name="二等辺三角形 206"/>
            <p:cNvSpPr/>
            <p:nvPr/>
          </p:nvSpPr>
          <p:spPr>
            <a:xfrm>
              <a:off x="6869082" y="3641085"/>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8" name="二等辺三角形 207"/>
            <p:cNvSpPr/>
            <p:nvPr/>
          </p:nvSpPr>
          <p:spPr>
            <a:xfrm>
              <a:off x="6790782" y="358703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89" name="二等辺三角形 208"/>
            <p:cNvSpPr/>
            <p:nvPr/>
          </p:nvSpPr>
          <p:spPr>
            <a:xfrm>
              <a:off x="6861035" y="358703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0" name="二等辺三角形 209"/>
            <p:cNvSpPr/>
            <p:nvPr/>
          </p:nvSpPr>
          <p:spPr>
            <a:xfrm>
              <a:off x="6691259" y="3758696"/>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1" name="二等辺三角形 210"/>
            <p:cNvSpPr/>
            <p:nvPr/>
          </p:nvSpPr>
          <p:spPr>
            <a:xfrm>
              <a:off x="6803218" y="3883438"/>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2" name="二等辺三角形 211"/>
            <p:cNvSpPr/>
            <p:nvPr/>
          </p:nvSpPr>
          <p:spPr>
            <a:xfrm>
              <a:off x="7002274" y="3371411"/>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3" name="二等辺三角形 212"/>
            <p:cNvSpPr/>
            <p:nvPr/>
          </p:nvSpPr>
          <p:spPr>
            <a:xfrm>
              <a:off x="7068869" y="3516352"/>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4" name="二等辺三角形 213"/>
            <p:cNvSpPr/>
            <p:nvPr/>
          </p:nvSpPr>
          <p:spPr>
            <a:xfrm>
              <a:off x="7056424" y="3237168"/>
              <a:ext cx="21223" cy="166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5" name="二等辺三角形 214"/>
            <p:cNvSpPr/>
            <p:nvPr/>
          </p:nvSpPr>
          <p:spPr>
            <a:xfrm>
              <a:off x="7234257" y="3462293"/>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6" name="二等辺三角形 215"/>
            <p:cNvSpPr/>
            <p:nvPr/>
          </p:nvSpPr>
          <p:spPr>
            <a:xfrm>
              <a:off x="7732614" y="3677917"/>
              <a:ext cx="20491"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7" name="二等辺三角形 216"/>
            <p:cNvSpPr/>
            <p:nvPr/>
          </p:nvSpPr>
          <p:spPr>
            <a:xfrm>
              <a:off x="7521122" y="3734939"/>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8" name="二等辺三角形 217"/>
            <p:cNvSpPr/>
            <p:nvPr/>
          </p:nvSpPr>
          <p:spPr>
            <a:xfrm>
              <a:off x="7554050" y="3812755"/>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99" name="二等辺三角形 218"/>
            <p:cNvSpPr/>
            <p:nvPr/>
          </p:nvSpPr>
          <p:spPr>
            <a:xfrm>
              <a:off x="7599422" y="3344683"/>
              <a:ext cx="21223" cy="172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CC"/>
            </a:solidFill>
            <a:ln w="9528" cap="flat">
              <a:solidFill>
                <a:srgbClr val="0000CC"/>
              </a:solidFill>
              <a:prstDash val="solid"/>
              <a:round/>
            </a:ln>
          </p:spPr>
          <p:txBody>
            <a:bodyPr vert="horz" wrap="square" lIns="35999" tIns="46798" rIns="35999" bIns="46798" anchor="ctr" anchorCtr="1" compatLnSpc="1">
              <a:noAutofit/>
            </a:bodyPr>
            <a:lstStyle/>
            <a:p>
              <a:pPr algn="ctr" hangingPunct="0">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0" name="円/楕円 219"/>
            <p:cNvSpPr/>
            <p:nvPr/>
          </p:nvSpPr>
          <p:spPr>
            <a:xfrm>
              <a:off x="7072527" y="3822256"/>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1" name="円/楕円 220"/>
            <p:cNvSpPr/>
            <p:nvPr/>
          </p:nvSpPr>
          <p:spPr>
            <a:xfrm>
              <a:off x="7201320" y="3695145"/>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2" name="円/楕円 221"/>
            <p:cNvSpPr/>
            <p:nvPr/>
          </p:nvSpPr>
          <p:spPr>
            <a:xfrm>
              <a:off x="7142780" y="3802651"/>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3" name="円/楕円 222"/>
            <p:cNvSpPr/>
            <p:nvPr/>
          </p:nvSpPr>
          <p:spPr>
            <a:xfrm>
              <a:off x="6757845" y="3893533"/>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4" name="円/楕円 223"/>
            <p:cNvSpPr/>
            <p:nvPr/>
          </p:nvSpPr>
          <p:spPr>
            <a:xfrm>
              <a:off x="7142780" y="3614358"/>
              <a:ext cx="21223" cy="16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5" name="円/楕円 224"/>
            <p:cNvSpPr/>
            <p:nvPr/>
          </p:nvSpPr>
          <p:spPr>
            <a:xfrm>
              <a:off x="7388662" y="3879277"/>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6" name="円/楕円 225"/>
            <p:cNvSpPr/>
            <p:nvPr/>
          </p:nvSpPr>
          <p:spPr>
            <a:xfrm>
              <a:off x="7142780" y="3879277"/>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7" name="円/楕円 226"/>
            <p:cNvSpPr/>
            <p:nvPr/>
          </p:nvSpPr>
          <p:spPr>
            <a:xfrm>
              <a:off x="7267916" y="3748601"/>
              <a:ext cx="20491"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sp>
          <p:nvSpPr>
            <p:cNvPr id="108" name="円/楕円 227"/>
            <p:cNvSpPr/>
            <p:nvPr/>
          </p:nvSpPr>
          <p:spPr>
            <a:xfrm>
              <a:off x="7213034" y="3936299"/>
              <a:ext cx="21223" cy="172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CC"/>
            </a:solidFill>
            <a:ln w="9528" cap="flat">
              <a:solidFill>
                <a:srgbClr val="0000CC"/>
              </a:solidFill>
              <a:prstDash val="solid"/>
              <a:round/>
            </a:ln>
          </p:spPr>
          <p:txBody>
            <a:bodyPr vert="horz" wrap="square" lIns="35999" tIns="46798" rIns="35999" bIns="46798" anchor="ctr" anchorCtr="0" compatLnSpc="1">
              <a:noAutofit/>
            </a:bodyPr>
            <a:lstStyle/>
            <a:p>
              <a:pPr>
                <a:defRPr sz="1800" b="0" i="0" u="none" strike="noStrike" kern="0" cap="none" spc="0" baseline="0">
                  <a:solidFill>
                    <a:srgbClr val="000000"/>
                  </a:solidFill>
                  <a:uFillTx/>
                </a:defRPr>
              </a:pPr>
              <a:endParaRPr kumimoji="1" lang="en-US" sz="1800" b="1">
                <a:latin typeface="HGPｺﾞｼｯｸE" pitchFamily="50"/>
                <a:ea typeface="HGPｺﾞｼｯｸE" pitchFamily="50"/>
                <a:cs typeface="HGP創英角ｺﾞｼｯｸUB"/>
              </a:endParaRPr>
            </a:p>
          </p:txBody>
        </p:sp>
      </p:grpSp>
      <p:sp>
        <p:nvSpPr>
          <p:cNvPr id="109" name="Text Box 3"/>
          <p:cNvSpPr txBox="1"/>
          <p:nvPr/>
        </p:nvSpPr>
        <p:spPr>
          <a:xfrm>
            <a:off x="5938899" y="2686488"/>
            <a:ext cx="800218" cy="240066"/>
          </a:xfrm>
          <a:prstGeom prst="rect">
            <a:avLst/>
          </a:prstGeom>
          <a:noFill/>
          <a:ln cap="flat">
            <a:noFill/>
          </a:ln>
        </p:spPr>
        <p:txBody>
          <a:bodyPr vert="horz" wrap="none" lIns="91440" tIns="45720" rIns="91440" bIns="45720" anchor="t" anchorCtr="1" compatLnSpc="1">
            <a:spAutoFit/>
          </a:bodyPr>
          <a:lstStyle/>
          <a:p>
            <a:pPr algn="ctr" hangingPunct="0">
              <a:lnSpc>
                <a:spcPct val="80000"/>
              </a:lnSpc>
              <a:defRPr sz="1800" b="0" i="0" u="none" strike="noStrike" kern="0" cap="none" spc="0" baseline="0">
                <a:solidFill>
                  <a:srgbClr val="000000"/>
                </a:solidFill>
                <a:uFillTx/>
              </a:defRPr>
            </a:pPr>
            <a:r>
              <a:rPr kumimoji="1" lang="ja-JP" altLang="en-US" sz="1200">
                <a:latin typeface="HGPｺﾞｼｯｸE" pitchFamily="50"/>
                <a:ea typeface="HGPｺﾞｼｯｸE" pitchFamily="50"/>
                <a:cs typeface="HGP創英角ｺﾞｼｯｸUB"/>
              </a:rPr>
              <a:t>貴社評価</a:t>
            </a:r>
          </a:p>
        </p:txBody>
      </p:sp>
      <p:sp>
        <p:nvSpPr>
          <p:cNvPr id="110" name="テキスト ボックス 230"/>
          <p:cNvSpPr txBox="1"/>
          <p:nvPr/>
        </p:nvSpPr>
        <p:spPr>
          <a:xfrm>
            <a:off x="4295403" y="5559314"/>
            <a:ext cx="514011" cy="135715"/>
          </a:xfrm>
          <a:prstGeom prst="rect">
            <a:avLst/>
          </a:prstGeom>
          <a:noFill/>
          <a:ln cap="flat">
            <a:noFill/>
          </a:ln>
        </p:spPr>
        <p:txBody>
          <a:bodyPr vert="horz" wrap="none" lIns="0" tIns="0" rIns="0" bIns="0" anchor="ctr" anchorCtr="1" compatLnSpc="1">
            <a:noAutofit/>
          </a:bodyPr>
          <a:lstStyle/>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ハイパフォーマーとの</a:t>
            </a:r>
            <a:endParaRPr kumimoji="1" lang="en-US" sz="1600">
              <a:solidFill>
                <a:srgbClr val="1772AD"/>
              </a:solidFill>
              <a:latin typeface="HGPｺﾞｼｯｸE" pitchFamily="50"/>
              <a:ea typeface="HGPｺﾞｼｯｸE" pitchFamily="50"/>
              <a:cs typeface="HGP創英角ｺﾞｼｯｸUB"/>
            </a:endParaRPr>
          </a:p>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ジョブマッチ</a:t>
            </a:r>
            <a:r>
              <a:rPr kumimoji="1" lang="en-US" sz="1600">
                <a:solidFill>
                  <a:srgbClr val="1772AD"/>
                </a:solidFill>
                <a:latin typeface="HGPｺﾞｼｯｸE" pitchFamily="50"/>
                <a:ea typeface="HGPｺﾞｼｯｸE" pitchFamily="50"/>
                <a:cs typeface="HGP創英角ｺﾞｼｯｸUB"/>
              </a:rPr>
              <a:t>%</a:t>
            </a:r>
            <a:r>
              <a:rPr kumimoji="1" lang="ja-JP" altLang="en-US" sz="1600">
                <a:solidFill>
                  <a:srgbClr val="1772AD"/>
                </a:solidFill>
                <a:latin typeface="HGPｺﾞｼｯｸE" pitchFamily="50"/>
                <a:ea typeface="HGPｺﾞｼｯｸE" pitchFamily="50"/>
                <a:cs typeface="HGP創英角ｺﾞｼｯｸUB"/>
              </a:rPr>
              <a:t>の算出</a:t>
            </a:r>
            <a:endParaRPr kumimoji="1" lang="en-US" sz="1600">
              <a:solidFill>
                <a:srgbClr val="1772AD"/>
              </a:solidFill>
              <a:latin typeface="HGPｺﾞｼｯｸE" pitchFamily="50"/>
              <a:ea typeface="HGPｺﾞｼｯｸE" pitchFamily="50"/>
              <a:cs typeface="HGP創英角ｺﾞｼｯｸUB"/>
            </a:endParaRPr>
          </a:p>
        </p:txBody>
      </p:sp>
      <p:sp>
        <p:nvSpPr>
          <p:cNvPr id="111" name="Shape 219"/>
          <p:cNvSpPr txBox="1"/>
          <p:nvPr/>
        </p:nvSpPr>
        <p:spPr>
          <a:xfrm>
            <a:off x="370332" y="59170"/>
            <a:ext cx="7958270" cy="533040"/>
          </a:xfrm>
          <a:prstGeom prst="rect">
            <a:avLst/>
          </a:prstGeom>
          <a:noFill/>
          <a:ln cap="flat">
            <a:noFill/>
          </a:ln>
        </p:spPr>
        <p:txBody>
          <a:bodyPr vert="horz" wrap="square" lIns="91421" tIns="45701" rIns="91421" bIns="45701" anchor="t" anchorCtr="0" compatLnSpc="1">
            <a:noAutofit/>
          </a:bodyPr>
          <a:lstStyle/>
          <a:p>
            <a:pPr>
              <a:defRPr sz="1800" b="0" i="0" u="none" strike="noStrike" kern="0" cap="none" spc="0" baseline="0">
                <a:solidFill>
                  <a:srgbClr val="000000"/>
                </a:solidFill>
                <a:uFillTx/>
              </a:defRPr>
            </a:pPr>
            <a:r>
              <a:rPr kumimoji="1" lang="ja-JP" altLang="en-US" sz="1600" b="1">
                <a:solidFill>
                  <a:srgbClr val="3BA3AB"/>
                </a:solidFill>
                <a:latin typeface="Calibri"/>
                <a:ea typeface="Calibri"/>
                <a:cs typeface="Calibri"/>
              </a:rPr>
              <a:t>○</a:t>
            </a:r>
            <a:r>
              <a:rPr kumimoji="1" lang="en-US" sz="1600" b="1">
                <a:solidFill>
                  <a:srgbClr val="3BA3AB"/>
                </a:solidFill>
                <a:latin typeface="Calibri"/>
                <a:ea typeface="Calibri"/>
                <a:cs typeface="Calibri"/>
              </a:rPr>
              <a:t> </a:t>
            </a:r>
            <a:r>
              <a:rPr kumimoji="1" lang="ja-JP" altLang="en-US" sz="1600">
                <a:solidFill>
                  <a:srgbClr val="3BA3AB"/>
                </a:solidFill>
                <a:latin typeface="Meiryo UI" pitchFamily="50"/>
                <a:ea typeface="Meiryo UI" pitchFamily="50"/>
                <a:cs typeface="Meiryo UI" pitchFamily="50"/>
              </a:rPr>
              <a:t>プロジェクトのステップ全体像　</a:t>
            </a:r>
            <a:endParaRPr kumimoji="1" lang="en-US" sz="1600">
              <a:solidFill>
                <a:srgbClr val="4CB8C1"/>
              </a:solidFill>
              <a:latin typeface="Meiryo UI" pitchFamily="50"/>
              <a:ea typeface="Meiryo UI" pitchFamily="50"/>
              <a:cs typeface="Meiryo UI" pitchFamily="50"/>
            </a:endParaRPr>
          </a:p>
          <a:p>
            <a:pPr>
              <a:defRPr sz="1800" b="0" i="0" u="none" strike="noStrike" kern="0" cap="none" spc="0" baseline="0">
                <a:solidFill>
                  <a:srgbClr val="000000"/>
                </a:solidFill>
                <a:uFillTx/>
              </a:defRPr>
            </a:pPr>
            <a:endParaRPr kumimoji="1" lang="en-US" sz="2000" b="1">
              <a:solidFill>
                <a:srgbClr val="595959"/>
              </a:solidFill>
              <a:latin typeface="Calibri"/>
              <a:ea typeface="Calibri"/>
              <a:cs typeface="Calibri"/>
            </a:endParaRPr>
          </a:p>
        </p:txBody>
      </p:sp>
      <p:sp>
        <p:nvSpPr>
          <p:cNvPr id="112" name="Shape 203"/>
          <p:cNvSpPr txBox="1"/>
          <p:nvPr/>
        </p:nvSpPr>
        <p:spPr>
          <a:xfrm>
            <a:off x="474829" y="376760"/>
            <a:ext cx="8436428" cy="554976"/>
          </a:xfrm>
          <a:prstGeom prst="rect">
            <a:avLst/>
          </a:prstGeom>
          <a:noFill/>
          <a:ln cap="flat">
            <a:noFill/>
          </a:ln>
        </p:spPr>
        <p:txBody>
          <a:bodyPr vert="horz" wrap="square" lIns="91421" tIns="45701" rIns="91421" bIns="45701" anchor="t" anchorCtr="0" compatLnSpc="1">
            <a:noAutofit/>
          </a:bodyPr>
          <a:lstStyle/>
          <a:p>
            <a:pPr>
              <a:lnSpc>
                <a:spcPct val="115000"/>
              </a:lnSpc>
              <a:defRPr sz="1800" b="0" i="0" u="none" strike="noStrike" kern="0" cap="none" spc="0" baseline="0">
                <a:solidFill>
                  <a:srgbClr val="000000"/>
                </a:solidFill>
                <a:uFillTx/>
              </a:defRPr>
            </a:pPr>
            <a:r>
              <a:rPr kumimoji="1" lang="ja-JP" altLang="en-US" sz="2800" b="1">
                <a:solidFill>
                  <a:srgbClr val="595959"/>
                </a:solidFill>
                <a:latin typeface="Meiryo UI" pitchFamily="50"/>
                <a:ea typeface="Meiryo UI" pitchFamily="50"/>
                <a:cs typeface="Meiryo UI" pitchFamily="50"/>
              </a:rPr>
              <a:t>人材パイプラインの見える化を３つのステップで実現</a:t>
            </a:r>
            <a:endParaRPr kumimoji="1" lang="en-US" sz="2800" b="1">
              <a:solidFill>
                <a:srgbClr val="595959"/>
              </a:solidFill>
              <a:latin typeface="Meiryo UI" pitchFamily="50"/>
              <a:ea typeface="Meiryo UI" pitchFamily="50"/>
              <a:cs typeface="Meiryo UI" pitchFamily="50"/>
            </a:endParaRPr>
          </a:p>
        </p:txBody>
      </p:sp>
      <p:pic>
        <p:nvPicPr>
          <p:cNvPr id="113" name="図 3"/>
          <p:cNvPicPr>
            <a:picLocks noChangeAspect="1"/>
          </p:cNvPicPr>
          <p:nvPr/>
        </p:nvPicPr>
        <p:blipFill>
          <a:blip r:embed="rId2"/>
          <a:srcRect/>
          <a:stretch>
            <a:fillRect/>
          </a:stretch>
        </p:blipFill>
        <p:spPr>
          <a:xfrm>
            <a:off x="5937272" y="4245175"/>
            <a:ext cx="578156" cy="594158"/>
          </a:xfrm>
          <a:prstGeom prst="rect">
            <a:avLst/>
          </a:prstGeom>
          <a:noFill/>
          <a:ln cap="flat">
            <a:noFill/>
          </a:ln>
        </p:spPr>
      </p:pic>
      <p:sp>
        <p:nvSpPr>
          <p:cNvPr id="114" name="テキスト ボックス 314"/>
          <p:cNvSpPr txBox="1"/>
          <p:nvPr/>
        </p:nvSpPr>
        <p:spPr>
          <a:xfrm>
            <a:off x="85642" y="6005221"/>
            <a:ext cx="778364" cy="633706"/>
          </a:xfrm>
          <a:prstGeom prst="rect">
            <a:avLst/>
          </a:prstGeom>
          <a:noFill/>
          <a:ln cap="flat">
            <a:noFill/>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kumimoji="1" lang="ja-JP" altLang="en-US" sz="1200" u="sng">
                <a:latin typeface="HGPｺﾞｼｯｸE" pitchFamily="50"/>
                <a:ea typeface="HGPｺﾞｼｯｸE" pitchFamily="50"/>
                <a:cs typeface="HGP創英角ｺﾞｼｯｸUB"/>
              </a:rPr>
              <a:t>時期</a:t>
            </a:r>
            <a:endParaRPr kumimoji="1" lang="en-US" sz="1200" u="sng">
              <a:latin typeface="HGPｺﾞｼｯｸE" pitchFamily="50"/>
              <a:ea typeface="HGPｺﾞｼｯｸE" pitchFamily="50"/>
              <a:cs typeface="HGP創英角ｺﾞｼｯｸUB"/>
            </a:endParaRPr>
          </a:p>
          <a:p>
            <a:pPr algn="ctr">
              <a:defRPr sz="1800" b="0" i="0" u="none" strike="noStrike" kern="0" cap="none" spc="0" baseline="0">
                <a:solidFill>
                  <a:srgbClr val="000000"/>
                </a:solidFill>
                <a:uFillTx/>
              </a:defRPr>
            </a:pPr>
            <a:r>
              <a:rPr kumimoji="1" lang="ja-JP" altLang="en-US" sz="1200" u="sng">
                <a:latin typeface="HGPｺﾞｼｯｸE" pitchFamily="50"/>
                <a:ea typeface="HGPｺﾞｼｯｸE" pitchFamily="50"/>
                <a:cs typeface="HGP創英角ｺﾞｼｯｸUB"/>
              </a:rPr>
              <a:t>（案）</a:t>
            </a:r>
            <a:endParaRPr kumimoji="1" lang="en-US" sz="1200" u="sng">
              <a:latin typeface="HGPｺﾞｼｯｸE" pitchFamily="50"/>
              <a:ea typeface="HGPｺﾞｼｯｸE" pitchFamily="50"/>
              <a:cs typeface="HGP創英角ｺﾞｼｯｸUB"/>
            </a:endParaRPr>
          </a:p>
        </p:txBody>
      </p:sp>
      <p:sp>
        <p:nvSpPr>
          <p:cNvPr id="115" name="正方形/長方形 315"/>
          <p:cNvSpPr/>
          <p:nvPr/>
        </p:nvSpPr>
        <p:spPr>
          <a:xfrm>
            <a:off x="3895206" y="6209909"/>
            <a:ext cx="1474067" cy="504053"/>
          </a:xfrm>
          <a:prstGeom prst="rect">
            <a:avLst/>
          </a:prstGeom>
          <a:noFill/>
          <a:ln cap="flat">
            <a:noFill/>
            <a:prstDash val="solid"/>
          </a:ln>
        </p:spPr>
        <p:txBody>
          <a:bodyPr vert="horz" wrap="square" lIns="0" tIns="0" rIns="0" bIns="0" anchor="t" anchorCtr="0" compatLnSpc="1">
            <a:noAutofit/>
          </a:bodyPr>
          <a:lstStyle/>
          <a:p>
            <a:pPr hangingPunct="0">
              <a:spcBef>
                <a:spcPts val="400"/>
              </a:spcBef>
              <a:defRPr sz="1800" b="0" i="0" u="none" strike="noStrike" kern="0" cap="none" spc="0" baseline="0">
                <a:solidFill>
                  <a:srgbClr val="000000"/>
                </a:solidFill>
                <a:uFillTx/>
              </a:defRPr>
            </a:pPr>
            <a:r>
              <a:rPr kumimoji="1" lang="en-US" sz="1600" dirty="0">
                <a:latin typeface="HGPｺﾞｼｯｸE" pitchFamily="50"/>
                <a:ea typeface="HGPｺﾞｼｯｸE" pitchFamily="50"/>
                <a:cs typeface="HGP創英角ｺﾞｼｯｸUB"/>
              </a:rPr>
              <a:t>2018</a:t>
            </a:r>
            <a:r>
              <a:rPr kumimoji="1" lang="ja-JP" altLang="en-US" sz="1600" dirty="0">
                <a:latin typeface="HGPｺﾞｼｯｸE" pitchFamily="50"/>
                <a:ea typeface="HGPｺﾞｼｯｸE" pitchFamily="50"/>
                <a:cs typeface="HGP創英角ｺﾞｼｯｸUB"/>
              </a:rPr>
              <a:t>年</a:t>
            </a:r>
            <a:r>
              <a:rPr kumimoji="1" lang="en-US" altLang="ja-JP" sz="1600" dirty="0">
                <a:latin typeface="HGPｺﾞｼｯｸE" pitchFamily="50"/>
                <a:ea typeface="HGPｺﾞｼｯｸE" pitchFamily="50"/>
                <a:cs typeface="HGP創英角ｺﾞｼｯｸUB"/>
              </a:rPr>
              <a:t>3</a:t>
            </a:r>
            <a:r>
              <a:rPr kumimoji="1" lang="ja-JP" altLang="en-US" sz="1600" dirty="0">
                <a:latin typeface="HGPｺﾞｼｯｸE" pitchFamily="50"/>
                <a:ea typeface="HGPｺﾞｼｯｸE" pitchFamily="50"/>
                <a:cs typeface="HGP創英角ｺﾞｼｯｸUB"/>
              </a:rPr>
              <a:t>月</a:t>
            </a:r>
            <a:endParaRPr kumimoji="1" lang="en-US" sz="1600" dirty="0">
              <a:latin typeface="HGPｺﾞｼｯｸE" pitchFamily="50"/>
              <a:ea typeface="HGPｺﾞｼｯｸE" pitchFamily="50"/>
              <a:cs typeface="HGP創英角ｺﾞｼｯｸUB"/>
            </a:endParaRPr>
          </a:p>
        </p:txBody>
      </p:sp>
      <p:sp>
        <p:nvSpPr>
          <p:cNvPr id="116" name="正方形/長方形 316"/>
          <p:cNvSpPr/>
          <p:nvPr/>
        </p:nvSpPr>
        <p:spPr>
          <a:xfrm>
            <a:off x="6823728" y="6206773"/>
            <a:ext cx="1474067" cy="504053"/>
          </a:xfrm>
          <a:prstGeom prst="rect">
            <a:avLst/>
          </a:prstGeom>
          <a:noFill/>
          <a:ln cap="flat">
            <a:noFill/>
            <a:prstDash val="solid"/>
          </a:ln>
        </p:spPr>
        <p:txBody>
          <a:bodyPr vert="horz" wrap="square" lIns="0" tIns="0" rIns="0" bIns="0" anchor="t" anchorCtr="0" compatLnSpc="1">
            <a:noAutofit/>
          </a:bodyPr>
          <a:lstStyle/>
          <a:p>
            <a:pPr hangingPunct="0">
              <a:spcBef>
                <a:spcPts val="400"/>
              </a:spcBef>
              <a:defRPr sz="1800" b="0" i="0" u="none" strike="noStrike" kern="0" cap="none" spc="0" baseline="0">
                <a:solidFill>
                  <a:srgbClr val="000000"/>
                </a:solidFill>
                <a:uFillTx/>
              </a:defRPr>
            </a:pPr>
            <a:r>
              <a:rPr kumimoji="1" lang="en-US" sz="1600">
                <a:latin typeface="HGPｺﾞｼｯｸE" pitchFamily="50"/>
                <a:ea typeface="HGPｺﾞｼｯｸE" pitchFamily="50"/>
                <a:cs typeface="HGP創英角ｺﾞｼｯｸUB"/>
              </a:rPr>
              <a:t>2018</a:t>
            </a:r>
            <a:r>
              <a:rPr kumimoji="1" lang="ja-JP" altLang="en-US" sz="1600">
                <a:latin typeface="HGPｺﾞｼｯｸE" pitchFamily="50"/>
                <a:ea typeface="HGPｺﾞｼｯｸE" pitchFamily="50"/>
                <a:cs typeface="HGP創英角ｺﾞｼｯｸUB"/>
              </a:rPr>
              <a:t>年</a:t>
            </a:r>
            <a:r>
              <a:rPr kumimoji="1" lang="en-US" sz="1600">
                <a:latin typeface="HGPｺﾞｼｯｸE" pitchFamily="50"/>
                <a:ea typeface="HGPｺﾞｼｯｸE" pitchFamily="50"/>
                <a:cs typeface="HGP創英角ｺﾞｼｯｸUB"/>
              </a:rPr>
              <a:t>4</a:t>
            </a:r>
            <a:r>
              <a:rPr kumimoji="1" lang="ja-JP" altLang="en-US" sz="1600">
                <a:latin typeface="HGPｺﾞｼｯｸE" pitchFamily="50"/>
                <a:ea typeface="HGPｺﾞｼｯｸE" pitchFamily="50"/>
                <a:cs typeface="HGP創英角ｺﾞｼｯｸUB"/>
              </a:rPr>
              <a:t>月以降</a:t>
            </a:r>
            <a:endParaRPr kumimoji="1" lang="en-US" sz="1600">
              <a:latin typeface="HGPｺﾞｼｯｸE" pitchFamily="50"/>
              <a:ea typeface="HGPｺﾞｼｯｸE" pitchFamily="50"/>
              <a:cs typeface="HGP創英角ｺﾞｼｯｸUB"/>
            </a:endParaRPr>
          </a:p>
        </p:txBody>
      </p:sp>
      <p:sp>
        <p:nvSpPr>
          <p:cNvPr id="117" name="テキスト ボックス 317"/>
          <p:cNvSpPr txBox="1"/>
          <p:nvPr/>
        </p:nvSpPr>
        <p:spPr>
          <a:xfrm>
            <a:off x="7303504" y="5571786"/>
            <a:ext cx="514011" cy="135715"/>
          </a:xfrm>
          <a:prstGeom prst="rect">
            <a:avLst/>
          </a:prstGeom>
          <a:noFill/>
          <a:ln cap="flat">
            <a:noFill/>
          </a:ln>
        </p:spPr>
        <p:txBody>
          <a:bodyPr vert="horz" wrap="none" lIns="0" tIns="0" rIns="0" bIns="0" anchor="ctr" anchorCtr="1" compatLnSpc="1">
            <a:noAutofit/>
          </a:bodyPr>
          <a:lstStyle/>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可視化結果にもとづく</a:t>
            </a:r>
            <a:endParaRPr kumimoji="1" lang="en-US" sz="1600">
              <a:solidFill>
                <a:srgbClr val="1772AD"/>
              </a:solidFill>
              <a:latin typeface="HGPｺﾞｼｯｸE" pitchFamily="50"/>
              <a:ea typeface="HGPｺﾞｼｯｸE" pitchFamily="50"/>
              <a:cs typeface="HGP創英角ｺﾞｼｯｸUB"/>
            </a:endParaRPr>
          </a:p>
          <a:p>
            <a:pPr algn="ctr">
              <a:spcBef>
                <a:spcPts val="400"/>
              </a:spcBef>
              <a:defRPr sz="1800" b="0" i="0" u="none" strike="noStrike" kern="0" cap="none" spc="0" baseline="0">
                <a:solidFill>
                  <a:srgbClr val="000000"/>
                </a:solidFill>
                <a:uFillTx/>
              </a:defRPr>
            </a:pPr>
            <a:r>
              <a:rPr kumimoji="1" lang="ja-JP" altLang="en-US" sz="1600">
                <a:solidFill>
                  <a:srgbClr val="1772AD"/>
                </a:solidFill>
                <a:latin typeface="HGPｺﾞｼｯｸE" pitchFamily="50"/>
                <a:ea typeface="HGPｺﾞｼｯｸE" pitchFamily="50"/>
                <a:cs typeface="HGP創英角ｺﾞｼｯｸUB"/>
              </a:rPr>
              <a:t>人材育成プログラムの設計・実行</a:t>
            </a:r>
            <a:endParaRPr kumimoji="1" lang="en-US" sz="1600">
              <a:solidFill>
                <a:srgbClr val="1772AD"/>
              </a:solidFill>
              <a:latin typeface="HGPｺﾞｼｯｸE" pitchFamily="50"/>
              <a:ea typeface="HGPｺﾞｼｯｸE" pitchFamily="50"/>
              <a:cs typeface="HGP創英角ｺﾞｼｯｸUB"/>
            </a:endParaRPr>
          </a:p>
        </p:txBody>
      </p:sp>
      <p:sp>
        <p:nvSpPr>
          <p:cNvPr id="118" name="Text Box 3"/>
          <p:cNvSpPr txBox="1"/>
          <p:nvPr/>
        </p:nvSpPr>
        <p:spPr>
          <a:xfrm>
            <a:off x="1033068" y="4712872"/>
            <a:ext cx="1031051" cy="387798"/>
          </a:xfrm>
          <a:prstGeom prst="rect">
            <a:avLst/>
          </a:prstGeom>
          <a:noFill/>
          <a:ln cap="flat">
            <a:noFill/>
          </a:ln>
        </p:spPr>
        <p:txBody>
          <a:bodyPr vert="horz" wrap="none" lIns="91440" tIns="45720" rIns="91440" bIns="45720" anchor="t" anchorCtr="1" compatLnSpc="1">
            <a:spAutoFit/>
          </a:bodyPr>
          <a:lstStyle/>
          <a:p>
            <a:pPr algn="ctr" hangingPunct="0">
              <a:lnSpc>
                <a:spcPct val="80000"/>
              </a:lnSpc>
              <a:defRPr sz="1800" b="0" i="0" u="none" strike="noStrike" kern="0" cap="none" spc="0" baseline="0">
                <a:solidFill>
                  <a:srgbClr val="000000"/>
                </a:solidFill>
                <a:uFillTx/>
              </a:defRPr>
            </a:pPr>
            <a:r>
              <a:rPr kumimoji="1" lang="ja-JP" altLang="en-US" sz="1200" dirty="0">
                <a:latin typeface="HGPｺﾞｼｯｸE" pitchFamily="50"/>
                <a:ea typeface="HGPｺﾞｼｯｸE" pitchFamily="50"/>
                <a:cs typeface="HGP創英角ｺﾞｼｯｸUB"/>
              </a:rPr>
              <a:t>店長・副店長</a:t>
            </a:r>
            <a:endParaRPr kumimoji="1" lang="en-US" sz="1200" dirty="0">
              <a:latin typeface="HGPｺﾞｼｯｸE" pitchFamily="50"/>
              <a:ea typeface="HGPｺﾞｼｯｸE" pitchFamily="50"/>
              <a:cs typeface="HGP創英角ｺﾞｼｯｸUB"/>
            </a:endParaRPr>
          </a:p>
          <a:p>
            <a:pPr algn="ctr" hangingPunct="0">
              <a:lnSpc>
                <a:spcPct val="80000"/>
              </a:lnSpc>
              <a:defRPr sz="1800" b="0" i="0" u="none" strike="noStrike" kern="0" cap="none" spc="0" baseline="0">
                <a:solidFill>
                  <a:srgbClr val="000000"/>
                </a:solidFill>
                <a:uFillTx/>
              </a:defRPr>
            </a:pPr>
            <a:endParaRPr kumimoji="1" lang="en-US" sz="1200" dirty="0">
              <a:latin typeface="HGPｺﾞｼｯｸE" pitchFamily="50"/>
              <a:ea typeface="HGPｺﾞｼｯｸE" pitchFamily="50"/>
              <a:cs typeface="HGP創英角ｺﾞｼｯｸUB"/>
            </a:endParaRPr>
          </a:p>
        </p:txBody>
      </p:sp>
      <p:sp>
        <p:nvSpPr>
          <p:cNvPr id="119" name="スライド番号プレースホルダー 197"/>
          <p:cNvSpPr txBox="1"/>
          <p:nvPr/>
        </p:nvSpPr>
        <p:spPr>
          <a:xfrm>
            <a:off x="7269159" y="6503990"/>
            <a:ext cx="1693861" cy="269876"/>
          </a:xfrm>
          <a:prstGeom prst="rect">
            <a:avLst/>
          </a:prstGeom>
          <a:noFill/>
          <a:ln cap="flat">
            <a:noFill/>
          </a:ln>
        </p:spPr>
        <p:txBody>
          <a:bodyPr vert="horz" wrap="square" lIns="90489" tIns="44448" rIns="90489" bIns="44448" anchor="b" anchorCtr="0" compatLnSpc="1">
            <a:noAutofit/>
          </a:bodyPr>
          <a:lstStyle/>
          <a:p>
            <a:pPr algn="r" hangingPunct="0">
              <a:lnSpc>
                <a:spcPct val="80000"/>
              </a:lnSpc>
              <a:defRPr sz="1800" b="0" i="0" u="none" strike="noStrike" kern="0" cap="none" spc="0" baseline="0">
                <a:solidFill>
                  <a:srgbClr val="000000"/>
                </a:solidFill>
                <a:uFillTx/>
              </a:defRPr>
            </a:pPr>
            <a:fld id="{1C03150E-C434-487C-BE82-12C8BF20C0CF}" type="slidenum">
              <a:rPr kumimoji="1" lang="en-US" sz="900" smtClean="0">
                <a:solidFill>
                  <a:srgbClr val="595959"/>
                </a:solidFill>
                <a:ea typeface="ＭＳ Ｐゴシック" pitchFamily="50"/>
              </a:rPr>
              <a:pPr algn="r" hangingPunct="0">
                <a:lnSpc>
                  <a:spcPct val="80000"/>
                </a:lnSpc>
                <a:defRPr sz="1800" b="0" i="0" u="none" strike="noStrike" kern="0" cap="none" spc="0" baseline="0">
                  <a:solidFill>
                    <a:srgbClr val="000000"/>
                  </a:solidFill>
                  <a:uFillTx/>
                </a:defRPr>
              </a:pPr>
              <a:t>34</a:t>
            </a:fld>
            <a:endParaRPr kumimoji="1" lang="en-US" sz="900">
              <a:solidFill>
                <a:srgbClr val="595959"/>
              </a:solidFill>
              <a:ea typeface="ＭＳ Ｐゴシック" pitchFamily="50"/>
            </a:endParaRPr>
          </a:p>
        </p:txBody>
      </p:sp>
      <p:grpSp>
        <p:nvGrpSpPr>
          <p:cNvPr id="120" name="グループ化 216"/>
          <p:cNvGrpSpPr/>
          <p:nvPr/>
        </p:nvGrpSpPr>
        <p:grpSpPr>
          <a:xfrm>
            <a:off x="526392" y="2736753"/>
            <a:ext cx="2139988" cy="1773743"/>
            <a:chOff x="526392" y="2736753"/>
            <a:chExt cx="2139988" cy="1773743"/>
          </a:xfrm>
        </p:grpSpPr>
        <p:grpSp>
          <p:nvGrpSpPr>
            <p:cNvPr id="121" name="グループ化 198"/>
            <p:cNvGrpSpPr/>
            <p:nvPr/>
          </p:nvGrpSpPr>
          <p:grpSpPr>
            <a:xfrm>
              <a:off x="526392" y="2736753"/>
              <a:ext cx="2139988" cy="1773743"/>
              <a:chOff x="526392" y="2736753"/>
              <a:chExt cx="2139988" cy="1773743"/>
            </a:xfrm>
          </p:grpSpPr>
          <p:grpSp>
            <p:nvGrpSpPr>
              <p:cNvPr id="122" name="グループ化 199"/>
              <p:cNvGrpSpPr/>
              <p:nvPr/>
            </p:nvGrpSpPr>
            <p:grpSpPr>
              <a:xfrm>
                <a:off x="526392" y="2736753"/>
                <a:ext cx="2139979" cy="1773743"/>
                <a:chOff x="526392" y="2736753"/>
                <a:chExt cx="2139979" cy="1773743"/>
              </a:xfrm>
            </p:grpSpPr>
            <p:sp>
              <p:nvSpPr>
                <p:cNvPr id="123" name="二等辺三角形 204"/>
                <p:cNvSpPr/>
                <p:nvPr/>
              </p:nvSpPr>
              <p:spPr>
                <a:xfrm>
                  <a:off x="526392" y="2736753"/>
                  <a:ext cx="2139979" cy="177374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600">
                    <a:solidFill>
                      <a:srgbClr val="FFFFFF"/>
                    </a:solidFill>
                    <a:latin typeface="Calibri"/>
                    <a:ea typeface="ＭＳ Ｐゴシック" pitchFamily="50"/>
                  </a:endParaRPr>
                </a:p>
              </p:txBody>
            </p:sp>
            <p:cxnSp>
              <p:nvCxnSpPr>
                <p:cNvPr id="124" name="直線コネクタ 207"/>
                <p:cNvCxnSpPr/>
                <p:nvPr/>
              </p:nvCxnSpPr>
              <p:spPr>
                <a:xfrm>
                  <a:off x="785396" y="4078544"/>
                  <a:ext cx="1616568" cy="0"/>
                </a:xfrm>
                <a:prstGeom prst="straightConnector1">
                  <a:avLst/>
                </a:prstGeom>
                <a:noFill/>
                <a:ln w="38103" cap="flat">
                  <a:solidFill>
                    <a:srgbClr val="000000"/>
                  </a:solidFill>
                  <a:prstDash val="solid"/>
                  <a:miter/>
                </a:ln>
              </p:spPr>
            </p:cxnSp>
          </p:grpSp>
          <p:sp>
            <p:nvSpPr>
              <p:cNvPr id="125" name="テキスト ボックス 200"/>
              <p:cNvSpPr txBox="1"/>
              <p:nvPr/>
            </p:nvSpPr>
            <p:spPr>
              <a:xfrm>
                <a:off x="905804" y="3638388"/>
                <a:ext cx="1760576" cy="3385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kumimoji="1" lang="ja-JP" altLang="en-US" sz="1600" b="1">
                    <a:latin typeface="Meiryo UI" pitchFamily="50"/>
                    <a:ea typeface="Meiryo UI" pitchFamily="50"/>
                  </a:rPr>
                  <a:t>マネジャー候補</a:t>
                </a:r>
                <a:endParaRPr kumimoji="1" lang="en-US" sz="1600" b="1">
                  <a:latin typeface="Meiryo UI" pitchFamily="50"/>
                  <a:ea typeface="Meiryo UI" pitchFamily="50"/>
                </a:endParaRPr>
              </a:p>
            </p:txBody>
          </p:sp>
          <p:sp>
            <p:nvSpPr>
              <p:cNvPr id="126" name="テキスト ボックス 201"/>
              <p:cNvSpPr txBox="1"/>
              <p:nvPr/>
            </p:nvSpPr>
            <p:spPr>
              <a:xfrm>
                <a:off x="751280" y="4144271"/>
                <a:ext cx="1667115" cy="342881"/>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600" b="1">
                    <a:latin typeface="Meiryo UI" pitchFamily="50"/>
                    <a:ea typeface="Meiryo UI" pitchFamily="50"/>
                  </a:rPr>
                  <a:t>若手層</a:t>
                </a:r>
                <a:endParaRPr kumimoji="1" lang="en-US" sz="1600" b="1">
                  <a:latin typeface="Meiryo UI" pitchFamily="50"/>
                  <a:ea typeface="Meiryo UI" pitchFamily="50"/>
                </a:endParaRPr>
              </a:p>
            </p:txBody>
          </p:sp>
          <p:sp>
            <p:nvSpPr>
              <p:cNvPr id="127" name="テキスト ボックス 202"/>
              <p:cNvSpPr txBox="1"/>
              <p:nvPr/>
            </p:nvSpPr>
            <p:spPr>
              <a:xfrm>
                <a:off x="1190036" y="2898739"/>
                <a:ext cx="807296" cy="529913"/>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600" b="1">
                    <a:latin typeface="Meiryo UI" pitchFamily="50"/>
                    <a:ea typeface="Meiryo UI" pitchFamily="50"/>
                  </a:rPr>
                  <a:t>店長　</a:t>
                </a:r>
                <a:r>
                  <a:rPr kumimoji="1" lang="ja-JP" altLang="en-US" sz="1100" b="1">
                    <a:latin typeface="Meiryo UI" pitchFamily="50"/>
                    <a:ea typeface="Meiryo UI" pitchFamily="50"/>
                  </a:rPr>
                  <a:t>他</a:t>
                </a:r>
                <a:endParaRPr kumimoji="1" lang="en-US" sz="1600" b="1">
                  <a:latin typeface="Meiryo UI" pitchFamily="50"/>
                  <a:ea typeface="Meiryo UI" pitchFamily="50"/>
                </a:endParaRPr>
              </a:p>
            </p:txBody>
          </p:sp>
        </p:grpSp>
        <p:cxnSp>
          <p:nvCxnSpPr>
            <p:cNvPr id="128" name="直線コネクタ 214"/>
            <p:cNvCxnSpPr/>
            <p:nvPr/>
          </p:nvCxnSpPr>
          <p:spPr>
            <a:xfrm>
              <a:off x="1178094" y="3434660"/>
              <a:ext cx="844668" cy="5532"/>
            </a:xfrm>
            <a:prstGeom prst="straightConnector1">
              <a:avLst/>
            </a:prstGeom>
            <a:noFill/>
            <a:ln w="38103" cap="flat">
              <a:solidFill>
                <a:srgbClr val="000000"/>
              </a:solidFill>
              <a:prstDash val="solid"/>
              <a:miter/>
            </a:ln>
          </p:spPr>
        </p:cxnSp>
      </p:grpSp>
      <p:sp>
        <p:nvSpPr>
          <p:cNvPr id="129" name="角丸四角形 30"/>
          <p:cNvSpPr/>
          <p:nvPr/>
        </p:nvSpPr>
        <p:spPr>
          <a:xfrm>
            <a:off x="938942" y="2743757"/>
            <a:ext cx="1291782" cy="68524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BE5D6">
              <a:alpha val="29000"/>
            </a:srgbClr>
          </a:solidFill>
          <a:ln w="38103" cap="flat">
            <a:solidFill>
              <a:srgbClr val="F4B183"/>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800">
              <a:solidFill>
                <a:srgbClr val="FFFFFF"/>
              </a:solidFill>
              <a:latin typeface="Calibri"/>
              <a:ea typeface="ＭＳ Ｐゴシック" pitchFamily="50"/>
            </a:endParaRPr>
          </a:p>
        </p:txBody>
      </p:sp>
      <p:grpSp>
        <p:nvGrpSpPr>
          <p:cNvPr id="130" name="グループ化 218"/>
          <p:cNvGrpSpPr/>
          <p:nvPr/>
        </p:nvGrpSpPr>
        <p:grpSpPr>
          <a:xfrm>
            <a:off x="3340906" y="2736396"/>
            <a:ext cx="2139988" cy="1773743"/>
            <a:chOff x="3340906" y="2736396"/>
            <a:chExt cx="2139988" cy="1773743"/>
          </a:xfrm>
        </p:grpSpPr>
        <p:grpSp>
          <p:nvGrpSpPr>
            <p:cNvPr id="131" name="グループ化 219"/>
            <p:cNvGrpSpPr/>
            <p:nvPr/>
          </p:nvGrpSpPr>
          <p:grpSpPr>
            <a:xfrm>
              <a:off x="3340906" y="2736396"/>
              <a:ext cx="2139988" cy="1773743"/>
              <a:chOff x="3340906" y="2736396"/>
              <a:chExt cx="2139988" cy="1773743"/>
            </a:xfrm>
          </p:grpSpPr>
          <p:grpSp>
            <p:nvGrpSpPr>
              <p:cNvPr id="132" name="グループ化 221"/>
              <p:cNvGrpSpPr/>
              <p:nvPr/>
            </p:nvGrpSpPr>
            <p:grpSpPr>
              <a:xfrm>
                <a:off x="3340906" y="2736396"/>
                <a:ext cx="2139979" cy="1773743"/>
                <a:chOff x="3340906" y="2736396"/>
                <a:chExt cx="2139979" cy="1773743"/>
              </a:xfrm>
            </p:grpSpPr>
            <p:sp>
              <p:nvSpPr>
                <p:cNvPr id="133" name="二等辺三角形 225"/>
                <p:cNvSpPr/>
                <p:nvPr/>
              </p:nvSpPr>
              <p:spPr>
                <a:xfrm>
                  <a:off x="3340906" y="2736396"/>
                  <a:ext cx="2139979" cy="177374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600">
                    <a:solidFill>
                      <a:srgbClr val="FFFFFF"/>
                    </a:solidFill>
                    <a:latin typeface="Calibri"/>
                    <a:ea typeface="ＭＳ Ｐゴシック" pitchFamily="50"/>
                  </a:endParaRPr>
                </a:p>
              </p:txBody>
            </p:sp>
            <p:cxnSp>
              <p:nvCxnSpPr>
                <p:cNvPr id="134" name="直線コネクタ 226"/>
                <p:cNvCxnSpPr/>
                <p:nvPr/>
              </p:nvCxnSpPr>
              <p:spPr>
                <a:xfrm>
                  <a:off x="3599910" y="4078196"/>
                  <a:ext cx="1616568" cy="0"/>
                </a:xfrm>
                <a:prstGeom prst="straightConnector1">
                  <a:avLst/>
                </a:prstGeom>
                <a:noFill/>
                <a:ln w="38103" cap="flat">
                  <a:solidFill>
                    <a:srgbClr val="000000"/>
                  </a:solidFill>
                  <a:prstDash val="solid"/>
                  <a:miter/>
                </a:ln>
              </p:spPr>
            </p:cxnSp>
          </p:grpSp>
          <p:sp>
            <p:nvSpPr>
              <p:cNvPr id="135" name="テキスト ボックス 222"/>
              <p:cNvSpPr txBox="1"/>
              <p:nvPr/>
            </p:nvSpPr>
            <p:spPr>
              <a:xfrm>
                <a:off x="3720318" y="3638040"/>
                <a:ext cx="1760576" cy="3385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kumimoji="1" lang="ja-JP" altLang="en-US" sz="1600" b="1">
                    <a:latin typeface="Meiryo UI" pitchFamily="50"/>
                    <a:ea typeface="Meiryo UI" pitchFamily="50"/>
                  </a:rPr>
                  <a:t>マネジャー候補</a:t>
                </a:r>
                <a:endParaRPr kumimoji="1" lang="en-US" sz="1600" b="1">
                  <a:latin typeface="Meiryo UI" pitchFamily="50"/>
                  <a:ea typeface="Meiryo UI" pitchFamily="50"/>
                </a:endParaRPr>
              </a:p>
            </p:txBody>
          </p:sp>
          <p:sp>
            <p:nvSpPr>
              <p:cNvPr id="136" name="テキスト ボックス 223"/>
              <p:cNvSpPr txBox="1"/>
              <p:nvPr/>
            </p:nvSpPr>
            <p:spPr>
              <a:xfrm>
                <a:off x="3565794" y="4143923"/>
                <a:ext cx="1667115" cy="342881"/>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600" b="1">
                    <a:latin typeface="Meiryo UI" pitchFamily="50"/>
                    <a:ea typeface="Meiryo UI" pitchFamily="50"/>
                  </a:rPr>
                  <a:t>若手層</a:t>
                </a:r>
                <a:endParaRPr kumimoji="1" lang="en-US" sz="1600" b="1">
                  <a:latin typeface="Meiryo UI" pitchFamily="50"/>
                  <a:ea typeface="Meiryo UI" pitchFamily="50"/>
                </a:endParaRPr>
              </a:p>
            </p:txBody>
          </p:sp>
          <p:sp>
            <p:nvSpPr>
              <p:cNvPr id="137" name="テキスト ボックス 224"/>
              <p:cNvSpPr txBox="1"/>
              <p:nvPr/>
            </p:nvSpPr>
            <p:spPr>
              <a:xfrm>
                <a:off x="4004550" y="2898382"/>
                <a:ext cx="807296" cy="529913"/>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600" b="1">
                    <a:latin typeface="Meiryo UI" pitchFamily="50"/>
                    <a:ea typeface="Meiryo UI" pitchFamily="50"/>
                  </a:rPr>
                  <a:t>店長　</a:t>
                </a:r>
                <a:r>
                  <a:rPr kumimoji="1" lang="ja-JP" altLang="en-US" sz="1100" b="1">
                    <a:latin typeface="Meiryo UI" pitchFamily="50"/>
                    <a:ea typeface="Meiryo UI" pitchFamily="50"/>
                  </a:rPr>
                  <a:t>他</a:t>
                </a:r>
                <a:endParaRPr kumimoji="1" lang="en-US" sz="1600" b="1">
                  <a:latin typeface="Meiryo UI" pitchFamily="50"/>
                  <a:ea typeface="Meiryo UI" pitchFamily="50"/>
                </a:endParaRPr>
              </a:p>
            </p:txBody>
          </p:sp>
        </p:grpSp>
        <p:cxnSp>
          <p:nvCxnSpPr>
            <p:cNvPr id="138" name="直線コネクタ 220"/>
            <p:cNvCxnSpPr/>
            <p:nvPr/>
          </p:nvCxnSpPr>
          <p:spPr>
            <a:xfrm>
              <a:off x="3992617" y="3434312"/>
              <a:ext cx="844659" cy="5532"/>
            </a:xfrm>
            <a:prstGeom prst="straightConnector1">
              <a:avLst/>
            </a:prstGeom>
            <a:noFill/>
            <a:ln w="38103" cap="flat">
              <a:solidFill>
                <a:srgbClr val="000000"/>
              </a:solidFill>
              <a:prstDash val="solid"/>
              <a:miter/>
            </a:ln>
          </p:spPr>
        </p:cxnSp>
      </p:grpSp>
      <p:sp>
        <p:nvSpPr>
          <p:cNvPr id="139" name="角丸四角形 30"/>
          <p:cNvSpPr/>
          <p:nvPr/>
        </p:nvSpPr>
        <p:spPr>
          <a:xfrm>
            <a:off x="3247464" y="3429000"/>
            <a:ext cx="2233422" cy="108114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BE5D6">
              <a:alpha val="29000"/>
            </a:srgbClr>
          </a:solidFill>
          <a:ln w="38103" cap="flat">
            <a:solidFill>
              <a:srgbClr val="F4B183"/>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800">
              <a:solidFill>
                <a:srgbClr val="FFFFFF"/>
              </a:solidFill>
              <a:latin typeface="Calibri"/>
              <a:ea typeface="ＭＳ Ｐゴシック" pitchFamily="50"/>
            </a:endParaRPr>
          </a:p>
        </p:txBody>
      </p:sp>
      <p:sp>
        <p:nvSpPr>
          <p:cNvPr id="140" name="Text Box 3"/>
          <p:cNvSpPr txBox="1"/>
          <p:nvPr/>
        </p:nvSpPr>
        <p:spPr>
          <a:xfrm>
            <a:off x="4003871" y="4691512"/>
            <a:ext cx="854721" cy="387798"/>
          </a:xfrm>
          <a:prstGeom prst="rect">
            <a:avLst/>
          </a:prstGeom>
          <a:noFill/>
          <a:ln cap="flat">
            <a:noFill/>
          </a:ln>
        </p:spPr>
        <p:txBody>
          <a:bodyPr vert="horz" wrap="none" lIns="91440" tIns="45720" rIns="91440" bIns="45720" anchor="t" anchorCtr="1" compatLnSpc="1">
            <a:spAutoFit/>
          </a:bodyPr>
          <a:lstStyle/>
          <a:p>
            <a:pPr algn="ctr" hangingPunct="0">
              <a:lnSpc>
                <a:spcPct val="80000"/>
              </a:lnSpc>
              <a:defRPr sz="1800" b="0" i="0" u="none" strike="noStrike" kern="0" cap="none" spc="0" baseline="0">
                <a:solidFill>
                  <a:srgbClr val="000000"/>
                </a:solidFill>
                <a:uFillTx/>
              </a:defRPr>
            </a:pPr>
            <a:r>
              <a:rPr kumimoji="1" lang="ja-JP" altLang="en-US" sz="1200" dirty="0">
                <a:latin typeface="HGPｺﾞｼｯｸE" pitchFamily="50"/>
                <a:ea typeface="HGPｺﾞｼｯｸE" pitchFamily="50"/>
                <a:cs typeface="HGP創英角ｺﾞｼｯｸUB"/>
              </a:rPr>
              <a:t>スタッフ層</a:t>
            </a:r>
            <a:endParaRPr kumimoji="1" lang="en-US" sz="1200" dirty="0">
              <a:latin typeface="HGPｺﾞｼｯｸE" pitchFamily="50"/>
              <a:ea typeface="HGPｺﾞｼｯｸE" pitchFamily="50"/>
              <a:cs typeface="HGP創英角ｺﾞｼｯｸUB"/>
            </a:endParaRPr>
          </a:p>
          <a:p>
            <a:pPr algn="ctr" hangingPunct="0">
              <a:lnSpc>
                <a:spcPct val="80000"/>
              </a:lnSpc>
              <a:defRPr sz="1800" b="0" i="0" u="none" strike="noStrike" kern="0" cap="none" spc="0" baseline="0">
                <a:solidFill>
                  <a:srgbClr val="000000"/>
                </a:solidFill>
                <a:uFillTx/>
              </a:defRPr>
            </a:pPr>
            <a:endParaRPr kumimoji="1" lang="en-US" sz="1200" dirty="0">
              <a:latin typeface="HGPｺﾞｼｯｸE" pitchFamily="50"/>
              <a:ea typeface="HGPｺﾞｼｯｸE" pitchFamily="50"/>
              <a:cs typeface="HGP創英角ｺﾞｼｯｸUB"/>
            </a:endParaRPr>
          </a:p>
        </p:txBody>
      </p:sp>
      <p:sp>
        <p:nvSpPr>
          <p:cNvPr id="141" name="円/楕円 50"/>
          <p:cNvSpPr/>
          <p:nvPr/>
        </p:nvSpPr>
        <p:spPr>
          <a:xfrm>
            <a:off x="7002274" y="4600108"/>
            <a:ext cx="1892085" cy="4633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BA3AB"/>
          </a:solidFill>
          <a:ln cap="flat">
            <a:noFill/>
            <a:prstDash val="solid"/>
          </a:ln>
          <a:effectLst>
            <a:outerShdw dist="38096" dir="2700000" algn="tl">
              <a:srgbClr val="000000">
                <a:alpha val="40000"/>
              </a:srgbClr>
            </a:outerShdw>
          </a:effectLst>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kumimoji="1" lang="ja-JP" altLang="en-US" sz="900">
                <a:solidFill>
                  <a:srgbClr val="FFFFFF"/>
                </a:solidFill>
                <a:latin typeface="Calibri"/>
                <a:ea typeface="ＭＳ Ｐゴシック" pitchFamily="50"/>
              </a:rPr>
              <a:t>結果のフィードバック　など</a:t>
            </a:r>
            <a:endParaRPr kumimoji="1" lang="en-US" sz="900">
              <a:solidFill>
                <a:srgbClr val="FFFFFF"/>
              </a:solidFill>
              <a:latin typeface="Calibri"/>
              <a:ea typeface="ＭＳ Ｐゴシック" pitchFamily="50"/>
            </a:endParaRPr>
          </a:p>
        </p:txBody>
      </p:sp>
      <p:sp>
        <p:nvSpPr>
          <p:cNvPr id="143" name="スライド番号プレースホルダー 142">
            <a:extLst>
              <a:ext uri="{FF2B5EF4-FFF2-40B4-BE49-F238E27FC236}">
                <a16:creationId xmlns:a16="http://schemas.microsoft.com/office/drawing/2014/main" id="{F60E155E-EC6E-AD15-E783-CF027B049BB4}"/>
              </a:ext>
            </a:extLst>
          </p:cNvPr>
          <p:cNvSpPr>
            <a:spLocks noGrp="1"/>
          </p:cNvSpPr>
          <p:nvPr>
            <p:ph type="sldNum" sz="quarter" idx="8"/>
          </p:nvPr>
        </p:nvSpPr>
        <p:spPr/>
        <p:txBody>
          <a:bodyPr/>
          <a:lstStyle/>
          <a:p>
            <a:fld id="{77A49211-379C-49AD-976E-F8A6F0617193}" type="slidenum">
              <a:rPr lang="en-US" altLang="ja-JP" smtClean="0"/>
              <a:pPr/>
              <a:t>34</a:t>
            </a:fld>
            <a:endParaRPr lang="en-US" altLang="ja-JP"/>
          </a:p>
        </p:txBody>
      </p:sp>
      <p:sp>
        <p:nvSpPr>
          <p:cNvPr id="145" name="フッター プレースホルダー 3">
            <a:extLst>
              <a:ext uri="{FF2B5EF4-FFF2-40B4-BE49-F238E27FC236}">
                <a16:creationId xmlns:a16="http://schemas.microsoft.com/office/drawing/2014/main" id="{85F931D2-F0C2-5E9D-5382-EDED0DD35F09}"/>
              </a:ext>
            </a:extLst>
          </p:cNvPr>
          <p:cNvSpPr txBox="1">
            <a:spLocks/>
          </p:cNvSpPr>
          <p:nvPr/>
        </p:nvSpPr>
        <p:spPr>
          <a:xfrm>
            <a:off x="2850662" y="6532196"/>
            <a:ext cx="3444076" cy="218587"/>
          </a:xfrm>
          <a:prstGeom prst="rect">
            <a:avLst/>
          </a:prstGeom>
        </p:spPr>
        <p:txBody>
          <a:bodyPr lIns="91440" tIns="45720" rIns="91440" bIns="45720" anchor="t"/>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defRPr/>
            </a:pPr>
            <a:r>
              <a:rPr lang="en-US" altLang="ja-JP" sz="800" dirty="0"/>
              <a:t>Copyright©️ 2023 HRD, Inc. All Rights Reserved. Strictly </a:t>
            </a:r>
            <a:r>
              <a:rPr lang="en-US" altLang="ja-JP" sz="800" dirty="0" err="1"/>
              <a:t>onfidential</a:t>
            </a:r>
            <a:r>
              <a:rPr lang="en-US" altLang="ja-JP" sz="800" dirty="0"/>
              <a:t>.</a:t>
            </a:r>
          </a:p>
        </p:txBody>
      </p:sp>
    </p:spTree>
    <p:extLst>
      <p:ext uri="{BB962C8B-B14F-4D97-AF65-F5344CB8AC3E}">
        <p14:creationId xmlns:p14="http://schemas.microsoft.com/office/powerpoint/2010/main" val="61903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6" name="正方形/長方形 5"/>
          <p:cNvSpPr/>
          <p:nvPr/>
        </p:nvSpPr>
        <p:spPr>
          <a:xfrm>
            <a:off x="0" y="2364509"/>
            <a:ext cx="9144415"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5" name="Shape 88"/>
          <p:cNvSpPr txBox="1">
            <a:spLocks/>
          </p:cNvSpPr>
          <p:nvPr/>
        </p:nvSpPr>
        <p:spPr>
          <a:xfrm>
            <a:off x="107711" y="2579448"/>
            <a:ext cx="8928992" cy="147002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nSpc>
                <a:spcPct val="112500"/>
              </a:lnSpc>
              <a:buClr>
                <a:srgbClr val="7F7F7F"/>
              </a:buClr>
              <a:buSzPct val="25000"/>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５：ネクストアクション</a:t>
            </a:r>
            <a:endParaRPr 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35</a:t>
            </a:fld>
            <a:endParaRPr lang="en-US" sz="1200" b="0" i="0" u="none" strike="noStrike" cap="none" baseline="0">
              <a:solidFill>
                <a:srgbClr val="888888"/>
              </a:solidFill>
              <a:latin typeface="Calibri"/>
              <a:ea typeface="Calibri"/>
              <a:cs typeface="Calibri"/>
              <a:sym typeface="Calibri"/>
            </a:endParaRPr>
          </a:p>
        </p:txBody>
      </p:sp>
      <p:sp>
        <p:nvSpPr>
          <p:cNvPr id="3" name="フッター プレースホルダー 2">
            <a:extLst>
              <a:ext uri="{FF2B5EF4-FFF2-40B4-BE49-F238E27FC236}">
                <a16:creationId xmlns:a16="http://schemas.microsoft.com/office/drawing/2014/main" id="{D6531FD2-D2C4-F339-F7A5-D4C45AB2BF64}"/>
              </a:ext>
            </a:extLst>
          </p:cNvPr>
          <p:cNvSpPr>
            <a:spLocks noGrp="1"/>
          </p:cNvSpPr>
          <p:nvPr>
            <p:ph type="ftr" idx="11"/>
          </p:nvPr>
        </p:nvSpPr>
        <p:spPr>
          <a:xfrm>
            <a:off x="3124200" y="6356350"/>
            <a:ext cx="3024000" cy="365125"/>
          </a:xfrm>
        </p:spPr>
        <p:txBody>
          <a:bodyPr/>
          <a:lstStyle/>
          <a:p>
            <a:pPr>
              <a:defRPr/>
            </a:pPr>
            <a:r>
              <a:rPr lang="en-US" altLang="ja-JP" sz="800"/>
              <a:t>Copyright©️ 2023 HRD, Inc. All Rights Reserved. Strictly Confidential.</a:t>
            </a:r>
            <a:endParaRPr lang="ja-JP" altLang="ja-JP" sz="800"/>
          </a:p>
        </p:txBody>
      </p:sp>
    </p:spTree>
    <p:extLst>
      <p:ext uri="{BB962C8B-B14F-4D97-AF65-F5344CB8AC3E}">
        <p14:creationId xmlns:p14="http://schemas.microsoft.com/office/powerpoint/2010/main" val="855558403"/>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Shape 437"/>
          <p:cNvSpPr txBox="1"/>
          <p:nvPr/>
        </p:nvSpPr>
        <p:spPr>
          <a:xfrm>
            <a:off x="459609" y="229792"/>
            <a:ext cx="8436299" cy="461699"/>
          </a:xfrm>
          <a:prstGeom prst="rect">
            <a:avLst/>
          </a:prstGeom>
          <a:noFill/>
          <a:ln>
            <a:noFill/>
          </a:ln>
        </p:spPr>
        <p:txBody>
          <a:bodyPr lIns="91425" tIns="45700" rIns="91425" bIns="45700" anchor="t" anchorCtr="0">
            <a:noAutofit/>
          </a:bodyPr>
          <a:lstStyle/>
          <a:p>
            <a:pPr lvl="0" algn="ctr"/>
            <a:r>
              <a:rPr lang="ja-JP" altLang="en-US" sz="3200" b="1" kern="1200" dirty="0">
                <a:solidFill>
                  <a:prstClr val="black">
                    <a:lumMod val="65000"/>
                    <a:lumOff val="35000"/>
                  </a:prstClr>
                </a:solidFill>
                <a:latin typeface="Calibri"/>
                <a:ea typeface="+mn-ea"/>
                <a:cs typeface="+mn-cs"/>
              </a:rPr>
              <a:t>ネクストアクション</a:t>
            </a:r>
            <a:r>
              <a:rPr lang="en-US" sz="4800" b="1" i="0" u="none" strike="noStrike" cap="none" baseline="0" dirty="0">
                <a:solidFill>
                  <a:srgbClr val="595959"/>
                </a:solidFill>
                <a:latin typeface="Calibri"/>
                <a:ea typeface="Calibri"/>
                <a:cs typeface="Calibri"/>
                <a:sym typeface="Calibri"/>
              </a:rPr>
              <a:t> </a:t>
            </a:r>
          </a:p>
        </p:txBody>
      </p:sp>
      <p:pic>
        <p:nvPicPr>
          <p:cNvPr id="439" name="Shape 439"/>
          <p:cNvPicPr preferRelativeResize="0"/>
          <p:nvPr/>
        </p:nvPicPr>
        <p:blipFill rotWithShape="1">
          <a:blip r:embed="rId3">
            <a:alphaModFix amt="18000"/>
          </a:blip>
          <a:srcRect l="2283" r="-728"/>
          <a:stretch/>
        </p:blipFill>
        <p:spPr>
          <a:xfrm>
            <a:off x="152400" y="1992867"/>
            <a:ext cx="8686800" cy="3525082"/>
          </a:xfrm>
          <a:prstGeom prst="rect">
            <a:avLst/>
          </a:prstGeom>
          <a:noFill/>
          <a:ln>
            <a:noFill/>
          </a:ln>
        </p:spPr>
      </p:pic>
      <p:grpSp>
        <p:nvGrpSpPr>
          <p:cNvPr id="440" name="Shape 440"/>
          <p:cNvGrpSpPr/>
          <p:nvPr/>
        </p:nvGrpSpPr>
        <p:grpSpPr>
          <a:xfrm>
            <a:off x="539552" y="1386487"/>
            <a:ext cx="7891815" cy="4847166"/>
            <a:chOff x="548738" y="974413"/>
            <a:chExt cx="7257780" cy="4293623"/>
          </a:xfrm>
        </p:grpSpPr>
        <p:cxnSp>
          <p:nvCxnSpPr>
            <p:cNvPr id="443" name="Shape 443"/>
            <p:cNvCxnSpPr/>
            <p:nvPr/>
          </p:nvCxnSpPr>
          <p:spPr>
            <a:xfrm rot="10800000" flipH="1">
              <a:off x="1119116" y="1228298"/>
              <a:ext cx="6455391" cy="3862315"/>
            </a:xfrm>
            <a:prstGeom prst="straightConnector1">
              <a:avLst/>
            </a:prstGeom>
            <a:solidFill>
              <a:srgbClr val="D9EDEF"/>
            </a:solidFill>
            <a:ln w="28575" cap="flat" cmpd="sng">
              <a:solidFill>
                <a:srgbClr val="4CB8C1"/>
              </a:solidFill>
              <a:prstDash val="solid"/>
              <a:round/>
              <a:headEnd type="none" w="med" len="med"/>
              <a:tailEnd type="none" w="med" len="med"/>
            </a:ln>
          </p:spPr>
        </p:cxnSp>
        <p:cxnSp>
          <p:nvCxnSpPr>
            <p:cNvPr id="444" name="Shape 444"/>
            <p:cNvCxnSpPr/>
            <p:nvPr/>
          </p:nvCxnSpPr>
          <p:spPr>
            <a:xfrm>
              <a:off x="1119116" y="1064525"/>
              <a:ext cx="6687402" cy="4203511"/>
            </a:xfrm>
            <a:prstGeom prst="straightConnector1">
              <a:avLst/>
            </a:prstGeom>
            <a:solidFill>
              <a:srgbClr val="D9EDEF"/>
            </a:solidFill>
            <a:ln w="28575" cap="flat" cmpd="sng">
              <a:solidFill>
                <a:srgbClr val="4CB8C1"/>
              </a:solidFill>
              <a:prstDash val="solid"/>
              <a:round/>
              <a:headEnd type="none" w="med" len="med"/>
              <a:tailEnd type="none" w="med" len="med"/>
            </a:ln>
          </p:spPr>
        </p:cxnSp>
        <p:sp>
          <p:nvSpPr>
            <p:cNvPr id="452" name="Shape 452"/>
            <p:cNvSpPr/>
            <p:nvPr/>
          </p:nvSpPr>
          <p:spPr>
            <a:xfrm>
              <a:off x="548738" y="974413"/>
              <a:ext cx="2516467" cy="1883507"/>
            </a:xfrm>
            <a:prstGeom prst="roundRect">
              <a:avLst>
                <a:gd name="adj" fmla="val 16667"/>
              </a:avLst>
            </a:prstGeom>
            <a:solidFill>
              <a:srgbClr val="348E96"/>
            </a:solidFill>
            <a:ln>
              <a:noFill/>
            </a:ln>
          </p:spPr>
          <p:txBody>
            <a:bodyPr lIns="64750" tIns="64750" rIns="64750" bIns="64750" anchor="ctr" anchorCtr="0">
              <a:noAutofit/>
            </a:bodyPr>
            <a:lstStyle/>
            <a:p>
              <a:pPr marL="0" marR="0" lvl="0" indent="0" algn="ctr" rtl="0">
                <a:lnSpc>
                  <a:spcPct val="128571"/>
                </a:lnSpc>
                <a:spcBef>
                  <a:spcPts val="0"/>
                </a:spcBef>
                <a:spcAft>
                  <a:spcPts val="490"/>
                </a:spcAft>
                <a:buNone/>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t>パフォーマンスモデル</a:t>
              </a:r>
              <a:br>
                <a:rPr lang="en-US" altLang="ja-JP"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b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t>の構築</a:t>
              </a:r>
              <a:endParaRPr 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lvl="0" algn="ctr">
                <a:lnSpc>
                  <a:spcPct val="128571"/>
                </a:lnSpc>
                <a:spcAft>
                  <a:spcPts val="490"/>
                </a:spcAft>
              </a:pPr>
              <a:r>
                <a:rPr lang="ja-JP" altLang="en-US" sz="1100" kern="1200" dirty="0">
                  <a:solidFill>
                    <a:srgbClr val="FFFFFF"/>
                  </a:solidFill>
                  <a:latin typeface="Calibri"/>
                  <a:ea typeface="+mn-ea"/>
                  <a:cs typeface="+mn-cs"/>
                </a:rPr>
                <a:t>貴社における活用を意図した</a:t>
              </a:r>
              <a:endParaRPr lang="en-US" altLang="ja-JP" sz="1100" kern="1200" dirty="0">
                <a:solidFill>
                  <a:srgbClr val="FFFFFF"/>
                </a:solidFill>
                <a:latin typeface="Calibri"/>
                <a:ea typeface="+mn-ea"/>
                <a:cs typeface="+mn-cs"/>
              </a:endParaRPr>
            </a:p>
            <a:p>
              <a:pPr lvl="0" algn="ctr">
                <a:lnSpc>
                  <a:spcPct val="128571"/>
                </a:lnSpc>
                <a:spcAft>
                  <a:spcPts val="490"/>
                </a:spcAft>
              </a:pPr>
              <a:r>
                <a:rPr lang="ja-JP" altLang="en-US" sz="1100" kern="1200" dirty="0">
                  <a:solidFill>
                    <a:srgbClr val="FFFFFF"/>
                  </a:solidFill>
                  <a:latin typeface="Calibri"/>
                  <a:ea typeface="+mn-ea"/>
                  <a:cs typeface="+mn-cs"/>
                </a:rPr>
                <a:t>パフォーマンスモデルの設計</a:t>
              </a:r>
              <a:endParaRPr lang="en-US" sz="1100" dirty="0">
                <a:solidFill>
                  <a:srgbClr val="FFFFFF"/>
                </a:solidFill>
                <a:latin typeface="Calibri"/>
                <a:ea typeface="Calibri"/>
                <a:cs typeface="Calibri"/>
                <a:sym typeface="Calibri"/>
              </a:endParaRPr>
            </a:p>
          </p:txBody>
        </p:sp>
        <p:sp>
          <p:nvSpPr>
            <p:cNvPr id="453" name="Shape 453"/>
            <p:cNvSpPr/>
            <p:nvPr/>
          </p:nvSpPr>
          <p:spPr>
            <a:xfrm>
              <a:off x="3369789" y="2587210"/>
              <a:ext cx="2109795" cy="1171162"/>
            </a:xfrm>
            <a:prstGeom prst="roundRect">
              <a:avLst>
                <a:gd name="adj" fmla="val 16667"/>
              </a:avLst>
            </a:prstGeom>
            <a:solidFill>
              <a:srgbClr val="348E96"/>
            </a:solidFill>
            <a:ln>
              <a:noFill/>
            </a:ln>
          </p:spPr>
          <p:txBody>
            <a:bodyPr lIns="64750" tIns="64750" rIns="64750" bIns="64750" anchor="ctr" anchorCtr="0">
              <a:noAutofit/>
            </a:bodyPr>
            <a:lstStyle/>
            <a:p>
              <a:pPr marL="0" marR="0" lvl="0" indent="0" algn="ctr" rtl="0">
                <a:spcBef>
                  <a:spcPts val="0"/>
                </a:spcBef>
                <a:spcAft>
                  <a:spcPts val="490"/>
                </a:spcAft>
                <a:buNone/>
              </a:pPr>
              <a:endParaRPr lang="en-US" sz="1600" dirty="0">
                <a:solidFill>
                  <a:srgbClr val="FFFFFF"/>
                </a:solidFill>
                <a:latin typeface="Calibri"/>
                <a:ea typeface="Calibri"/>
                <a:cs typeface="Calibri"/>
                <a:sym typeface="Calibri"/>
              </a:endParaRPr>
            </a:p>
            <a:p>
              <a:pPr marL="0" marR="0" lvl="0" indent="0" algn="ctr" rtl="0">
                <a:spcBef>
                  <a:spcPts val="0"/>
                </a:spcBef>
                <a:spcAft>
                  <a:spcPts val="490"/>
                </a:spcAft>
                <a:buNone/>
              </a:pPr>
              <a:r>
                <a:rPr lang="ja-JP" altLang="en-US" sz="1600" b="1" dirty="0">
                  <a:solidFill>
                    <a:srgbClr val="FFFF00"/>
                  </a:solidFill>
                  <a:latin typeface="Calibri"/>
                  <a:ea typeface="Calibri"/>
                  <a:cs typeface="Calibri"/>
                  <a:sym typeface="Calibri"/>
                </a:rPr>
                <a:t>次のアクションは？</a:t>
              </a:r>
              <a:endParaRPr lang="en-US" sz="1600" b="1" dirty="0">
                <a:solidFill>
                  <a:srgbClr val="FFFF00"/>
                </a:solidFill>
                <a:latin typeface="Calibri"/>
                <a:ea typeface="Calibri"/>
                <a:cs typeface="Calibri"/>
                <a:sym typeface="Calibri"/>
              </a:endParaRPr>
            </a:p>
            <a:p>
              <a:pPr lvl="0" algn="ctr" defTabSz="755650">
                <a:spcBef>
                  <a:spcPct val="0"/>
                </a:spcBef>
                <a:spcAft>
                  <a:spcPct val="35000"/>
                </a:spcAft>
              </a:pPr>
              <a:r>
                <a:rPr lang="en-US" altLang="ja-JP" sz="1100" b="1" kern="1200" dirty="0">
                  <a:solidFill>
                    <a:srgbClr val="FFFF00"/>
                  </a:solidFill>
                  <a:latin typeface="Calibri"/>
                  <a:ea typeface="+mn-ea"/>
                  <a:cs typeface="+mn-cs"/>
                </a:rPr>
                <a:t>Next Action</a:t>
              </a:r>
            </a:p>
            <a:p>
              <a:pPr marL="0" marR="0" lvl="0" indent="0" algn="ctr" rtl="0">
                <a:spcBef>
                  <a:spcPts val="0"/>
                </a:spcBef>
                <a:spcAft>
                  <a:spcPts val="490"/>
                </a:spcAft>
                <a:buNone/>
              </a:pPr>
              <a:endParaRPr lang="en-US" sz="1600" dirty="0">
                <a:solidFill>
                  <a:srgbClr val="FFFF00"/>
                </a:solidFill>
                <a:latin typeface="Calibri"/>
                <a:ea typeface="Calibri"/>
                <a:cs typeface="Calibri"/>
                <a:sym typeface="Calibri"/>
              </a:endParaRPr>
            </a:p>
          </p:txBody>
        </p:sp>
      </p:grpSp>
      <p:sp>
        <p:nvSpPr>
          <p:cNvPr id="2" name="スライド番号プレースホルダー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36</a:t>
            </a:fld>
            <a:endParaRPr lang="en-US" sz="1200" b="0" i="0" u="none" strike="noStrike" cap="none" baseline="0">
              <a:solidFill>
                <a:srgbClr val="888888"/>
              </a:solidFill>
              <a:latin typeface="Calibri"/>
              <a:ea typeface="Calibri"/>
              <a:cs typeface="Calibri"/>
              <a:sym typeface="Calibri"/>
            </a:endParaRPr>
          </a:p>
        </p:txBody>
      </p:sp>
      <p:sp>
        <p:nvSpPr>
          <p:cNvPr id="14" name="Shape 452"/>
          <p:cNvSpPr/>
          <p:nvPr/>
        </p:nvSpPr>
        <p:spPr>
          <a:xfrm>
            <a:off x="6062990" y="1386487"/>
            <a:ext cx="2736304" cy="2126333"/>
          </a:xfrm>
          <a:prstGeom prst="roundRect">
            <a:avLst>
              <a:gd name="adj" fmla="val 16667"/>
            </a:avLst>
          </a:prstGeom>
          <a:solidFill>
            <a:srgbClr val="348E96"/>
          </a:solidFill>
          <a:ln>
            <a:noFill/>
          </a:ln>
        </p:spPr>
        <p:txBody>
          <a:bodyPr lIns="64750" tIns="64750" rIns="64750" bIns="64750" anchor="ctr" anchorCtr="0">
            <a:noAutofit/>
          </a:bodyPr>
          <a:lstStyle/>
          <a:p>
            <a:pPr marL="0" marR="0" lvl="0" indent="0" algn="ctr" rtl="0">
              <a:lnSpc>
                <a:spcPct val="128571"/>
              </a:lnSpc>
              <a:spcBef>
                <a:spcPts val="0"/>
              </a:spcBef>
              <a:spcAft>
                <a:spcPts val="490"/>
              </a:spcAft>
              <a:buNone/>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t>追加のアセスメント回答</a:t>
            </a:r>
            <a:endParaRPr 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lvl="0" algn="ctr">
              <a:lnSpc>
                <a:spcPct val="128571"/>
              </a:lnSpc>
              <a:spcAft>
                <a:spcPts val="490"/>
              </a:spcAft>
            </a:pPr>
            <a:r>
              <a:rPr lang="en-US" altLang="ja-JP" sz="1100" kern="1200" dirty="0">
                <a:solidFill>
                  <a:srgbClr val="FFFFFF"/>
                </a:solidFill>
                <a:latin typeface="Calibri"/>
                <a:ea typeface="+mn-ea"/>
                <a:cs typeface="+mn-cs"/>
              </a:rPr>
              <a:t>PXT</a:t>
            </a:r>
            <a:r>
              <a:rPr lang="ja-JP" altLang="en-US" sz="1100" kern="1200" dirty="0">
                <a:solidFill>
                  <a:srgbClr val="FFFFFF"/>
                </a:solidFill>
                <a:latin typeface="Calibri"/>
                <a:ea typeface="+mn-ea"/>
                <a:cs typeface="+mn-cs"/>
              </a:rPr>
              <a:t>回答が必要な</a:t>
            </a:r>
            <a:endParaRPr lang="en-US" altLang="ja-JP" sz="1100" kern="1200" dirty="0">
              <a:solidFill>
                <a:srgbClr val="FFFFFF"/>
              </a:solidFill>
              <a:latin typeface="Calibri"/>
              <a:ea typeface="+mn-ea"/>
              <a:cs typeface="+mn-cs"/>
            </a:endParaRPr>
          </a:p>
          <a:p>
            <a:pPr lvl="0" algn="ctr">
              <a:lnSpc>
                <a:spcPct val="128571"/>
              </a:lnSpc>
              <a:spcAft>
                <a:spcPts val="490"/>
              </a:spcAft>
            </a:pPr>
            <a:r>
              <a:rPr lang="ja-JP" altLang="en-US" sz="1100" kern="1200" dirty="0">
                <a:solidFill>
                  <a:srgbClr val="FFFFFF"/>
                </a:solidFill>
                <a:latin typeface="Calibri"/>
                <a:ea typeface="+mn-ea"/>
                <a:cs typeface="+mn-cs"/>
              </a:rPr>
              <a:t>現職者への追加実施</a:t>
            </a:r>
            <a:endParaRPr lang="en-US" altLang="ja-JP" sz="1100" kern="1200" dirty="0">
              <a:solidFill>
                <a:srgbClr val="FFFFFF"/>
              </a:solidFill>
              <a:latin typeface="Calibri"/>
              <a:ea typeface="+mn-ea"/>
              <a:cs typeface="+mn-cs"/>
            </a:endParaRPr>
          </a:p>
        </p:txBody>
      </p:sp>
      <p:sp>
        <p:nvSpPr>
          <p:cNvPr id="15" name="Shape 452"/>
          <p:cNvSpPr/>
          <p:nvPr/>
        </p:nvSpPr>
        <p:spPr>
          <a:xfrm>
            <a:off x="459609" y="4292206"/>
            <a:ext cx="2736304" cy="2126333"/>
          </a:xfrm>
          <a:prstGeom prst="roundRect">
            <a:avLst>
              <a:gd name="adj" fmla="val 16667"/>
            </a:avLst>
          </a:prstGeom>
          <a:solidFill>
            <a:srgbClr val="348E96"/>
          </a:solidFill>
          <a:ln>
            <a:noFill/>
          </a:ln>
        </p:spPr>
        <p:txBody>
          <a:bodyPr lIns="64750" tIns="64750" rIns="64750" bIns="64750" anchor="ctr" anchorCtr="0">
            <a:noAutofit/>
          </a:bodyPr>
          <a:lstStyle/>
          <a:p>
            <a:pPr marL="0" marR="0" lvl="0" indent="0" algn="ctr" rtl="0">
              <a:lnSpc>
                <a:spcPct val="128571"/>
              </a:lnSpc>
              <a:spcBef>
                <a:spcPts val="0"/>
              </a:spcBef>
              <a:spcAft>
                <a:spcPts val="490"/>
              </a:spcAft>
              <a:buNone/>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t>採用プロセスへの　　　　　　組み込み検討　　　　　　　</a:t>
            </a:r>
            <a:endParaRPr lang="en-US" altLang="ja-JP"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marL="0" marR="0" lvl="0" indent="0" algn="ctr" rtl="0">
              <a:lnSpc>
                <a:spcPct val="128571"/>
              </a:lnSpc>
              <a:spcBef>
                <a:spcPts val="0"/>
              </a:spcBef>
              <a:spcAft>
                <a:spcPts val="490"/>
              </a:spcAft>
              <a:buNone/>
            </a:pPr>
            <a:r>
              <a:rPr lang="ja-JP" altLang="en-US" sz="1100" kern="1200" dirty="0">
                <a:solidFill>
                  <a:srgbClr val="FFFFFF"/>
                </a:solidFill>
                <a:latin typeface="Calibri"/>
                <a:ea typeface="+mn-ea"/>
                <a:cs typeface="+mn-cs"/>
              </a:rPr>
              <a:t>実際の採用プロセスを想定した　　　　　　　　更なるすり合せ</a:t>
            </a:r>
            <a:endParaRPr lang="en-US" sz="1100" dirty="0">
              <a:solidFill>
                <a:srgbClr val="FFFFFF"/>
              </a:solidFill>
              <a:latin typeface="Calibri"/>
              <a:ea typeface="Calibri"/>
              <a:cs typeface="Calibri"/>
              <a:sym typeface="Calibri"/>
            </a:endParaRPr>
          </a:p>
        </p:txBody>
      </p:sp>
      <p:sp>
        <p:nvSpPr>
          <p:cNvPr id="16" name="Shape 452"/>
          <p:cNvSpPr/>
          <p:nvPr/>
        </p:nvSpPr>
        <p:spPr>
          <a:xfrm>
            <a:off x="6134539" y="4264876"/>
            <a:ext cx="2736304" cy="2126333"/>
          </a:xfrm>
          <a:prstGeom prst="roundRect">
            <a:avLst>
              <a:gd name="adj" fmla="val 16667"/>
            </a:avLst>
          </a:prstGeom>
          <a:solidFill>
            <a:srgbClr val="348E96"/>
          </a:solidFill>
          <a:ln>
            <a:noFill/>
          </a:ln>
        </p:spPr>
        <p:txBody>
          <a:bodyPr lIns="64750" tIns="64750" rIns="64750" bIns="64750" anchor="ctr" anchorCtr="0">
            <a:noAutofit/>
          </a:bodyPr>
          <a:lstStyle/>
          <a:p>
            <a:pPr marL="0" marR="0" lvl="0" indent="0" algn="ctr" rtl="0">
              <a:lnSpc>
                <a:spcPct val="128571"/>
              </a:lnSpc>
              <a:spcBef>
                <a:spcPts val="0"/>
              </a:spcBef>
              <a:spcAft>
                <a:spcPts val="490"/>
              </a:spcAft>
              <a:buNone/>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rPr>
              <a:t>その他領域における　　　　　活用の可能性を模索</a:t>
            </a:r>
            <a:endParaRPr 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lvl="0" algn="ctr">
              <a:lnSpc>
                <a:spcPct val="128571"/>
              </a:lnSpc>
              <a:spcAft>
                <a:spcPts val="490"/>
              </a:spcAft>
            </a:pPr>
            <a:r>
              <a:rPr lang="ja-JP" altLang="en-US" sz="1100" kern="1200" dirty="0">
                <a:solidFill>
                  <a:srgbClr val="FFFFFF"/>
                </a:solidFill>
                <a:latin typeface="Calibri"/>
                <a:ea typeface="+mn-ea"/>
                <a:cs typeface="+mn-cs"/>
              </a:rPr>
              <a:t>採用のみならず、適材配置や育成における活用ニーズはないだろうか？</a:t>
            </a:r>
            <a:endParaRPr lang="en-US" altLang="ja-JP" sz="1100" kern="1200" dirty="0">
              <a:solidFill>
                <a:srgbClr val="FFFFFF"/>
              </a:solidFill>
              <a:latin typeface="Calibri"/>
              <a:ea typeface="+mn-ea"/>
              <a:cs typeface="+mn-cs"/>
            </a:endParaRPr>
          </a:p>
        </p:txBody>
      </p:sp>
      <p:sp>
        <p:nvSpPr>
          <p:cNvPr id="3" name="フッター プレースホルダー 2">
            <a:extLst>
              <a:ext uri="{FF2B5EF4-FFF2-40B4-BE49-F238E27FC236}">
                <a16:creationId xmlns:a16="http://schemas.microsoft.com/office/drawing/2014/main" id="{232D1AD1-0E5B-9E84-E1CF-347F4BD9D102}"/>
              </a:ext>
            </a:extLst>
          </p:cNvPr>
          <p:cNvSpPr>
            <a:spLocks noGrp="1"/>
          </p:cNvSpPr>
          <p:nvPr>
            <p:ph type="ftr" idx="11"/>
          </p:nvPr>
        </p:nvSpPr>
        <p:spPr>
          <a:xfrm>
            <a:off x="3124200" y="6356350"/>
            <a:ext cx="3024000" cy="365125"/>
          </a:xfrm>
        </p:spPr>
        <p:txBody>
          <a:bodyPr/>
          <a:lstStyle/>
          <a:p>
            <a:pPr>
              <a:defRPr/>
            </a:pPr>
            <a:r>
              <a:rPr lang="en-US" altLang="ja-JP" sz="800" dirty="0"/>
              <a:t>Copyright©️ 2023 HRD, Inc. All Rights Reserved. Strictly Confidential.</a:t>
            </a:r>
            <a:endParaRPr lang="ja-JP" altLang="ja-JP" sz="800" dirty="0"/>
          </a:p>
        </p:txBody>
      </p:sp>
    </p:spTree>
    <p:extLst>
      <p:ext uri="{BB962C8B-B14F-4D97-AF65-F5344CB8AC3E}">
        <p14:creationId xmlns:p14="http://schemas.microsoft.com/office/powerpoint/2010/main" val="14667292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18"/>
          <p:cNvSpPr/>
          <p:nvPr/>
        </p:nvSpPr>
        <p:spPr>
          <a:xfrm>
            <a:off x="-18260" y="1067424"/>
            <a:ext cx="9127056" cy="4404353"/>
          </a:xfrm>
          <a:prstGeom prst="rect">
            <a:avLst/>
          </a:prstGeom>
          <a:solidFill>
            <a:srgbClr val="F2F2F2"/>
          </a:solidFill>
          <a:ln cap="flat">
            <a:noFill/>
            <a:prstDash val="solid"/>
          </a:ln>
        </p:spPr>
        <p:txBody>
          <a:bodyPr vert="horz" wrap="square" lIns="91421" tIns="45701" rIns="91421" bIns="45701" anchor="ctr" anchorCtr="1" compatLnSpc="1">
            <a:noAutofit/>
          </a:bodyPr>
          <a:lstStyle/>
          <a:p>
            <a:pPr algn="ctr">
              <a:defRPr sz="1800" b="0" i="0" u="none" strike="noStrike" kern="0" cap="none" spc="0" baseline="0">
                <a:solidFill>
                  <a:srgbClr val="000000"/>
                </a:solidFill>
                <a:uFillTx/>
              </a:defRPr>
            </a:pPr>
            <a:endParaRPr kumimoji="1" lang="en-US" sz="1800" kern="1200">
              <a:solidFill>
                <a:srgbClr val="FFFFFF"/>
              </a:solidFill>
              <a:latin typeface="Calibri"/>
              <a:ea typeface="Calibri"/>
              <a:cs typeface="Calibri"/>
            </a:endParaRPr>
          </a:p>
        </p:txBody>
      </p:sp>
      <p:sp>
        <p:nvSpPr>
          <p:cNvPr id="3" name="Shape 219"/>
          <p:cNvSpPr txBox="1"/>
          <p:nvPr/>
        </p:nvSpPr>
        <p:spPr>
          <a:xfrm>
            <a:off x="323523" y="125711"/>
            <a:ext cx="7958270" cy="533040"/>
          </a:xfrm>
          <a:prstGeom prst="rect">
            <a:avLst/>
          </a:prstGeom>
          <a:noFill/>
          <a:ln cap="flat">
            <a:noFill/>
          </a:ln>
        </p:spPr>
        <p:txBody>
          <a:bodyPr vert="horz" wrap="square" lIns="91421" tIns="45701" rIns="91421" bIns="45701" anchor="t" anchorCtr="0" compatLnSpc="1">
            <a:noAutofit/>
          </a:bodyPr>
          <a:lstStyle/>
          <a:p>
            <a:pPr>
              <a:defRPr sz="1800" b="0" i="0" u="none" strike="noStrike" kern="0" cap="none" spc="0" baseline="0">
                <a:solidFill>
                  <a:srgbClr val="000000"/>
                </a:solidFill>
                <a:uFillTx/>
              </a:defRPr>
            </a:pPr>
            <a:r>
              <a:rPr kumimoji="1" lang="ja-JP" altLang="en-US" sz="1600" b="1" kern="1200">
                <a:solidFill>
                  <a:srgbClr val="3BA3AB"/>
                </a:solidFill>
                <a:latin typeface="Calibri"/>
                <a:ea typeface="Calibri"/>
                <a:cs typeface="Calibri"/>
              </a:rPr>
              <a:t>○</a:t>
            </a:r>
            <a:r>
              <a:rPr kumimoji="1" lang="en-US" sz="1600" b="1" kern="1200">
                <a:solidFill>
                  <a:srgbClr val="3BA3AB"/>
                </a:solidFill>
                <a:latin typeface="Calibri"/>
                <a:ea typeface="Calibri"/>
                <a:cs typeface="Calibri"/>
              </a:rPr>
              <a:t> </a:t>
            </a:r>
            <a:r>
              <a:rPr kumimoji="1" lang="ja-JP" altLang="en-US" sz="1600" kern="1200">
                <a:solidFill>
                  <a:srgbClr val="3BA3AB"/>
                </a:solidFill>
                <a:latin typeface="Meiryo UI" pitchFamily="50"/>
                <a:ea typeface="Meiryo UI" pitchFamily="50"/>
                <a:cs typeface="Meiryo UI" pitchFamily="50"/>
              </a:rPr>
              <a:t>問題意識　</a:t>
            </a:r>
            <a:endParaRPr kumimoji="1" lang="en-US" sz="1600" kern="1200">
              <a:solidFill>
                <a:srgbClr val="4CB8C1"/>
              </a:solidFill>
              <a:latin typeface="Meiryo UI" pitchFamily="50"/>
              <a:ea typeface="Meiryo UI" pitchFamily="50"/>
              <a:cs typeface="Meiryo UI" pitchFamily="50"/>
            </a:endParaRPr>
          </a:p>
          <a:p>
            <a:pPr>
              <a:defRPr sz="1800" b="0" i="0" u="none" strike="noStrike" kern="0" cap="none" spc="0" baseline="0">
                <a:solidFill>
                  <a:srgbClr val="000000"/>
                </a:solidFill>
                <a:uFillTx/>
              </a:defRPr>
            </a:pPr>
            <a:endParaRPr kumimoji="1" lang="en-US" sz="2000" b="1" kern="1200">
              <a:solidFill>
                <a:srgbClr val="595959"/>
              </a:solidFill>
              <a:latin typeface="Calibri"/>
              <a:ea typeface="Calibri"/>
              <a:cs typeface="Calibri"/>
            </a:endParaRPr>
          </a:p>
        </p:txBody>
      </p:sp>
      <p:sp>
        <p:nvSpPr>
          <p:cNvPr id="4" name="Shape 203"/>
          <p:cNvSpPr txBox="1"/>
          <p:nvPr/>
        </p:nvSpPr>
        <p:spPr>
          <a:xfrm>
            <a:off x="323523" y="457885"/>
            <a:ext cx="8712970" cy="830997"/>
          </a:xfrm>
          <a:prstGeom prst="rect">
            <a:avLst/>
          </a:prstGeom>
          <a:noFill/>
          <a:ln cap="flat">
            <a:noFill/>
          </a:ln>
        </p:spPr>
        <p:txBody>
          <a:bodyPr vert="horz" wrap="square" lIns="91421" tIns="45701" rIns="91421" bIns="45701" anchor="t" anchorCtr="0" compatLnSpc="1">
            <a:noAutofit/>
          </a:bodyPr>
          <a:lstStyle/>
          <a:p>
            <a:pPr>
              <a:lnSpc>
                <a:spcPct val="115000"/>
              </a:lnSpc>
              <a:defRPr sz="1800" b="0" i="0" u="none" strike="noStrike" kern="0" cap="none" spc="0" baseline="0">
                <a:solidFill>
                  <a:srgbClr val="000000"/>
                </a:solidFill>
                <a:uFillTx/>
              </a:defRPr>
            </a:pPr>
            <a:r>
              <a:rPr kumimoji="1" lang="ja-JP" altLang="en-US" sz="2400" b="1" kern="1200" dirty="0">
                <a:solidFill>
                  <a:srgbClr val="595959"/>
                </a:solidFill>
                <a:latin typeface="Calibri"/>
                <a:ea typeface="Calibri"/>
                <a:cs typeface="Calibri"/>
              </a:rPr>
              <a:t>店舗の次世代管理者を見極め、育成したい</a:t>
            </a:r>
            <a:endParaRPr kumimoji="1" lang="en-US" sz="2400" b="1" kern="1200" dirty="0">
              <a:solidFill>
                <a:srgbClr val="595959"/>
              </a:solidFill>
              <a:latin typeface="Calibri"/>
              <a:ea typeface="Calibri"/>
              <a:cs typeface="Calibri"/>
            </a:endParaRPr>
          </a:p>
        </p:txBody>
      </p:sp>
      <p:sp>
        <p:nvSpPr>
          <p:cNvPr id="5" name="四角形吹き出し 1"/>
          <p:cNvSpPr/>
          <p:nvPr/>
        </p:nvSpPr>
        <p:spPr>
          <a:xfrm>
            <a:off x="3059829" y="1179036"/>
            <a:ext cx="5828193" cy="1166445"/>
          </a:xfrm>
          <a:custGeom>
            <a:avLst>
              <a:gd name="f0" fmla="val -1757"/>
              <a:gd name="f1" fmla="val 21756"/>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FAFAFA"/>
          </a:solidFill>
          <a:ln w="12701" cap="flat">
            <a:solidFill>
              <a:srgbClr val="41719C"/>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kumimoji="1" lang="ja-JP" altLang="en-US" sz="2400" kern="1200" dirty="0">
                <a:latin typeface="Calibri"/>
                <a:ea typeface="ＭＳ Ｐゴシック" pitchFamily="50"/>
                <a:cs typeface="+mn-cs"/>
              </a:rPr>
              <a:t>当該部門の店舗責任者候補の</a:t>
            </a:r>
            <a:endParaRPr kumimoji="1" lang="en-US" altLang="ja-JP" sz="2400" kern="1200" dirty="0">
              <a:latin typeface="Calibri"/>
              <a:ea typeface="ＭＳ Ｐゴシック" pitchFamily="50"/>
              <a:cs typeface="+mn-cs"/>
            </a:endParaRPr>
          </a:p>
          <a:p>
            <a:pPr algn="ctr">
              <a:defRPr sz="1800" b="0" i="0" u="none" strike="noStrike" kern="0" cap="none" spc="0" baseline="0">
                <a:solidFill>
                  <a:srgbClr val="000000"/>
                </a:solidFill>
                <a:uFillTx/>
              </a:defRPr>
            </a:pPr>
            <a:r>
              <a:rPr kumimoji="1" lang="ja-JP" altLang="en-US" sz="2400" kern="1200" dirty="0">
                <a:latin typeface="Calibri"/>
                <a:ea typeface="ＭＳ Ｐゴシック" pitchFamily="50"/>
                <a:cs typeface="+mn-cs"/>
              </a:rPr>
              <a:t>マネジメント適性を定義したい。</a:t>
            </a:r>
            <a:endParaRPr kumimoji="1" lang="en-US" sz="2400" kern="1200" dirty="0">
              <a:latin typeface="Calibri"/>
              <a:ea typeface="ＭＳ Ｐゴシック" pitchFamily="50"/>
              <a:cs typeface="+mn-cs"/>
            </a:endParaRPr>
          </a:p>
        </p:txBody>
      </p:sp>
      <p:sp>
        <p:nvSpPr>
          <p:cNvPr id="6" name="四角形吹き出し 123"/>
          <p:cNvSpPr/>
          <p:nvPr/>
        </p:nvSpPr>
        <p:spPr>
          <a:xfrm>
            <a:off x="3059829" y="4060393"/>
            <a:ext cx="5793172" cy="1243858"/>
          </a:xfrm>
          <a:custGeom>
            <a:avLst>
              <a:gd name="f0" fmla="val -1563"/>
              <a:gd name="f1" fmla="val 691"/>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FAFAFA"/>
          </a:solidFill>
          <a:ln w="12701" cap="flat">
            <a:solidFill>
              <a:srgbClr val="41719C"/>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kumimoji="1" lang="ja-JP" altLang="en-US" sz="2400" kern="1200">
                <a:latin typeface="Calibri"/>
                <a:ea typeface="ＭＳ Ｐゴシック" pitchFamily="50"/>
                <a:cs typeface="+mn-cs"/>
              </a:rPr>
              <a:t>ポテンシャルを有する人材には早めに</a:t>
            </a:r>
            <a:endParaRPr kumimoji="1" lang="en-US" sz="2400" kern="1200">
              <a:latin typeface="Calibri"/>
              <a:ea typeface="ＭＳ Ｐゴシック" pitchFamily="50"/>
              <a:cs typeface="+mn-cs"/>
            </a:endParaRPr>
          </a:p>
          <a:p>
            <a:pPr algn="ctr">
              <a:defRPr sz="1800" b="0" i="0" u="none" strike="noStrike" kern="0" cap="none" spc="0" baseline="0">
                <a:solidFill>
                  <a:srgbClr val="000000"/>
                </a:solidFill>
                <a:uFillTx/>
              </a:defRPr>
            </a:pPr>
            <a:r>
              <a:rPr kumimoji="1" lang="ja-JP" altLang="en-US" sz="2400" kern="1200">
                <a:latin typeface="Calibri"/>
                <a:ea typeface="ＭＳ Ｐゴシック" pitchFamily="50"/>
                <a:cs typeface="+mn-cs"/>
              </a:rPr>
              <a:t>マネジメント経験を積んでもらうなど、　　　　　　　育成のサイクルを構築したい。</a:t>
            </a:r>
            <a:endParaRPr kumimoji="1" lang="en-US" sz="2400" kern="1200">
              <a:latin typeface="Calibri"/>
              <a:ea typeface="ＭＳ Ｐゴシック" pitchFamily="50"/>
              <a:cs typeface="+mn-cs"/>
            </a:endParaRPr>
          </a:p>
        </p:txBody>
      </p:sp>
      <p:sp>
        <p:nvSpPr>
          <p:cNvPr id="7" name="四角形吹き出し 124"/>
          <p:cNvSpPr/>
          <p:nvPr/>
        </p:nvSpPr>
        <p:spPr>
          <a:xfrm>
            <a:off x="3089318" y="2479724"/>
            <a:ext cx="5794881" cy="1368582"/>
          </a:xfrm>
          <a:custGeom>
            <a:avLst>
              <a:gd name="f0" fmla="val -1857"/>
              <a:gd name="f1" fmla="val 6771"/>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FAFAFA"/>
          </a:solidFill>
          <a:ln w="12701" cap="flat">
            <a:solidFill>
              <a:srgbClr val="41719C"/>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kumimoji="1" lang="ja-JP" altLang="en-US" sz="2400" kern="1200" dirty="0">
                <a:latin typeface="Calibri"/>
                <a:ea typeface="ＭＳ Ｐゴシック" pitchFamily="50"/>
                <a:cs typeface="+mn-cs"/>
              </a:rPr>
              <a:t>各会社現場で必要とされる管理職の要件</a:t>
            </a:r>
            <a:r>
              <a:rPr kumimoji="1" lang="ja-JP" altLang="en-US" sz="1800" kern="1200" dirty="0">
                <a:latin typeface="Calibri"/>
                <a:ea typeface="ＭＳ Ｐゴシック" pitchFamily="50"/>
                <a:cs typeface="+mn-cs"/>
              </a:rPr>
              <a:t>（ハイパフォーマーの持つ資質）</a:t>
            </a:r>
            <a:r>
              <a:rPr kumimoji="1" lang="ja-JP" altLang="en-US" sz="2400" kern="1200" dirty="0">
                <a:latin typeface="Calibri"/>
                <a:ea typeface="ＭＳ Ｐゴシック" pitchFamily="50"/>
                <a:cs typeface="+mn-cs"/>
              </a:rPr>
              <a:t>を抽出できないか。</a:t>
            </a:r>
            <a:endParaRPr kumimoji="1" lang="en-US" sz="2400" kern="1200" dirty="0">
              <a:latin typeface="Calibri"/>
              <a:ea typeface="ＭＳ Ｐゴシック" pitchFamily="50"/>
              <a:cs typeface="+mn-cs"/>
            </a:endParaRPr>
          </a:p>
        </p:txBody>
      </p:sp>
      <p:grpSp>
        <p:nvGrpSpPr>
          <p:cNvPr id="8" name="グループ化 121"/>
          <p:cNvGrpSpPr/>
          <p:nvPr/>
        </p:nvGrpSpPr>
        <p:grpSpPr>
          <a:xfrm>
            <a:off x="-18260" y="5537642"/>
            <a:ext cx="9180511" cy="1055144"/>
            <a:chOff x="-18260" y="5537642"/>
            <a:chExt cx="9180511" cy="1055144"/>
          </a:xfrm>
        </p:grpSpPr>
        <p:sp>
          <p:nvSpPr>
            <p:cNvPr id="9" name="Shape 187"/>
            <p:cNvSpPr/>
            <p:nvPr/>
          </p:nvSpPr>
          <p:spPr>
            <a:xfrm>
              <a:off x="-18260" y="5537642"/>
              <a:ext cx="9180511" cy="1055144"/>
            </a:xfrm>
            <a:prstGeom prst="rect">
              <a:avLst/>
            </a:prstGeom>
            <a:solidFill>
              <a:srgbClr val="3BA3AB"/>
            </a:solidFill>
            <a:ln cap="flat">
              <a:noFill/>
              <a:prstDash val="solid"/>
            </a:ln>
          </p:spPr>
          <p:txBody>
            <a:bodyPr vert="horz" wrap="square" lIns="91421" tIns="45701" rIns="91421" bIns="45701" anchor="ctr" anchorCtr="1" compatLnSpc="1">
              <a:noAutofit/>
            </a:bodyPr>
            <a:lstStyle/>
            <a:p>
              <a:pPr algn="ctr">
                <a:defRPr sz="1800" b="0" i="0" u="none" strike="noStrike" kern="0" cap="none" spc="0" baseline="0">
                  <a:solidFill>
                    <a:srgbClr val="000000"/>
                  </a:solidFill>
                  <a:uFillTx/>
                </a:defRPr>
              </a:pPr>
              <a:endParaRPr kumimoji="1" lang="en-US" sz="1800" kern="1200">
                <a:solidFill>
                  <a:srgbClr val="FFFFFF"/>
                </a:solidFill>
                <a:latin typeface="Calibri"/>
                <a:ea typeface="Calibri"/>
                <a:cs typeface="Calibri"/>
              </a:endParaRPr>
            </a:p>
          </p:txBody>
        </p:sp>
        <p:sp>
          <p:nvSpPr>
            <p:cNvPr id="10" name="Shape 189"/>
            <p:cNvSpPr txBox="1"/>
            <p:nvPr/>
          </p:nvSpPr>
          <p:spPr>
            <a:xfrm>
              <a:off x="-18260" y="5669380"/>
              <a:ext cx="9144000" cy="558286"/>
            </a:xfrm>
            <a:prstGeom prst="rect">
              <a:avLst/>
            </a:prstGeom>
            <a:noFill/>
            <a:ln cap="flat">
              <a:noFill/>
            </a:ln>
          </p:spPr>
          <p:txBody>
            <a:bodyPr vert="horz" wrap="square" lIns="91421" tIns="45701" rIns="91421" bIns="45701" anchor="t" anchorCtr="1" compatLnSpc="1">
              <a:noAutofit/>
            </a:bodyPr>
            <a:lstStyle/>
            <a:p>
              <a:pPr algn="ctr">
                <a:defRPr sz="1800" b="0" i="0" u="none" strike="noStrike" kern="0" cap="none" spc="0" baseline="0">
                  <a:solidFill>
                    <a:srgbClr val="000000"/>
                  </a:solidFill>
                  <a:uFillTx/>
                </a:defRPr>
              </a:pPr>
              <a:r>
                <a:rPr kumimoji="1" lang="ja-JP" altLang="en-US" sz="2200" b="1" kern="1200">
                  <a:solidFill>
                    <a:srgbClr val="FFFFFF"/>
                  </a:solidFill>
                  <a:latin typeface="Calibri"/>
                  <a:ea typeface="Calibri"/>
                  <a:cs typeface="Calibri"/>
                </a:rPr>
                <a:t>選抜及び育成を目的とした職務マッチアセスメントである</a:t>
              </a:r>
              <a:endParaRPr kumimoji="1" lang="en-US" sz="2200" b="1" kern="1200">
                <a:solidFill>
                  <a:srgbClr val="FFFFFF"/>
                </a:solidFill>
                <a:latin typeface="Calibri"/>
                <a:ea typeface="Calibri"/>
                <a:cs typeface="Calibri"/>
              </a:endParaRPr>
            </a:p>
            <a:p>
              <a:pPr algn="ctr">
                <a:defRPr sz="1800" b="0" i="0" u="none" strike="noStrike" kern="0" cap="none" spc="0" baseline="0">
                  <a:solidFill>
                    <a:srgbClr val="000000"/>
                  </a:solidFill>
                  <a:uFillTx/>
                </a:defRPr>
              </a:pPr>
              <a:r>
                <a:rPr kumimoji="1" lang="en-US" sz="2200" b="1" kern="1200">
                  <a:solidFill>
                    <a:srgbClr val="FFFFFF"/>
                  </a:solidFill>
                  <a:latin typeface="Calibri"/>
                  <a:ea typeface="Calibri"/>
                  <a:cs typeface="Calibri"/>
                </a:rPr>
                <a:t>PXT</a:t>
              </a:r>
              <a:r>
                <a:rPr kumimoji="1" lang="ja-JP" altLang="en-US" sz="2200" b="1" kern="1200">
                  <a:solidFill>
                    <a:srgbClr val="FFFFFF"/>
                  </a:solidFill>
                  <a:latin typeface="Calibri"/>
                  <a:ea typeface="Calibri"/>
                  <a:cs typeface="Calibri"/>
                </a:rPr>
                <a:t>の活用をご提案申し上げます。</a:t>
              </a:r>
              <a:endParaRPr kumimoji="1" lang="en-US" sz="2200" b="1" kern="1200">
                <a:solidFill>
                  <a:srgbClr val="FFFFFF"/>
                </a:solidFill>
                <a:latin typeface="Calibri"/>
                <a:ea typeface="Calibri"/>
                <a:cs typeface="Calibri"/>
              </a:endParaRPr>
            </a:p>
          </p:txBody>
        </p:sp>
      </p:grpSp>
      <p:sp>
        <p:nvSpPr>
          <p:cNvPr id="11" name="スライド番号プレースホルダー 5"/>
          <p:cNvSpPr txBox="1"/>
          <p:nvPr/>
        </p:nvSpPr>
        <p:spPr>
          <a:xfrm>
            <a:off x="6553203" y="6356351"/>
            <a:ext cx="2133596" cy="365129"/>
          </a:xfrm>
          <a:prstGeom prst="rect">
            <a:avLst/>
          </a:prstGeom>
          <a:noFill/>
          <a:ln cap="flat">
            <a:noFill/>
          </a:ln>
        </p:spPr>
        <p:txBody>
          <a:bodyPr vert="horz" wrap="square" lIns="91421" tIns="45701" rIns="91421" bIns="45701" anchor="ctr" anchorCtr="0" compatLnSpc="1">
            <a:noAutofit/>
          </a:bodyPr>
          <a:lstStyle/>
          <a:p>
            <a:pPr algn="r">
              <a:defRPr sz="1800" b="0" i="0" u="none" strike="noStrike" kern="0" cap="none" spc="0" baseline="0">
                <a:solidFill>
                  <a:srgbClr val="000000"/>
                </a:solidFill>
                <a:uFillTx/>
              </a:defRPr>
            </a:pPr>
            <a:fld id="{E0C3C6E1-46EB-42B7-BAE0-2D3A82CF35E6}" type="slidenum">
              <a:rPr kumimoji="1" lang="en-US" sz="1200" smtClean="0">
                <a:solidFill>
                  <a:srgbClr val="888888"/>
                </a:solidFill>
                <a:latin typeface="Calibri"/>
                <a:ea typeface="Calibri"/>
                <a:cs typeface="Calibri"/>
              </a:rPr>
              <a:pPr algn="r">
                <a:defRPr sz="1800" b="0" i="0" u="none" strike="noStrike" kern="0" cap="none" spc="0" baseline="0">
                  <a:solidFill>
                    <a:srgbClr val="000000"/>
                  </a:solidFill>
                  <a:uFillTx/>
                </a:defRPr>
              </a:pPr>
              <a:t>4</a:t>
            </a:fld>
            <a:endParaRPr kumimoji="1" lang="en-US" sz="1200">
              <a:solidFill>
                <a:srgbClr val="888888"/>
              </a:solidFill>
              <a:latin typeface="Calibri"/>
              <a:ea typeface="Calibri"/>
              <a:cs typeface="Calibri"/>
            </a:endParaRPr>
          </a:p>
        </p:txBody>
      </p:sp>
      <p:grpSp>
        <p:nvGrpSpPr>
          <p:cNvPr id="12" name="グループ化 47"/>
          <p:cNvGrpSpPr/>
          <p:nvPr/>
        </p:nvGrpSpPr>
        <p:grpSpPr>
          <a:xfrm>
            <a:off x="179515" y="2461564"/>
            <a:ext cx="2140189" cy="1837523"/>
            <a:chOff x="179515" y="2461564"/>
            <a:chExt cx="2140189" cy="1837523"/>
          </a:xfrm>
        </p:grpSpPr>
        <p:grpSp>
          <p:nvGrpSpPr>
            <p:cNvPr id="13" name="グループ化 48"/>
            <p:cNvGrpSpPr/>
            <p:nvPr/>
          </p:nvGrpSpPr>
          <p:grpSpPr>
            <a:xfrm>
              <a:off x="179515" y="2461564"/>
              <a:ext cx="2140189" cy="1837523"/>
              <a:chOff x="179515" y="2461564"/>
              <a:chExt cx="2140189" cy="1837523"/>
            </a:xfrm>
          </p:grpSpPr>
          <p:sp>
            <p:nvSpPr>
              <p:cNvPr id="14" name="フローチャート: 組合せ 13"/>
              <p:cNvSpPr/>
              <p:nvPr/>
            </p:nvSpPr>
            <p:spPr>
              <a:xfrm>
                <a:off x="179515" y="3338885"/>
                <a:ext cx="2140189" cy="960202"/>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 f6 0 f5"/>
                  <a:gd name="f13" fmla="*/ f8 f0 1"/>
                  <a:gd name="f14" fmla="*/ f9 f0 1"/>
                  <a:gd name="f15" fmla="*/ f12 1 2"/>
                  <a:gd name="f16" fmla="*/ f12 1 4"/>
                  <a:gd name="f17" fmla="*/ f12 3 1"/>
                  <a:gd name="f18" fmla="*/ f13 1 f2"/>
                  <a:gd name="f19" fmla="*/ f14 1 f2"/>
                  <a:gd name="f20" fmla="+- f5 f15 0"/>
                  <a:gd name="f21" fmla="*/ f17 1 4"/>
                  <a:gd name="f22" fmla="*/ f16 1 f15"/>
                  <a:gd name="f23" fmla="*/ f5 1 f15"/>
                  <a:gd name="f24" fmla="+- f18 0 f1"/>
                  <a:gd name="f25" fmla="+- f19 0 f1"/>
                  <a:gd name="f26" fmla="*/ f20 1 f15"/>
                  <a:gd name="f27" fmla="*/ f21 1 f15"/>
                  <a:gd name="f28" fmla="*/ f22 f10 1"/>
                  <a:gd name="f29" fmla="*/ f23 f11 1"/>
                  <a:gd name="f30" fmla="*/ f27 f10 1"/>
                  <a:gd name="f31" fmla="*/ f26 f11 1"/>
                </a:gdLst>
                <a:ahLst/>
                <a:cxnLst>
                  <a:cxn ang="3cd4">
                    <a:pos x="hc" y="t"/>
                  </a:cxn>
                  <a:cxn ang="0">
                    <a:pos x="r" y="vc"/>
                  </a:cxn>
                  <a:cxn ang="cd4">
                    <a:pos x="hc" y="b"/>
                  </a:cxn>
                  <a:cxn ang="cd2">
                    <a:pos x="l" y="vc"/>
                  </a:cxn>
                  <a:cxn ang="f24">
                    <a:pos x="f28" y="f31"/>
                  </a:cxn>
                  <a:cxn ang="f25">
                    <a:pos x="f30" y="f31"/>
                  </a:cxn>
                </a:cxnLst>
                <a:rect l="f28" t="f29" r="f30" b="f31"/>
                <a:pathLst>
                  <a:path w="2" h="2">
                    <a:moveTo>
                      <a:pt x="f5" y="f5"/>
                    </a:moveTo>
                    <a:lnTo>
                      <a:pt x="f6" y="f5"/>
                    </a:lnTo>
                    <a:lnTo>
                      <a:pt x="f7" y="f6"/>
                    </a:lnTo>
                    <a:close/>
                  </a:path>
                </a:pathLst>
              </a:custGeom>
              <a:solidFill>
                <a:srgbClr val="4F81BD">
                  <a:alpha val="30196"/>
                </a:srgbClr>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800" kern="1200">
                  <a:solidFill>
                    <a:srgbClr val="FFFFFF"/>
                  </a:solidFill>
                  <a:latin typeface="Calibri"/>
                  <a:ea typeface="ＭＳ Ｐゴシック" pitchFamily="50"/>
                  <a:cs typeface="+mn-cs"/>
                </a:endParaRPr>
              </a:p>
            </p:txBody>
          </p:sp>
          <p:grpSp>
            <p:nvGrpSpPr>
              <p:cNvPr id="15" name="グループ化 11"/>
              <p:cNvGrpSpPr/>
              <p:nvPr/>
            </p:nvGrpSpPr>
            <p:grpSpPr>
              <a:xfrm>
                <a:off x="395532" y="2461564"/>
                <a:ext cx="1676406" cy="809738"/>
                <a:chOff x="395532" y="2461564"/>
                <a:chExt cx="1676406" cy="809738"/>
              </a:xfrm>
            </p:grpSpPr>
            <p:grpSp>
              <p:nvGrpSpPr>
                <p:cNvPr id="16" name="グループ化 52"/>
                <p:cNvGrpSpPr/>
                <p:nvPr/>
              </p:nvGrpSpPr>
              <p:grpSpPr>
                <a:xfrm>
                  <a:off x="395532" y="2466420"/>
                  <a:ext cx="545841" cy="804882"/>
                  <a:chOff x="395532" y="2466420"/>
                  <a:chExt cx="545841" cy="804882"/>
                </a:xfrm>
              </p:grpSpPr>
              <p:sp>
                <p:nvSpPr>
                  <p:cNvPr id="17" name="Oval 21"/>
                  <p:cNvSpPr/>
                  <p:nvPr/>
                </p:nvSpPr>
                <p:spPr>
                  <a:xfrm>
                    <a:off x="456185" y="2466420"/>
                    <a:ext cx="424537" cy="3756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18" name="Rectangle 22"/>
                  <p:cNvSpPr/>
                  <p:nvPr/>
                </p:nvSpPr>
                <p:spPr>
                  <a:xfrm>
                    <a:off x="456185" y="3056665"/>
                    <a:ext cx="424537" cy="214637"/>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19" name="AutoShape 24"/>
                  <p:cNvSpPr/>
                  <p:nvPr/>
                </p:nvSpPr>
                <p:spPr>
                  <a:xfrm>
                    <a:off x="395532" y="2842037"/>
                    <a:ext cx="545841" cy="32195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0" name="Line 25"/>
                  <p:cNvSpPr/>
                  <p:nvPr/>
                </p:nvSpPr>
                <p:spPr>
                  <a:xfrm>
                    <a:off x="452390" y="3029836"/>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1" name="Line 26"/>
                  <p:cNvSpPr/>
                  <p:nvPr/>
                </p:nvSpPr>
                <p:spPr>
                  <a:xfrm>
                    <a:off x="880722" y="3029836"/>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grpSp>
            <p:grpSp>
              <p:nvGrpSpPr>
                <p:cNvPr id="22" name="グループ化 53"/>
                <p:cNvGrpSpPr/>
                <p:nvPr/>
              </p:nvGrpSpPr>
              <p:grpSpPr>
                <a:xfrm>
                  <a:off x="945160" y="2462835"/>
                  <a:ext cx="545841" cy="804883"/>
                  <a:chOff x="945160" y="2462835"/>
                  <a:chExt cx="545841" cy="804883"/>
                </a:xfrm>
              </p:grpSpPr>
              <p:sp>
                <p:nvSpPr>
                  <p:cNvPr id="23" name="Oval 21"/>
                  <p:cNvSpPr/>
                  <p:nvPr/>
                </p:nvSpPr>
                <p:spPr>
                  <a:xfrm>
                    <a:off x="1013475" y="2462835"/>
                    <a:ext cx="424537" cy="375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4" name="Rectangle 22"/>
                  <p:cNvSpPr/>
                  <p:nvPr/>
                </p:nvSpPr>
                <p:spPr>
                  <a:xfrm>
                    <a:off x="1013475" y="3053081"/>
                    <a:ext cx="424537" cy="214637"/>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5" name="AutoShape 24"/>
                  <p:cNvSpPr/>
                  <p:nvPr/>
                </p:nvSpPr>
                <p:spPr>
                  <a:xfrm>
                    <a:off x="945160" y="2876263"/>
                    <a:ext cx="545841" cy="32195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6" name="Line 25"/>
                  <p:cNvSpPr/>
                  <p:nvPr/>
                </p:nvSpPr>
                <p:spPr>
                  <a:xfrm>
                    <a:off x="1009689" y="3026252"/>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27" name="Line 26"/>
                  <p:cNvSpPr/>
                  <p:nvPr/>
                </p:nvSpPr>
                <p:spPr>
                  <a:xfrm>
                    <a:off x="1438022" y="3026252"/>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grpSp>
            <p:grpSp>
              <p:nvGrpSpPr>
                <p:cNvPr id="28" name="グループ化 54"/>
                <p:cNvGrpSpPr/>
                <p:nvPr/>
              </p:nvGrpSpPr>
              <p:grpSpPr>
                <a:xfrm>
                  <a:off x="1526097" y="2461564"/>
                  <a:ext cx="545841" cy="804883"/>
                  <a:chOff x="1526097" y="2461564"/>
                  <a:chExt cx="545841" cy="804883"/>
                </a:xfrm>
              </p:grpSpPr>
              <p:sp>
                <p:nvSpPr>
                  <p:cNvPr id="29" name="Oval 21"/>
                  <p:cNvSpPr/>
                  <p:nvPr/>
                </p:nvSpPr>
                <p:spPr>
                  <a:xfrm>
                    <a:off x="1586749" y="2461564"/>
                    <a:ext cx="424537" cy="375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30" name="Rectangle 22"/>
                  <p:cNvSpPr/>
                  <p:nvPr/>
                </p:nvSpPr>
                <p:spPr>
                  <a:xfrm>
                    <a:off x="1586749" y="3051810"/>
                    <a:ext cx="424537" cy="214637"/>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31" name="AutoShape 24"/>
                  <p:cNvSpPr/>
                  <p:nvPr/>
                </p:nvSpPr>
                <p:spPr>
                  <a:xfrm>
                    <a:off x="1526097" y="2837172"/>
                    <a:ext cx="545841" cy="32195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32" name="Line 25"/>
                  <p:cNvSpPr/>
                  <p:nvPr/>
                </p:nvSpPr>
                <p:spPr>
                  <a:xfrm>
                    <a:off x="1582954" y="3024981"/>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sp>
                <p:nvSpPr>
                  <p:cNvPr id="33" name="Line 26"/>
                  <p:cNvSpPr/>
                  <p:nvPr/>
                </p:nvSpPr>
                <p:spPr>
                  <a:xfrm>
                    <a:off x="2011286" y="3024981"/>
                    <a:ext cx="0" cy="13414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cs typeface="+mn-cs"/>
                    </a:endParaRPr>
                  </a:p>
                </p:txBody>
              </p:sp>
            </p:grpSp>
          </p:grpSp>
        </p:grpSp>
        <p:sp>
          <p:nvSpPr>
            <p:cNvPr id="34" name="TextBox 16"/>
            <p:cNvSpPr txBox="1"/>
            <p:nvPr/>
          </p:nvSpPr>
          <p:spPr>
            <a:xfrm>
              <a:off x="310822" y="3338885"/>
              <a:ext cx="1877555" cy="584775"/>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600" b="1" u="sng" kern="1200" dirty="0">
                  <a:latin typeface="Meiryo UI" pitchFamily="50"/>
                  <a:ea typeface="Meiryo UI" pitchFamily="50"/>
                  <a:cs typeface="Meiryo UI" pitchFamily="50"/>
                </a:rPr>
                <a:t>これからの</a:t>
              </a:r>
              <a:endParaRPr kumimoji="1" lang="en-US" sz="1600" b="1" u="sng" kern="1200" dirty="0">
                <a:latin typeface="Meiryo UI" pitchFamily="50"/>
                <a:ea typeface="Meiryo UI" pitchFamily="50"/>
                <a:cs typeface="Meiryo UI" pitchFamily="50"/>
              </a:endParaRPr>
            </a:p>
            <a:p>
              <a:pPr algn="ctr">
                <a:defRPr sz="1800" b="0" i="0" u="none" strike="noStrike" kern="0" cap="none" spc="0" baseline="0">
                  <a:solidFill>
                    <a:srgbClr val="000000"/>
                  </a:solidFill>
                  <a:uFillTx/>
                </a:defRPr>
              </a:pPr>
              <a:r>
                <a:rPr kumimoji="1" lang="en-US" altLang="ja-JP" sz="1600" b="1" u="sng" kern="1200" dirty="0">
                  <a:latin typeface="Meiryo UI" pitchFamily="50"/>
                  <a:ea typeface="Meiryo UI" pitchFamily="50"/>
                  <a:cs typeface="Meiryo UI" pitchFamily="50"/>
                </a:rPr>
                <a:t>×××</a:t>
              </a:r>
              <a:r>
                <a:rPr kumimoji="1" lang="ja-JP" altLang="en-US" sz="1600" b="1" u="sng" kern="1200" dirty="0">
                  <a:latin typeface="Meiryo UI" pitchFamily="50"/>
                  <a:ea typeface="Meiryo UI" pitchFamily="50"/>
                  <a:cs typeface="Meiryo UI" pitchFamily="50"/>
                </a:rPr>
                <a:t>株式会社へ</a:t>
              </a:r>
              <a:endParaRPr kumimoji="1" lang="en-US" sz="1600" b="1" u="sng" kern="1200" dirty="0">
                <a:latin typeface="Meiryo UI" pitchFamily="50"/>
                <a:ea typeface="Meiryo UI" pitchFamily="50"/>
                <a:cs typeface="Meiryo UI" pitchFamily="50"/>
              </a:endParaRPr>
            </a:p>
          </p:txBody>
        </p:sp>
      </p:grpSp>
      <p:sp>
        <p:nvSpPr>
          <p:cNvPr id="35" name="フッター プレースホルダー 34">
            <a:extLst>
              <a:ext uri="{FF2B5EF4-FFF2-40B4-BE49-F238E27FC236}">
                <a16:creationId xmlns:a16="http://schemas.microsoft.com/office/drawing/2014/main" id="{6227C2B3-5424-E925-9398-4089C4929B1D}"/>
              </a:ext>
            </a:extLst>
          </p:cNvPr>
          <p:cNvSpPr>
            <a:spLocks noGrp="1"/>
          </p:cNvSpPr>
          <p:nvPr>
            <p:ph type="ftr" sz="quarter" idx="9"/>
          </p:nvPr>
        </p:nvSpPr>
        <p:spPr>
          <a:xfrm>
            <a:off x="3124202" y="6520255"/>
            <a:ext cx="2988000" cy="365129"/>
          </a:xfrm>
        </p:spPr>
        <p:txBody>
          <a:bodyPr/>
          <a:lstStyle/>
          <a:p>
            <a:r>
              <a:rPr lang="en-US" dirty="0"/>
              <a:t>Copyright©️ 2023 </a:t>
            </a:r>
            <a:r>
              <a:rPr lang="en-US" sz="800" dirty="0"/>
              <a:t>HRD</a:t>
            </a:r>
            <a:r>
              <a:rPr lang="en-US" dirty="0"/>
              <a:t>, Inc. All Rights Reserved. Strictly Confidential.</a:t>
            </a:r>
          </a:p>
        </p:txBody>
      </p:sp>
      <p:sp>
        <p:nvSpPr>
          <p:cNvPr id="36" name="スライド番号プレースホルダー 35">
            <a:extLst>
              <a:ext uri="{FF2B5EF4-FFF2-40B4-BE49-F238E27FC236}">
                <a16:creationId xmlns:a16="http://schemas.microsoft.com/office/drawing/2014/main" id="{820D4767-E613-1709-D383-3E797A75C4CD}"/>
              </a:ext>
            </a:extLst>
          </p:cNvPr>
          <p:cNvSpPr>
            <a:spLocks noGrp="1"/>
          </p:cNvSpPr>
          <p:nvPr>
            <p:ph type="sldNum" sz="quarter" idx="8"/>
          </p:nvPr>
        </p:nvSpPr>
        <p:spPr>
          <a:xfrm>
            <a:off x="6553203" y="6520255"/>
            <a:ext cx="2133596" cy="365129"/>
          </a:xfrm>
        </p:spPr>
        <p:txBody>
          <a:bodyPr/>
          <a:lstStyle/>
          <a:p>
            <a:fld id="{72F9B1EB-EA24-4728-95FE-D9EA69EDE4B3}" type="slidenum">
              <a:rPr lang="en-US" altLang="ja-JP" smtClean="0"/>
              <a:pPr/>
              <a:t>4</a:t>
            </a:fld>
            <a:endParaRPr lang="en-US" altLang="ja-JP"/>
          </a:p>
        </p:txBody>
      </p:sp>
    </p:spTree>
    <p:extLst>
      <p:ext uri="{BB962C8B-B14F-4D97-AF65-F5344CB8AC3E}">
        <p14:creationId xmlns:p14="http://schemas.microsoft.com/office/powerpoint/2010/main" val="40373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2"/>
          <p:cNvSpPr/>
          <p:nvPr/>
        </p:nvSpPr>
        <p:spPr>
          <a:xfrm>
            <a:off x="2879262" y="1629661"/>
            <a:ext cx="3162845" cy="1368152"/>
          </a:xfrm>
          <a:prstGeom prst="rect">
            <a:avLst/>
          </a:prstGeom>
          <a:solidFill>
            <a:srgbClr val="DAE3F3"/>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800" kern="1200" dirty="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endParaRPr kumimoji="1" lang="en-US" sz="1800" kern="1200" dirty="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endParaRPr kumimoji="1" lang="en-US" sz="1800" kern="1200" dirty="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endParaRPr kumimoji="1" lang="en-US" sz="1800" kern="1200" dirty="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endParaRPr kumimoji="1" lang="en-US" sz="1800" kern="1200" dirty="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r>
              <a:rPr kumimoji="1" lang="ja-JP" altLang="en-US" sz="1800" b="1" kern="1200" dirty="0">
                <a:solidFill>
                  <a:srgbClr val="002060"/>
                </a:solidFill>
                <a:latin typeface="Meiryo UI" pitchFamily="50"/>
                <a:ea typeface="Meiryo UI" pitchFamily="50"/>
                <a:cs typeface="+mn-cs"/>
              </a:rPr>
              <a:t>マネジメントモデルの定義</a:t>
            </a:r>
            <a:endParaRPr kumimoji="1" lang="en-US" sz="1800" b="1" kern="1200" dirty="0">
              <a:solidFill>
                <a:srgbClr val="002060"/>
              </a:solidFill>
              <a:latin typeface="Meiryo UI" pitchFamily="50"/>
              <a:ea typeface="Meiryo UI" pitchFamily="50"/>
              <a:cs typeface="+mn-cs"/>
            </a:endParaRPr>
          </a:p>
        </p:txBody>
      </p:sp>
      <p:sp>
        <p:nvSpPr>
          <p:cNvPr id="3" name="正方形/長方形 30"/>
          <p:cNvSpPr/>
          <p:nvPr/>
        </p:nvSpPr>
        <p:spPr>
          <a:xfrm>
            <a:off x="2041306" y="3467450"/>
            <a:ext cx="5064120" cy="1193804"/>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a:solidFill>
                <a:srgbClr val="FFFFFF"/>
              </a:solidFill>
              <a:latin typeface="Calibri"/>
              <a:ea typeface="ＭＳ Ｐゴシック" pitchFamily="50"/>
              <a:cs typeface="+mn-cs"/>
            </a:endParaRPr>
          </a:p>
        </p:txBody>
      </p:sp>
      <p:sp>
        <p:nvSpPr>
          <p:cNvPr id="13" name="Shape 219"/>
          <p:cNvSpPr txBox="1"/>
          <p:nvPr/>
        </p:nvSpPr>
        <p:spPr>
          <a:xfrm>
            <a:off x="363300" y="30495"/>
            <a:ext cx="8285643" cy="531815"/>
          </a:xfrm>
          <a:prstGeom prst="rect">
            <a:avLst/>
          </a:prstGeom>
          <a:noFill/>
          <a:ln cap="flat">
            <a:noFill/>
          </a:ln>
        </p:spPr>
        <p:txBody>
          <a:bodyPr vert="horz" wrap="square" lIns="91421" tIns="45701" rIns="91421" bIns="45701" anchor="t" anchorCtr="1" compatLnSpc="1">
            <a:noAutofit/>
          </a:bodyPr>
          <a:lstStyle/>
          <a:p>
            <a:pPr algn="ctr">
              <a:defRPr sz="1800" b="0" i="0" u="none" strike="noStrike" kern="0" cap="none" spc="0" baseline="0">
                <a:solidFill>
                  <a:srgbClr val="000000"/>
                </a:solidFill>
                <a:uFillTx/>
              </a:defRPr>
            </a:pPr>
            <a:r>
              <a:rPr kumimoji="1" lang="ja-JP" altLang="en-US" sz="2800" dirty="0">
                <a:solidFill>
                  <a:srgbClr val="3BA3AB"/>
                </a:solidFill>
                <a:latin typeface="Meiryo UI" pitchFamily="50"/>
                <a:ea typeface="Meiryo UI" pitchFamily="50"/>
                <a:cs typeface="Meiryo UI" pitchFamily="50"/>
              </a:rPr>
              <a:t>ご提案概要：店長候補人材の見える化</a:t>
            </a:r>
            <a:br>
              <a:rPr kumimoji="1" lang="en-US" sz="2800" b="1" dirty="0">
                <a:solidFill>
                  <a:srgbClr val="3BA3AB"/>
                </a:solidFill>
                <a:latin typeface="Meiryo UI" pitchFamily="50"/>
                <a:ea typeface="Meiryo UI" pitchFamily="50"/>
                <a:cs typeface="Meiryo UI" pitchFamily="50"/>
              </a:rPr>
            </a:br>
            <a:endParaRPr kumimoji="1" lang="en-US" sz="3600" b="1" dirty="0">
              <a:solidFill>
                <a:srgbClr val="595959"/>
              </a:solidFill>
              <a:latin typeface="Calibri" pitchFamily="34"/>
              <a:ea typeface="ＭＳ Ｐゴシック"/>
            </a:endParaRPr>
          </a:p>
        </p:txBody>
      </p:sp>
      <p:grpSp>
        <p:nvGrpSpPr>
          <p:cNvPr id="14" name="グループ化 3"/>
          <p:cNvGrpSpPr/>
          <p:nvPr/>
        </p:nvGrpSpPr>
        <p:grpSpPr>
          <a:xfrm>
            <a:off x="2918097" y="1845222"/>
            <a:ext cx="1182684" cy="679801"/>
            <a:chOff x="2918097" y="1845222"/>
            <a:chExt cx="1182684" cy="679801"/>
          </a:xfrm>
        </p:grpSpPr>
        <p:sp>
          <p:nvSpPr>
            <p:cNvPr id="15" name="テキスト ボックス 152"/>
            <p:cNvSpPr txBox="1"/>
            <p:nvPr/>
          </p:nvSpPr>
          <p:spPr>
            <a:xfrm>
              <a:off x="2918097" y="2063361"/>
              <a:ext cx="1182684" cy="461662"/>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店長</a:t>
              </a:r>
              <a:endParaRPr kumimoji="1" lang="en-US" sz="1200" b="1" kern="1200">
                <a:latin typeface="Meiryo UI" pitchFamily="50"/>
                <a:ea typeface="Meiryo UI" pitchFamily="50"/>
                <a:cs typeface="Arial" pitchFamily="34"/>
              </a:endParaRPr>
            </a:p>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モデル</a:t>
              </a:r>
              <a:endParaRPr kumimoji="1" lang="en-US" sz="1200" b="1" kern="1200">
                <a:latin typeface="Meiryo UI" pitchFamily="50"/>
                <a:ea typeface="Meiryo UI" pitchFamily="50"/>
                <a:cs typeface="Arial" pitchFamily="34"/>
              </a:endParaRPr>
            </a:p>
          </p:txBody>
        </p:sp>
        <p:grpSp>
          <p:nvGrpSpPr>
            <p:cNvPr id="16" name="グループ化 351"/>
            <p:cNvGrpSpPr/>
            <p:nvPr/>
          </p:nvGrpSpPr>
          <p:grpSpPr>
            <a:xfrm>
              <a:off x="3237369" y="1845222"/>
              <a:ext cx="583332" cy="254084"/>
              <a:chOff x="3237369" y="1845222"/>
              <a:chExt cx="583332" cy="254084"/>
            </a:xfrm>
          </p:grpSpPr>
          <p:grpSp>
            <p:nvGrpSpPr>
              <p:cNvPr id="17" name="グループ化 352"/>
              <p:cNvGrpSpPr/>
              <p:nvPr/>
            </p:nvGrpSpPr>
            <p:grpSpPr>
              <a:xfrm>
                <a:off x="3237369" y="1846749"/>
                <a:ext cx="189930" cy="252557"/>
                <a:chOff x="3237369" y="1846749"/>
                <a:chExt cx="189930" cy="252557"/>
              </a:xfrm>
            </p:grpSpPr>
            <p:sp>
              <p:nvSpPr>
                <p:cNvPr id="18" name="Oval 21"/>
                <p:cNvSpPr/>
                <p:nvPr/>
              </p:nvSpPr>
              <p:spPr>
                <a:xfrm>
                  <a:off x="3258473" y="1846749"/>
                  <a:ext cx="147721" cy="1178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 name="Rectangle 22"/>
                <p:cNvSpPr/>
                <p:nvPr/>
              </p:nvSpPr>
              <p:spPr>
                <a:xfrm>
                  <a:off x="3258473" y="2031961"/>
                  <a:ext cx="147721" cy="67345"/>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 name="AutoShape 24"/>
                <p:cNvSpPr/>
                <p:nvPr/>
              </p:nvSpPr>
              <p:spPr>
                <a:xfrm>
                  <a:off x="3237369" y="1964606"/>
                  <a:ext cx="189930" cy="10102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 name="Line 25"/>
                <p:cNvSpPr/>
                <p:nvPr/>
              </p:nvSpPr>
              <p:spPr>
                <a:xfrm>
                  <a:off x="3257156" y="2023539"/>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 name="Line 26"/>
                <p:cNvSpPr/>
                <p:nvPr/>
              </p:nvSpPr>
              <p:spPr>
                <a:xfrm>
                  <a:off x="3406204" y="2023539"/>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3" name="グループ化 353"/>
              <p:cNvGrpSpPr/>
              <p:nvPr/>
            </p:nvGrpSpPr>
            <p:grpSpPr>
              <a:xfrm>
                <a:off x="3431295" y="1845624"/>
                <a:ext cx="189930" cy="252548"/>
                <a:chOff x="3431295" y="1845624"/>
                <a:chExt cx="189930" cy="252548"/>
              </a:xfrm>
            </p:grpSpPr>
            <p:sp>
              <p:nvSpPr>
                <p:cNvPr id="24" name="Oval 21"/>
                <p:cNvSpPr/>
                <p:nvPr/>
              </p:nvSpPr>
              <p:spPr>
                <a:xfrm>
                  <a:off x="3452399" y="1845624"/>
                  <a:ext cx="147721" cy="1178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 name="Rectangle 22"/>
                <p:cNvSpPr/>
                <p:nvPr/>
              </p:nvSpPr>
              <p:spPr>
                <a:xfrm>
                  <a:off x="3452399" y="2030827"/>
                  <a:ext cx="147721" cy="67345"/>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 name="AutoShape 24"/>
                <p:cNvSpPr/>
                <p:nvPr/>
              </p:nvSpPr>
              <p:spPr>
                <a:xfrm>
                  <a:off x="3431295" y="1963481"/>
                  <a:ext cx="189930" cy="10102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 name="Line 25"/>
                <p:cNvSpPr/>
                <p:nvPr/>
              </p:nvSpPr>
              <p:spPr>
                <a:xfrm>
                  <a:off x="3451073" y="2022415"/>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 name="Line 26"/>
                <p:cNvSpPr/>
                <p:nvPr/>
              </p:nvSpPr>
              <p:spPr>
                <a:xfrm>
                  <a:off x="3600120" y="2022415"/>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9" name="グループ化 354"/>
              <p:cNvGrpSpPr/>
              <p:nvPr/>
            </p:nvGrpSpPr>
            <p:grpSpPr>
              <a:xfrm>
                <a:off x="3630771" y="1845222"/>
                <a:ext cx="189930" cy="252557"/>
                <a:chOff x="3630771" y="1845222"/>
                <a:chExt cx="189930" cy="252557"/>
              </a:xfrm>
            </p:grpSpPr>
            <p:sp>
              <p:nvSpPr>
                <p:cNvPr id="30" name="Oval 21"/>
                <p:cNvSpPr/>
                <p:nvPr/>
              </p:nvSpPr>
              <p:spPr>
                <a:xfrm>
                  <a:off x="3651875" y="1845222"/>
                  <a:ext cx="147721" cy="1178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 name="Rectangle 22"/>
                <p:cNvSpPr/>
                <p:nvPr/>
              </p:nvSpPr>
              <p:spPr>
                <a:xfrm>
                  <a:off x="3651875" y="2030434"/>
                  <a:ext cx="147721" cy="67345"/>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 name="AutoShape 24"/>
                <p:cNvSpPr/>
                <p:nvPr/>
              </p:nvSpPr>
              <p:spPr>
                <a:xfrm>
                  <a:off x="3630771" y="1963079"/>
                  <a:ext cx="189930" cy="10102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 name="Line 25"/>
                <p:cNvSpPr/>
                <p:nvPr/>
              </p:nvSpPr>
              <p:spPr>
                <a:xfrm>
                  <a:off x="3650549" y="2022012"/>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 name="Line 26"/>
                <p:cNvSpPr/>
                <p:nvPr/>
              </p:nvSpPr>
              <p:spPr>
                <a:xfrm>
                  <a:off x="3799597" y="2022012"/>
                  <a:ext cx="0" cy="420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grpSp>
        <p:nvGrpSpPr>
          <p:cNvPr id="35" name="グループ化 10"/>
          <p:cNvGrpSpPr/>
          <p:nvPr/>
        </p:nvGrpSpPr>
        <p:grpSpPr>
          <a:xfrm>
            <a:off x="2246543" y="3752496"/>
            <a:ext cx="916000" cy="647697"/>
            <a:chOff x="2246543" y="3752496"/>
            <a:chExt cx="916000" cy="647697"/>
          </a:xfrm>
        </p:grpSpPr>
        <p:grpSp>
          <p:nvGrpSpPr>
            <p:cNvPr id="36" name="グループ化 685"/>
            <p:cNvGrpSpPr/>
            <p:nvPr/>
          </p:nvGrpSpPr>
          <p:grpSpPr>
            <a:xfrm>
              <a:off x="2424796" y="4141290"/>
              <a:ext cx="168871" cy="251734"/>
              <a:chOff x="2424796" y="4141290"/>
              <a:chExt cx="168871" cy="251734"/>
            </a:xfrm>
          </p:grpSpPr>
          <p:sp>
            <p:nvSpPr>
              <p:cNvPr id="37" name="Rectangle 22"/>
              <p:cNvSpPr/>
              <p:nvPr/>
            </p:nvSpPr>
            <p:spPr>
              <a:xfrm>
                <a:off x="2443560" y="4325898"/>
                <a:ext cx="131344" cy="67126"/>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8" name="AutoShape 24"/>
              <p:cNvSpPr/>
              <p:nvPr/>
            </p:nvSpPr>
            <p:spPr>
              <a:xfrm>
                <a:off x="2424796" y="425877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9" name="Line 25"/>
              <p:cNvSpPr/>
              <p:nvPr/>
            </p:nvSpPr>
            <p:spPr>
              <a:xfrm>
                <a:off x="2442389" y="43175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0" name="Line 26"/>
              <p:cNvSpPr/>
              <p:nvPr/>
            </p:nvSpPr>
            <p:spPr>
              <a:xfrm>
                <a:off x="2574895" y="43175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1" name="Oval 21"/>
              <p:cNvSpPr/>
              <p:nvPr/>
            </p:nvSpPr>
            <p:spPr>
              <a:xfrm>
                <a:off x="2443560" y="414129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42" name="グループ化 686"/>
            <p:cNvGrpSpPr/>
            <p:nvPr/>
          </p:nvGrpSpPr>
          <p:grpSpPr>
            <a:xfrm>
              <a:off x="2246543" y="4128305"/>
              <a:ext cx="168871" cy="251734"/>
              <a:chOff x="2246543" y="4128305"/>
              <a:chExt cx="168871" cy="251734"/>
            </a:xfrm>
          </p:grpSpPr>
          <p:sp>
            <p:nvSpPr>
              <p:cNvPr id="43" name="Oval 21"/>
              <p:cNvSpPr/>
              <p:nvPr/>
            </p:nvSpPr>
            <p:spPr>
              <a:xfrm>
                <a:off x="2265307" y="412830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4" name="Rectangle 22"/>
              <p:cNvSpPr/>
              <p:nvPr/>
            </p:nvSpPr>
            <p:spPr>
              <a:xfrm>
                <a:off x="2265307" y="4312913"/>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5" name="AutoShape 24"/>
              <p:cNvSpPr/>
              <p:nvPr/>
            </p:nvSpPr>
            <p:spPr>
              <a:xfrm>
                <a:off x="2246543" y="4245787"/>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6" name="Line 25"/>
              <p:cNvSpPr/>
              <p:nvPr/>
            </p:nvSpPr>
            <p:spPr>
              <a:xfrm>
                <a:off x="2264136" y="430451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47" name="Line 26"/>
              <p:cNvSpPr/>
              <p:nvPr/>
            </p:nvSpPr>
            <p:spPr>
              <a:xfrm>
                <a:off x="2396651" y="430451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48" name="グループ化 687"/>
            <p:cNvGrpSpPr/>
            <p:nvPr/>
          </p:nvGrpSpPr>
          <p:grpSpPr>
            <a:xfrm>
              <a:off x="2930277" y="3963027"/>
              <a:ext cx="168871" cy="251735"/>
              <a:chOff x="2930277" y="3963027"/>
              <a:chExt cx="168871" cy="251735"/>
            </a:xfrm>
          </p:grpSpPr>
          <p:sp>
            <p:nvSpPr>
              <p:cNvPr id="49" name="Oval 21"/>
              <p:cNvSpPr/>
              <p:nvPr/>
            </p:nvSpPr>
            <p:spPr>
              <a:xfrm>
                <a:off x="2949040" y="3963027"/>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0" name="Rectangle 22"/>
              <p:cNvSpPr/>
              <p:nvPr/>
            </p:nvSpPr>
            <p:spPr>
              <a:xfrm>
                <a:off x="2949040" y="4147636"/>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1" name="AutoShape 24"/>
              <p:cNvSpPr/>
              <p:nvPr/>
            </p:nvSpPr>
            <p:spPr>
              <a:xfrm>
                <a:off x="2930277" y="4080500"/>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2" name="Line 25"/>
              <p:cNvSpPr/>
              <p:nvPr/>
            </p:nvSpPr>
            <p:spPr>
              <a:xfrm>
                <a:off x="2947861" y="413924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3" name="Line 26"/>
              <p:cNvSpPr/>
              <p:nvPr/>
            </p:nvSpPr>
            <p:spPr>
              <a:xfrm>
                <a:off x="3080375" y="413924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54" name="グループ化 688"/>
            <p:cNvGrpSpPr/>
            <p:nvPr/>
          </p:nvGrpSpPr>
          <p:grpSpPr>
            <a:xfrm>
              <a:off x="2807628" y="3783741"/>
              <a:ext cx="168871" cy="251725"/>
              <a:chOff x="2807628" y="3783741"/>
              <a:chExt cx="168871" cy="251725"/>
            </a:xfrm>
          </p:grpSpPr>
          <p:sp>
            <p:nvSpPr>
              <p:cNvPr id="55" name="Oval 21"/>
              <p:cNvSpPr/>
              <p:nvPr/>
            </p:nvSpPr>
            <p:spPr>
              <a:xfrm>
                <a:off x="2826392" y="378374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6" name="Rectangle 22"/>
              <p:cNvSpPr/>
              <p:nvPr/>
            </p:nvSpPr>
            <p:spPr>
              <a:xfrm>
                <a:off x="2826392" y="3968340"/>
                <a:ext cx="131344" cy="67126"/>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7" name="AutoShape 24"/>
              <p:cNvSpPr/>
              <p:nvPr/>
            </p:nvSpPr>
            <p:spPr>
              <a:xfrm>
                <a:off x="2807628" y="390121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8" name="Line 25"/>
              <p:cNvSpPr/>
              <p:nvPr/>
            </p:nvSpPr>
            <p:spPr>
              <a:xfrm>
                <a:off x="2825221" y="395995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59" name="Line 26"/>
              <p:cNvSpPr/>
              <p:nvPr/>
            </p:nvSpPr>
            <p:spPr>
              <a:xfrm>
                <a:off x="2957736" y="395995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60" name="グループ化 689"/>
            <p:cNvGrpSpPr/>
            <p:nvPr/>
          </p:nvGrpSpPr>
          <p:grpSpPr>
            <a:xfrm>
              <a:off x="2599794" y="3770766"/>
              <a:ext cx="168871" cy="251734"/>
              <a:chOff x="2599794" y="3770766"/>
              <a:chExt cx="168871" cy="251734"/>
            </a:xfrm>
          </p:grpSpPr>
          <p:sp>
            <p:nvSpPr>
              <p:cNvPr id="61" name="Oval 21"/>
              <p:cNvSpPr/>
              <p:nvPr/>
            </p:nvSpPr>
            <p:spPr>
              <a:xfrm>
                <a:off x="2618558" y="3770766"/>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2" name="Rectangle 22"/>
              <p:cNvSpPr/>
              <p:nvPr/>
            </p:nvSpPr>
            <p:spPr>
              <a:xfrm>
                <a:off x="2618558" y="3955374"/>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3" name="AutoShape 24"/>
              <p:cNvSpPr/>
              <p:nvPr/>
            </p:nvSpPr>
            <p:spPr>
              <a:xfrm>
                <a:off x="2599794" y="3888239"/>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4" name="Line 25"/>
              <p:cNvSpPr/>
              <p:nvPr/>
            </p:nvSpPr>
            <p:spPr>
              <a:xfrm>
                <a:off x="2617387" y="394698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5" name="Line 26"/>
              <p:cNvSpPr/>
              <p:nvPr/>
            </p:nvSpPr>
            <p:spPr>
              <a:xfrm>
                <a:off x="2749902" y="394698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66" name="グループ化 690"/>
            <p:cNvGrpSpPr/>
            <p:nvPr/>
          </p:nvGrpSpPr>
          <p:grpSpPr>
            <a:xfrm>
              <a:off x="2387269" y="3752496"/>
              <a:ext cx="168871" cy="251734"/>
              <a:chOff x="2387269" y="3752496"/>
              <a:chExt cx="168871" cy="251734"/>
            </a:xfrm>
          </p:grpSpPr>
          <p:sp>
            <p:nvSpPr>
              <p:cNvPr id="67" name="Oval 21"/>
              <p:cNvSpPr/>
              <p:nvPr/>
            </p:nvSpPr>
            <p:spPr>
              <a:xfrm>
                <a:off x="2406033" y="3752496"/>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8" name="Rectangle 22"/>
              <p:cNvSpPr/>
              <p:nvPr/>
            </p:nvSpPr>
            <p:spPr>
              <a:xfrm>
                <a:off x="2406033" y="3937104"/>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69" name="AutoShape 24"/>
              <p:cNvSpPr/>
              <p:nvPr/>
            </p:nvSpPr>
            <p:spPr>
              <a:xfrm>
                <a:off x="2387269" y="3869969"/>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0" name="Line 25"/>
              <p:cNvSpPr/>
              <p:nvPr/>
            </p:nvSpPr>
            <p:spPr>
              <a:xfrm>
                <a:off x="2404862" y="392871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1" name="Line 26"/>
              <p:cNvSpPr/>
              <p:nvPr/>
            </p:nvSpPr>
            <p:spPr>
              <a:xfrm>
                <a:off x="2537377" y="392871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72" name="グループ化 691"/>
            <p:cNvGrpSpPr/>
            <p:nvPr/>
          </p:nvGrpSpPr>
          <p:grpSpPr>
            <a:xfrm>
              <a:off x="2698677" y="3951561"/>
              <a:ext cx="168871" cy="251734"/>
              <a:chOff x="2698677" y="3951561"/>
              <a:chExt cx="168871" cy="251734"/>
            </a:xfrm>
          </p:grpSpPr>
          <p:sp>
            <p:nvSpPr>
              <p:cNvPr id="73" name="Oval 21"/>
              <p:cNvSpPr/>
              <p:nvPr/>
            </p:nvSpPr>
            <p:spPr>
              <a:xfrm>
                <a:off x="2717441" y="395156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4" name="Rectangle 22"/>
              <p:cNvSpPr/>
              <p:nvPr/>
            </p:nvSpPr>
            <p:spPr>
              <a:xfrm>
                <a:off x="2717441" y="413616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5" name="AutoShape 24"/>
              <p:cNvSpPr/>
              <p:nvPr/>
            </p:nvSpPr>
            <p:spPr>
              <a:xfrm>
                <a:off x="2698677" y="406903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6" name="Line 25"/>
              <p:cNvSpPr/>
              <p:nvPr/>
            </p:nvSpPr>
            <p:spPr>
              <a:xfrm>
                <a:off x="2716270" y="412777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77" name="Line 26"/>
              <p:cNvSpPr/>
              <p:nvPr/>
            </p:nvSpPr>
            <p:spPr>
              <a:xfrm>
                <a:off x="2848776" y="412777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78" name="グループ化 692"/>
            <p:cNvGrpSpPr/>
            <p:nvPr/>
          </p:nvGrpSpPr>
          <p:grpSpPr>
            <a:xfrm>
              <a:off x="2807628" y="4139507"/>
              <a:ext cx="168871" cy="251734"/>
              <a:chOff x="2807628" y="4139507"/>
              <a:chExt cx="168871" cy="251734"/>
            </a:xfrm>
          </p:grpSpPr>
          <p:sp>
            <p:nvSpPr>
              <p:cNvPr id="79" name="Oval 21"/>
              <p:cNvSpPr/>
              <p:nvPr/>
            </p:nvSpPr>
            <p:spPr>
              <a:xfrm>
                <a:off x="2826392" y="4139507"/>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0" name="Rectangle 22"/>
              <p:cNvSpPr/>
              <p:nvPr/>
            </p:nvSpPr>
            <p:spPr>
              <a:xfrm>
                <a:off x="2826392" y="4324115"/>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1" name="AutoShape 24"/>
              <p:cNvSpPr/>
              <p:nvPr/>
            </p:nvSpPr>
            <p:spPr>
              <a:xfrm>
                <a:off x="2807628" y="4256989"/>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2" name="Line 25"/>
              <p:cNvSpPr/>
              <p:nvPr/>
            </p:nvSpPr>
            <p:spPr>
              <a:xfrm>
                <a:off x="2825221" y="431572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3" name="Line 26"/>
              <p:cNvSpPr/>
              <p:nvPr/>
            </p:nvSpPr>
            <p:spPr>
              <a:xfrm>
                <a:off x="2957736" y="431572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84" name="グループ化 693"/>
            <p:cNvGrpSpPr/>
            <p:nvPr/>
          </p:nvGrpSpPr>
          <p:grpSpPr>
            <a:xfrm>
              <a:off x="2500911" y="3948004"/>
              <a:ext cx="168871" cy="251734"/>
              <a:chOff x="2500911" y="3948004"/>
              <a:chExt cx="168871" cy="251734"/>
            </a:xfrm>
          </p:grpSpPr>
          <p:sp>
            <p:nvSpPr>
              <p:cNvPr id="85" name="Rectangle 22"/>
              <p:cNvSpPr/>
              <p:nvPr/>
            </p:nvSpPr>
            <p:spPr>
              <a:xfrm>
                <a:off x="2519674" y="4132612"/>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6" name="Oval 21"/>
              <p:cNvSpPr/>
              <p:nvPr/>
            </p:nvSpPr>
            <p:spPr>
              <a:xfrm>
                <a:off x="2519674" y="3948004"/>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7" name="AutoShape 24"/>
              <p:cNvSpPr/>
              <p:nvPr/>
            </p:nvSpPr>
            <p:spPr>
              <a:xfrm>
                <a:off x="2500911" y="4065486"/>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8" name="Line 25"/>
              <p:cNvSpPr/>
              <p:nvPr/>
            </p:nvSpPr>
            <p:spPr>
              <a:xfrm>
                <a:off x="2518504" y="412422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89" name="Line 26"/>
              <p:cNvSpPr/>
              <p:nvPr/>
            </p:nvSpPr>
            <p:spPr>
              <a:xfrm>
                <a:off x="2651019" y="412422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90" name="グループ化 694"/>
            <p:cNvGrpSpPr/>
            <p:nvPr/>
          </p:nvGrpSpPr>
          <p:grpSpPr>
            <a:xfrm>
              <a:off x="2312215" y="3957157"/>
              <a:ext cx="168871" cy="251734"/>
              <a:chOff x="2312215" y="3957157"/>
              <a:chExt cx="168871" cy="251734"/>
            </a:xfrm>
          </p:grpSpPr>
          <p:sp>
            <p:nvSpPr>
              <p:cNvPr id="91" name="Oval 21"/>
              <p:cNvSpPr/>
              <p:nvPr/>
            </p:nvSpPr>
            <p:spPr>
              <a:xfrm>
                <a:off x="2330979" y="3957157"/>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2" name="Rectangle 22"/>
              <p:cNvSpPr/>
              <p:nvPr/>
            </p:nvSpPr>
            <p:spPr>
              <a:xfrm>
                <a:off x="2330979" y="4141765"/>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3" name="AutoShape 24"/>
              <p:cNvSpPr/>
              <p:nvPr/>
            </p:nvSpPr>
            <p:spPr>
              <a:xfrm>
                <a:off x="2312215" y="4074630"/>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4" name="Line 25"/>
              <p:cNvSpPr/>
              <p:nvPr/>
            </p:nvSpPr>
            <p:spPr>
              <a:xfrm>
                <a:off x="2329808" y="413337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5" name="Line 26"/>
              <p:cNvSpPr/>
              <p:nvPr/>
            </p:nvSpPr>
            <p:spPr>
              <a:xfrm>
                <a:off x="2462323" y="413337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96" name="グループ化 695"/>
            <p:cNvGrpSpPr/>
            <p:nvPr/>
          </p:nvGrpSpPr>
          <p:grpSpPr>
            <a:xfrm>
              <a:off x="2621593" y="4128305"/>
              <a:ext cx="168871" cy="251734"/>
              <a:chOff x="2621593" y="4128305"/>
              <a:chExt cx="168871" cy="251734"/>
            </a:xfrm>
          </p:grpSpPr>
          <p:sp>
            <p:nvSpPr>
              <p:cNvPr id="97" name="Oval 21"/>
              <p:cNvSpPr/>
              <p:nvPr/>
            </p:nvSpPr>
            <p:spPr>
              <a:xfrm>
                <a:off x="2640357" y="412830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8" name="Rectangle 22"/>
              <p:cNvSpPr/>
              <p:nvPr/>
            </p:nvSpPr>
            <p:spPr>
              <a:xfrm>
                <a:off x="2640357" y="4312913"/>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99" name="AutoShape 24"/>
              <p:cNvSpPr/>
              <p:nvPr/>
            </p:nvSpPr>
            <p:spPr>
              <a:xfrm>
                <a:off x="2621593" y="4245787"/>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0" name="Line 25"/>
              <p:cNvSpPr/>
              <p:nvPr/>
            </p:nvSpPr>
            <p:spPr>
              <a:xfrm>
                <a:off x="2639177" y="430451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1" name="Line 26"/>
              <p:cNvSpPr/>
              <p:nvPr/>
            </p:nvSpPr>
            <p:spPr>
              <a:xfrm>
                <a:off x="2771692" y="430451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02" name="グループ化 696"/>
            <p:cNvGrpSpPr/>
            <p:nvPr/>
          </p:nvGrpSpPr>
          <p:grpSpPr>
            <a:xfrm>
              <a:off x="2993672" y="4148459"/>
              <a:ext cx="168871" cy="251734"/>
              <a:chOff x="2993672" y="4148459"/>
              <a:chExt cx="168871" cy="251734"/>
            </a:xfrm>
          </p:grpSpPr>
          <p:sp>
            <p:nvSpPr>
              <p:cNvPr id="103" name="Oval 21"/>
              <p:cNvSpPr/>
              <p:nvPr/>
            </p:nvSpPr>
            <p:spPr>
              <a:xfrm>
                <a:off x="3012426" y="4148459"/>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4" name="Rectangle 22"/>
              <p:cNvSpPr/>
              <p:nvPr/>
            </p:nvSpPr>
            <p:spPr>
              <a:xfrm>
                <a:off x="3012426" y="4333067"/>
                <a:ext cx="131344" cy="67126"/>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5" name="AutoShape 24"/>
              <p:cNvSpPr/>
              <p:nvPr/>
            </p:nvSpPr>
            <p:spPr>
              <a:xfrm>
                <a:off x="2993672" y="4265941"/>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6" name="Line 25"/>
              <p:cNvSpPr/>
              <p:nvPr/>
            </p:nvSpPr>
            <p:spPr>
              <a:xfrm>
                <a:off x="3011256" y="432467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07" name="Line 26"/>
              <p:cNvSpPr/>
              <p:nvPr/>
            </p:nvSpPr>
            <p:spPr>
              <a:xfrm>
                <a:off x="3143771" y="432467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nvGrpSpPr>
          <p:cNvPr id="108" name="グループ化 7"/>
          <p:cNvGrpSpPr/>
          <p:nvPr/>
        </p:nvGrpSpPr>
        <p:grpSpPr>
          <a:xfrm>
            <a:off x="4989505" y="1845222"/>
            <a:ext cx="1133471" cy="719221"/>
            <a:chOff x="4989505" y="1845222"/>
            <a:chExt cx="1133471" cy="719221"/>
          </a:xfrm>
        </p:grpSpPr>
        <p:sp>
          <p:nvSpPr>
            <p:cNvPr id="109" name="テキスト ボックス 48"/>
            <p:cNvSpPr txBox="1"/>
            <p:nvPr/>
          </p:nvSpPr>
          <p:spPr>
            <a:xfrm>
              <a:off x="4989505" y="2102781"/>
              <a:ext cx="1133471" cy="461662"/>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副店長</a:t>
              </a:r>
              <a:endParaRPr kumimoji="1" lang="en-US" sz="1200" b="1" kern="1200">
                <a:latin typeface="Meiryo UI" pitchFamily="50"/>
                <a:ea typeface="Meiryo UI" pitchFamily="50"/>
                <a:cs typeface="Arial" pitchFamily="34"/>
              </a:endParaRPr>
            </a:p>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モデル②</a:t>
              </a:r>
              <a:endParaRPr kumimoji="1" lang="en-US" sz="1200" b="1" kern="1200">
                <a:latin typeface="Meiryo UI" pitchFamily="50"/>
                <a:ea typeface="Meiryo UI" pitchFamily="50"/>
                <a:cs typeface="Arial" pitchFamily="34"/>
              </a:endParaRPr>
            </a:p>
          </p:txBody>
        </p:sp>
        <p:grpSp>
          <p:nvGrpSpPr>
            <p:cNvPr id="110" name="グループ化 759"/>
            <p:cNvGrpSpPr/>
            <p:nvPr/>
          </p:nvGrpSpPr>
          <p:grpSpPr>
            <a:xfrm>
              <a:off x="5257946" y="1845222"/>
              <a:ext cx="591890" cy="255026"/>
              <a:chOff x="5257946" y="1845222"/>
              <a:chExt cx="591890" cy="255026"/>
            </a:xfrm>
          </p:grpSpPr>
          <p:grpSp>
            <p:nvGrpSpPr>
              <p:cNvPr id="111" name="グループ化 760"/>
              <p:cNvGrpSpPr/>
              <p:nvPr/>
            </p:nvGrpSpPr>
            <p:grpSpPr>
              <a:xfrm>
                <a:off x="5257946" y="1846758"/>
                <a:ext cx="192718" cy="253490"/>
                <a:chOff x="5257946" y="1846758"/>
                <a:chExt cx="192718" cy="253490"/>
              </a:xfrm>
            </p:grpSpPr>
            <p:sp>
              <p:nvSpPr>
                <p:cNvPr id="112" name="Oval 21"/>
                <p:cNvSpPr/>
                <p:nvPr/>
              </p:nvSpPr>
              <p:spPr>
                <a:xfrm>
                  <a:off x="5279361" y="1846758"/>
                  <a:ext cx="149888" cy="1182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13" name="Rectangle 22"/>
                <p:cNvSpPr/>
                <p:nvPr/>
              </p:nvSpPr>
              <p:spPr>
                <a:xfrm>
                  <a:off x="5279361" y="2032647"/>
                  <a:ext cx="149888" cy="67601"/>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14" name="AutoShape 24"/>
                <p:cNvSpPr/>
                <p:nvPr/>
              </p:nvSpPr>
              <p:spPr>
                <a:xfrm>
                  <a:off x="5257946" y="1965054"/>
                  <a:ext cx="192718" cy="10139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15" name="Line 25"/>
                <p:cNvSpPr/>
                <p:nvPr/>
              </p:nvSpPr>
              <p:spPr>
                <a:xfrm>
                  <a:off x="5278017" y="2024198"/>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16" name="Line 26"/>
                <p:cNvSpPr/>
                <p:nvPr/>
              </p:nvSpPr>
              <p:spPr>
                <a:xfrm>
                  <a:off x="5429250" y="2024198"/>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17" name="グループ化 761"/>
              <p:cNvGrpSpPr/>
              <p:nvPr/>
            </p:nvGrpSpPr>
            <p:grpSpPr>
              <a:xfrm>
                <a:off x="5454706" y="1845624"/>
                <a:ext cx="192718" cy="253499"/>
                <a:chOff x="5454706" y="1845624"/>
                <a:chExt cx="192718" cy="253499"/>
              </a:xfrm>
            </p:grpSpPr>
            <p:sp>
              <p:nvSpPr>
                <p:cNvPr id="118" name="Oval 21"/>
                <p:cNvSpPr/>
                <p:nvPr/>
              </p:nvSpPr>
              <p:spPr>
                <a:xfrm>
                  <a:off x="5476122" y="1845624"/>
                  <a:ext cx="149888" cy="1182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19" name="Rectangle 22"/>
                <p:cNvSpPr/>
                <p:nvPr/>
              </p:nvSpPr>
              <p:spPr>
                <a:xfrm>
                  <a:off x="5476122" y="2031522"/>
                  <a:ext cx="149888" cy="67601"/>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0" name="AutoShape 24"/>
                <p:cNvSpPr/>
                <p:nvPr/>
              </p:nvSpPr>
              <p:spPr>
                <a:xfrm>
                  <a:off x="5454706" y="1963920"/>
                  <a:ext cx="192718" cy="10139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1" name="Line 25"/>
                <p:cNvSpPr/>
                <p:nvPr/>
              </p:nvSpPr>
              <p:spPr>
                <a:xfrm>
                  <a:off x="5474787" y="2023073"/>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2" name="Line 26"/>
                <p:cNvSpPr/>
                <p:nvPr/>
              </p:nvSpPr>
              <p:spPr>
                <a:xfrm>
                  <a:off x="5626019" y="2023073"/>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23" name="グループ化 762"/>
              <p:cNvGrpSpPr/>
              <p:nvPr/>
            </p:nvGrpSpPr>
            <p:grpSpPr>
              <a:xfrm>
                <a:off x="5657118" y="1845222"/>
                <a:ext cx="192718" cy="253499"/>
                <a:chOff x="5657118" y="1845222"/>
                <a:chExt cx="192718" cy="253499"/>
              </a:xfrm>
            </p:grpSpPr>
            <p:sp>
              <p:nvSpPr>
                <p:cNvPr id="124" name="Oval 21"/>
                <p:cNvSpPr/>
                <p:nvPr/>
              </p:nvSpPr>
              <p:spPr>
                <a:xfrm>
                  <a:off x="5678524" y="1845222"/>
                  <a:ext cx="149888" cy="1182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5" name="Rectangle 22"/>
                <p:cNvSpPr/>
                <p:nvPr/>
              </p:nvSpPr>
              <p:spPr>
                <a:xfrm>
                  <a:off x="5678524" y="2031120"/>
                  <a:ext cx="149888" cy="67601"/>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6" name="AutoShape 24"/>
                <p:cNvSpPr/>
                <p:nvPr/>
              </p:nvSpPr>
              <p:spPr>
                <a:xfrm>
                  <a:off x="5657118" y="1963518"/>
                  <a:ext cx="192718" cy="10139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7" name="Line 25"/>
                <p:cNvSpPr/>
                <p:nvPr/>
              </p:nvSpPr>
              <p:spPr>
                <a:xfrm>
                  <a:off x="5677189" y="2022671"/>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28" name="Line 26"/>
                <p:cNvSpPr/>
                <p:nvPr/>
              </p:nvSpPr>
              <p:spPr>
                <a:xfrm>
                  <a:off x="5828422" y="2022671"/>
                  <a:ext cx="0" cy="4224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grpSp>
        <p:nvGrpSpPr>
          <p:cNvPr id="129" name="グループ化 778"/>
          <p:cNvGrpSpPr/>
          <p:nvPr/>
        </p:nvGrpSpPr>
        <p:grpSpPr>
          <a:xfrm>
            <a:off x="3903363" y="1835447"/>
            <a:ext cx="1292220" cy="688324"/>
            <a:chOff x="3903363" y="1835447"/>
            <a:chExt cx="1292220" cy="688324"/>
          </a:xfrm>
        </p:grpSpPr>
        <p:sp>
          <p:nvSpPr>
            <p:cNvPr id="130" name="テキスト ボックス 154"/>
            <p:cNvSpPr txBox="1"/>
            <p:nvPr/>
          </p:nvSpPr>
          <p:spPr>
            <a:xfrm>
              <a:off x="3903363" y="2062109"/>
              <a:ext cx="1292220" cy="461662"/>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副店長</a:t>
              </a:r>
              <a:endParaRPr kumimoji="1" lang="en-US" sz="1200" b="1" kern="1200">
                <a:latin typeface="Meiryo UI" pitchFamily="50"/>
                <a:ea typeface="Meiryo UI" pitchFamily="50"/>
                <a:cs typeface="Arial" pitchFamily="34"/>
              </a:endParaRPr>
            </a:p>
            <a:p>
              <a:pPr algn="ctr">
                <a:defRPr sz="1800" b="0" i="0" u="none" strike="noStrike" kern="0" cap="none" spc="0" baseline="0">
                  <a:solidFill>
                    <a:srgbClr val="000000"/>
                  </a:solidFill>
                  <a:uFillTx/>
                </a:defRPr>
              </a:pPr>
              <a:r>
                <a:rPr kumimoji="1" lang="ja-JP" altLang="en-US" sz="1200" b="1" kern="1200">
                  <a:latin typeface="Meiryo UI" pitchFamily="50"/>
                  <a:ea typeface="Meiryo UI" pitchFamily="50"/>
                  <a:cs typeface="Arial" pitchFamily="34"/>
                </a:rPr>
                <a:t>モデル①</a:t>
              </a:r>
              <a:endParaRPr kumimoji="1" lang="en-US" sz="1200" b="1" kern="1200">
                <a:latin typeface="Meiryo UI" pitchFamily="50"/>
                <a:ea typeface="Meiryo UI" pitchFamily="50"/>
                <a:cs typeface="Arial" pitchFamily="34"/>
              </a:endParaRPr>
            </a:p>
          </p:txBody>
        </p:sp>
        <p:grpSp>
          <p:nvGrpSpPr>
            <p:cNvPr id="131" name="グループ化 780"/>
            <p:cNvGrpSpPr/>
            <p:nvPr/>
          </p:nvGrpSpPr>
          <p:grpSpPr>
            <a:xfrm>
              <a:off x="4263508" y="1835447"/>
              <a:ext cx="618464" cy="269985"/>
              <a:chOff x="4263508" y="1835447"/>
              <a:chExt cx="618464" cy="269985"/>
            </a:xfrm>
          </p:grpSpPr>
          <p:grpSp>
            <p:nvGrpSpPr>
              <p:cNvPr id="132" name="グループ化 781"/>
              <p:cNvGrpSpPr/>
              <p:nvPr/>
            </p:nvGrpSpPr>
            <p:grpSpPr>
              <a:xfrm>
                <a:off x="4263508" y="1837066"/>
                <a:ext cx="201369" cy="268366"/>
                <a:chOff x="4263508" y="1837066"/>
                <a:chExt cx="201369" cy="268366"/>
              </a:xfrm>
            </p:grpSpPr>
            <p:sp>
              <p:nvSpPr>
                <p:cNvPr id="133" name="Oval 21"/>
                <p:cNvSpPr/>
                <p:nvPr/>
              </p:nvSpPr>
              <p:spPr>
                <a:xfrm>
                  <a:off x="4285884" y="1837066"/>
                  <a:ext cx="156618" cy="125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34" name="Rectangle 22"/>
                <p:cNvSpPr/>
                <p:nvPr/>
              </p:nvSpPr>
              <p:spPr>
                <a:xfrm>
                  <a:off x="4285884" y="2033872"/>
                  <a:ext cx="156618" cy="71560"/>
                </a:xfrm>
                <a:prstGeom prst="rect">
                  <a:avLst/>
                </a:pr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35" name="AutoShape 24"/>
                <p:cNvSpPr/>
                <p:nvPr/>
              </p:nvSpPr>
              <p:spPr>
                <a:xfrm>
                  <a:off x="4263508" y="1962302"/>
                  <a:ext cx="201369" cy="1073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36" name="Line 25"/>
                <p:cNvSpPr/>
                <p:nvPr/>
              </p:nvSpPr>
              <p:spPr>
                <a:xfrm>
                  <a:off x="4284485" y="2024920"/>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37" name="Line 26"/>
                <p:cNvSpPr/>
                <p:nvPr/>
              </p:nvSpPr>
              <p:spPr>
                <a:xfrm>
                  <a:off x="4442511" y="2024920"/>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38" name="グループ化 782"/>
              <p:cNvGrpSpPr/>
              <p:nvPr/>
            </p:nvGrpSpPr>
            <p:grpSpPr>
              <a:xfrm>
                <a:off x="4469111" y="1835868"/>
                <a:ext cx="201369" cy="268366"/>
                <a:chOff x="4469111" y="1835868"/>
                <a:chExt cx="201369" cy="268366"/>
              </a:xfrm>
            </p:grpSpPr>
            <p:sp>
              <p:nvSpPr>
                <p:cNvPr id="139" name="Oval 21"/>
                <p:cNvSpPr/>
                <p:nvPr/>
              </p:nvSpPr>
              <p:spPr>
                <a:xfrm>
                  <a:off x="4491487" y="1835868"/>
                  <a:ext cx="156618" cy="125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0" name="Rectangle 22"/>
                <p:cNvSpPr/>
                <p:nvPr/>
              </p:nvSpPr>
              <p:spPr>
                <a:xfrm>
                  <a:off x="4491487" y="2032674"/>
                  <a:ext cx="156618" cy="71560"/>
                </a:xfrm>
                <a:prstGeom prst="rect">
                  <a:avLst/>
                </a:pr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1" name="AutoShape 24"/>
                <p:cNvSpPr/>
                <p:nvPr/>
              </p:nvSpPr>
              <p:spPr>
                <a:xfrm>
                  <a:off x="4469111" y="1961104"/>
                  <a:ext cx="201369" cy="1073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2" name="Line 25"/>
                <p:cNvSpPr/>
                <p:nvPr/>
              </p:nvSpPr>
              <p:spPr>
                <a:xfrm>
                  <a:off x="4490088" y="2023722"/>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3" name="Line 26"/>
                <p:cNvSpPr/>
                <p:nvPr/>
              </p:nvSpPr>
              <p:spPr>
                <a:xfrm>
                  <a:off x="4648105" y="2023722"/>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44" name="グループ化 783"/>
              <p:cNvGrpSpPr/>
              <p:nvPr/>
            </p:nvGrpSpPr>
            <p:grpSpPr>
              <a:xfrm>
                <a:off x="4680603" y="1835447"/>
                <a:ext cx="201369" cy="268357"/>
                <a:chOff x="4680603" y="1835447"/>
                <a:chExt cx="201369" cy="268357"/>
              </a:xfrm>
            </p:grpSpPr>
            <p:sp>
              <p:nvSpPr>
                <p:cNvPr id="145" name="Oval 21"/>
                <p:cNvSpPr/>
                <p:nvPr/>
              </p:nvSpPr>
              <p:spPr>
                <a:xfrm>
                  <a:off x="4702969" y="1835447"/>
                  <a:ext cx="156618" cy="125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6" name="Rectangle 22"/>
                <p:cNvSpPr/>
                <p:nvPr/>
              </p:nvSpPr>
              <p:spPr>
                <a:xfrm>
                  <a:off x="4702969" y="2032244"/>
                  <a:ext cx="156618" cy="71560"/>
                </a:xfrm>
                <a:prstGeom prst="rect">
                  <a:avLst/>
                </a:pr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7" name="AutoShape 24"/>
                <p:cNvSpPr/>
                <p:nvPr/>
              </p:nvSpPr>
              <p:spPr>
                <a:xfrm>
                  <a:off x="4680603" y="1960683"/>
                  <a:ext cx="201369" cy="1073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8" name="Line 25"/>
                <p:cNvSpPr/>
                <p:nvPr/>
              </p:nvSpPr>
              <p:spPr>
                <a:xfrm>
                  <a:off x="4701570" y="2023302"/>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49" name="Line 26"/>
                <p:cNvSpPr/>
                <p:nvPr/>
              </p:nvSpPr>
              <p:spPr>
                <a:xfrm>
                  <a:off x="4859597" y="2023302"/>
                  <a:ext cx="0" cy="447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grpSp>
        <p:nvGrpSpPr>
          <p:cNvPr id="150" name="グループ化 10"/>
          <p:cNvGrpSpPr/>
          <p:nvPr/>
        </p:nvGrpSpPr>
        <p:grpSpPr>
          <a:xfrm>
            <a:off x="3445367" y="3801590"/>
            <a:ext cx="915991" cy="647697"/>
            <a:chOff x="3445367" y="3801590"/>
            <a:chExt cx="915991" cy="647697"/>
          </a:xfrm>
        </p:grpSpPr>
        <p:grpSp>
          <p:nvGrpSpPr>
            <p:cNvPr id="151" name="グループ化 801"/>
            <p:cNvGrpSpPr/>
            <p:nvPr/>
          </p:nvGrpSpPr>
          <p:grpSpPr>
            <a:xfrm>
              <a:off x="3623611" y="4190384"/>
              <a:ext cx="168871" cy="251734"/>
              <a:chOff x="3623611" y="4190384"/>
              <a:chExt cx="168871" cy="251734"/>
            </a:xfrm>
          </p:grpSpPr>
          <p:sp>
            <p:nvSpPr>
              <p:cNvPr id="152" name="Rectangle 22"/>
              <p:cNvSpPr/>
              <p:nvPr/>
            </p:nvSpPr>
            <p:spPr>
              <a:xfrm>
                <a:off x="3642375" y="4374992"/>
                <a:ext cx="131344" cy="67126"/>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53" name="AutoShape 24"/>
              <p:cNvSpPr/>
              <p:nvPr/>
            </p:nvSpPr>
            <p:spPr>
              <a:xfrm>
                <a:off x="3623611" y="4307866"/>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54" name="Line 25"/>
              <p:cNvSpPr/>
              <p:nvPr/>
            </p:nvSpPr>
            <p:spPr>
              <a:xfrm>
                <a:off x="3641204" y="436659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55" name="Line 26"/>
              <p:cNvSpPr/>
              <p:nvPr/>
            </p:nvSpPr>
            <p:spPr>
              <a:xfrm>
                <a:off x="3773719" y="436659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56" name="Oval 21"/>
              <p:cNvSpPr/>
              <p:nvPr/>
            </p:nvSpPr>
            <p:spPr>
              <a:xfrm>
                <a:off x="3642375" y="4190384"/>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57" name="グループ化 802"/>
            <p:cNvGrpSpPr/>
            <p:nvPr/>
          </p:nvGrpSpPr>
          <p:grpSpPr>
            <a:xfrm>
              <a:off x="3445367" y="4177399"/>
              <a:ext cx="168871" cy="251735"/>
              <a:chOff x="3445367" y="4177399"/>
              <a:chExt cx="168871" cy="251735"/>
            </a:xfrm>
          </p:grpSpPr>
          <p:sp>
            <p:nvSpPr>
              <p:cNvPr id="158" name="Oval 21"/>
              <p:cNvSpPr/>
              <p:nvPr/>
            </p:nvSpPr>
            <p:spPr>
              <a:xfrm>
                <a:off x="3464131" y="4177399"/>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59" name="Rectangle 22"/>
              <p:cNvSpPr/>
              <p:nvPr/>
            </p:nvSpPr>
            <p:spPr>
              <a:xfrm>
                <a:off x="3464131" y="436200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0" name="AutoShape 24"/>
              <p:cNvSpPr/>
              <p:nvPr/>
            </p:nvSpPr>
            <p:spPr>
              <a:xfrm>
                <a:off x="3445367" y="4294881"/>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1" name="Line 25"/>
              <p:cNvSpPr/>
              <p:nvPr/>
            </p:nvSpPr>
            <p:spPr>
              <a:xfrm>
                <a:off x="3462960" y="435362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2" name="Line 26"/>
              <p:cNvSpPr/>
              <p:nvPr/>
            </p:nvSpPr>
            <p:spPr>
              <a:xfrm>
                <a:off x="3595466" y="435362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63" name="グループ化 803"/>
            <p:cNvGrpSpPr/>
            <p:nvPr/>
          </p:nvGrpSpPr>
          <p:grpSpPr>
            <a:xfrm>
              <a:off x="4129092" y="4012122"/>
              <a:ext cx="168871" cy="251734"/>
              <a:chOff x="4129092" y="4012122"/>
              <a:chExt cx="168871" cy="251734"/>
            </a:xfrm>
          </p:grpSpPr>
          <p:sp>
            <p:nvSpPr>
              <p:cNvPr id="164" name="Oval 21"/>
              <p:cNvSpPr/>
              <p:nvPr/>
            </p:nvSpPr>
            <p:spPr>
              <a:xfrm>
                <a:off x="4147855" y="4012122"/>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5" name="Rectangle 22"/>
              <p:cNvSpPr/>
              <p:nvPr/>
            </p:nvSpPr>
            <p:spPr>
              <a:xfrm>
                <a:off x="4147855" y="4196730"/>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6" name="AutoShape 24"/>
              <p:cNvSpPr/>
              <p:nvPr/>
            </p:nvSpPr>
            <p:spPr>
              <a:xfrm>
                <a:off x="4129092" y="412960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7" name="Line 25"/>
              <p:cNvSpPr/>
              <p:nvPr/>
            </p:nvSpPr>
            <p:spPr>
              <a:xfrm>
                <a:off x="4146685" y="418833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68" name="Line 26"/>
              <p:cNvSpPr/>
              <p:nvPr/>
            </p:nvSpPr>
            <p:spPr>
              <a:xfrm>
                <a:off x="4279199" y="418833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69" name="グループ化 804"/>
            <p:cNvGrpSpPr/>
            <p:nvPr/>
          </p:nvGrpSpPr>
          <p:grpSpPr>
            <a:xfrm>
              <a:off x="4006443" y="3832835"/>
              <a:ext cx="168871" cy="251725"/>
              <a:chOff x="4006443" y="3832835"/>
              <a:chExt cx="168871" cy="251725"/>
            </a:xfrm>
          </p:grpSpPr>
          <p:sp>
            <p:nvSpPr>
              <p:cNvPr id="170" name="Oval 21"/>
              <p:cNvSpPr/>
              <p:nvPr/>
            </p:nvSpPr>
            <p:spPr>
              <a:xfrm>
                <a:off x="4025207" y="383283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1" name="Rectangle 22"/>
              <p:cNvSpPr/>
              <p:nvPr/>
            </p:nvSpPr>
            <p:spPr>
              <a:xfrm>
                <a:off x="4025207" y="4017434"/>
                <a:ext cx="131344" cy="67126"/>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2" name="AutoShape 24"/>
              <p:cNvSpPr/>
              <p:nvPr/>
            </p:nvSpPr>
            <p:spPr>
              <a:xfrm>
                <a:off x="4006443" y="3950308"/>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3" name="Line 25"/>
              <p:cNvSpPr/>
              <p:nvPr/>
            </p:nvSpPr>
            <p:spPr>
              <a:xfrm>
                <a:off x="4024036" y="400904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4" name="Line 26"/>
              <p:cNvSpPr/>
              <p:nvPr/>
            </p:nvSpPr>
            <p:spPr>
              <a:xfrm>
                <a:off x="4156551" y="400904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75" name="グループ化 805"/>
            <p:cNvGrpSpPr/>
            <p:nvPr/>
          </p:nvGrpSpPr>
          <p:grpSpPr>
            <a:xfrm>
              <a:off x="3798609" y="3819860"/>
              <a:ext cx="168871" cy="251734"/>
              <a:chOff x="3798609" y="3819860"/>
              <a:chExt cx="168871" cy="251734"/>
            </a:xfrm>
          </p:grpSpPr>
          <p:sp>
            <p:nvSpPr>
              <p:cNvPr id="176" name="Oval 21"/>
              <p:cNvSpPr/>
              <p:nvPr/>
            </p:nvSpPr>
            <p:spPr>
              <a:xfrm>
                <a:off x="3817373" y="381986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7" name="Rectangle 22"/>
              <p:cNvSpPr/>
              <p:nvPr/>
            </p:nvSpPr>
            <p:spPr>
              <a:xfrm>
                <a:off x="3817373" y="400446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8" name="AutoShape 24"/>
              <p:cNvSpPr/>
              <p:nvPr/>
            </p:nvSpPr>
            <p:spPr>
              <a:xfrm>
                <a:off x="3798609" y="393734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79" name="Line 25"/>
              <p:cNvSpPr/>
              <p:nvPr/>
            </p:nvSpPr>
            <p:spPr>
              <a:xfrm>
                <a:off x="3816202" y="399607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0" name="Line 26"/>
              <p:cNvSpPr/>
              <p:nvPr/>
            </p:nvSpPr>
            <p:spPr>
              <a:xfrm>
                <a:off x="3948717" y="399607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81" name="グループ化 806"/>
            <p:cNvGrpSpPr/>
            <p:nvPr/>
          </p:nvGrpSpPr>
          <p:grpSpPr>
            <a:xfrm>
              <a:off x="3586084" y="3801590"/>
              <a:ext cx="168871" cy="251734"/>
              <a:chOff x="3586084" y="3801590"/>
              <a:chExt cx="168871" cy="251734"/>
            </a:xfrm>
          </p:grpSpPr>
          <p:sp>
            <p:nvSpPr>
              <p:cNvPr id="182" name="Oval 21"/>
              <p:cNvSpPr/>
              <p:nvPr/>
            </p:nvSpPr>
            <p:spPr>
              <a:xfrm>
                <a:off x="3604848" y="380159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3" name="Rectangle 22"/>
              <p:cNvSpPr/>
              <p:nvPr/>
            </p:nvSpPr>
            <p:spPr>
              <a:xfrm>
                <a:off x="3604848" y="398619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4" name="AutoShape 24"/>
              <p:cNvSpPr/>
              <p:nvPr/>
            </p:nvSpPr>
            <p:spPr>
              <a:xfrm>
                <a:off x="3586084" y="391906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5" name="Line 25"/>
              <p:cNvSpPr/>
              <p:nvPr/>
            </p:nvSpPr>
            <p:spPr>
              <a:xfrm>
                <a:off x="3603677" y="39778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6" name="Line 26"/>
              <p:cNvSpPr/>
              <p:nvPr/>
            </p:nvSpPr>
            <p:spPr>
              <a:xfrm>
                <a:off x="3736192" y="39778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87" name="グループ化 807"/>
            <p:cNvGrpSpPr/>
            <p:nvPr/>
          </p:nvGrpSpPr>
          <p:grpSpPr>
            <a:xfrm>
              <a:off x="3897492" y="4000655"/>
              <a:ext cx="168871" cy="251734"/>
              <a:chOff x="3897492" y="4000655"/>
              <a:chExt cx="168871" cy="251734"/>
            </a:xfrm>
          </p:grpSpPr>
          <p:sp>
            <p:nvSpPr>
              <p:cNvPr id="188" name="Oval 21"/>
              <p:cNvSpPr/>
              <p:nvPr/>
            </p:nvSpPr>
            <p:spPr>
              <a:xfrm>
                <a:off x="3916256" y="400065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89" name="Rectangle 22"/>
              <p:cNvSpPr/>
              <p:nvPr/>
            </p:nvSpPr>
            <p:spPr>
              <a:xfrm>
                <a:off x="3916256" y="4185263"/>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0" name="AutoShape 24"/>
              <p:cNvSpPr/>
              <p:nvPr/>
            </p:nvSpPr>
            <p:spPr>
              <a:xfrm>
                <a:off x="3897492" y="4118137"/>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1" name="Line 25"/>
              <p:cNvSpPr/>
              <p:nvPr/>
            </p:nvSpPr>
            <p:spPr>
              <a:xfrm>
                <a:off x="3915085" y="417686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2" name="Line 26"/>
              <p:cNvSpPr/>
              <p:nvPr/>
            </p:nvSpPr>
            <p:spPr>
              <a:xfrm>
                <a:off x="4047600" y="417686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93" name="グループ化 808"/>
            <p:cNvGrpSpPr/>
            <p:nvPr/>
          </p:nvGrpSpPr>
          <p:grpSpPr>
            <a:xfrm>
              <a:off x="4006443" y="4188601"/>
              <a:ext cx="168871" cy="251734"/>
              <a:chOff x="4006443" y="4188601"/>
              <a:chExt cx="168871" cy="251734"/>
            </a:xfrm>
          </p:grpSpPr>
          <p:sp>
            <p:nvSpPr>
              <p:cNvPr id="194" name="Oval 21"/>
              <p:cNvSpPr/>
              <p:nvPr/>
            </p:nvSpPr>
            <p:spPr>
              <a:xfrm>
                <a:off x="4025207" y="418860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5" name="Rectangle 22"/>
              <p:cNvSpPr/>
              <p:nvPr/>
            </p:nvSpPr>
            <p:spPr>
              <a:xfrm>
                <a:off x="4025207" y="437320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6" name="AutoShape 24"/>
              <p:cNvSpPr/>
              <p:nvPr/>
            </p:nvSpPr>
            <p:spPr>
              <a:xfrm>
                <a:off x="4006443" y="430608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7" name="Line 25"/>
              <p:cNvSpPr/>
              <p:nvPr/>
            </p:nvSpPr>
            <p:spPr>
              <a:xfrm>
                <a:off x="4024036" y="436482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198" name="Line 26"/>
              <p:cNvSpPr/>
              <p:nvPr/>
            </p:nvSpPr>
            <p:spPr>
              <a:xfrm>
                <a:off x="4156551" y="436482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199" name="グループ化 809"/>
            <p:cNvGrpSpPr/>
            <p:nvPr/>
          </p:nvGrpSpPr>
          <p:grpSpPr>
            <a:xfrm>
              <a:off x="3699726" y="3997098"/>
              <a:ext cx="168871" cy="251734"/>
              <a:chOff x="3699726" y="3997098"/>
              <a:chExt cx="168871" cy="251734"/>
            </a:xfrm>
          </p:grpSpPr>
          <p:sp>
            <p:nvSpPr>
              <p:cNvPr id="200" name="Rectangle 22"/>
              <p:cNvSpPr/>
              <p:nvPr/>
            </p:nvSpPr>
            <p:spPr>
              <a:xfrm>
                <a:off x="3718489" y="4181706"/>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1" name="Oval 21"/>
              <p:cNvSpPr/>
              <p:nvPr/>
            </p:nvSpPr>
            <p:spPr>
              <a:xfrm>
                <a:off x="3718489" y="3997098"/>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2" name="AutoShape 24"/>
              <p:cNvSpPr/>
              <p:nvPr/>
            </p:nvSpPr>
            <p:spPr>
              <a:xfrm>
                <a:off x="3699726" y="4114580"/>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3" name="Line 25"/>
              <p:cNvSpPr/>
              <p:nvPr/>
            </p:nvSpPr>
            <p:spPr>
              <a:xfrm>
                <a:off x="3717319" y="417332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4" name="Line 26"/>
              <p:cNvSpPr/>
              <p:nvPr/>
            </p:nvSpPr>
            <p:spPr>
              <a:xfrm>
                <a:off x="3849834" y="417332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05" name="グループ化 810"/>
            <p:cNvGrpSpPr/>
            <p:nvPr/>
          </p:nvGrpSpPr>
          <p:grpSpPr>
            <a:xfrm>
              <a:off x="3511039" y="4006251"/>
              <a:ext cx="168871" cy="251734"/>
              <a:chOff x="3511039" y="4006251"/>
              <a:chExt cx="168871" cy="251734"/>
            </a:xfrm>
          </p:grpSpPr>
          <p:sp>
            <p:nvSpPr>
              <p:cNvPr id="206" name="Oval 21"/>
              <p:cNvSpPr/>
              <p:nvPr/>
            </p:nvSpPr>
            <p:spPr>
              <a:xfrm>
                <a:off x="3529803" y="400625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7" name="Rectangle 22"/>
              <p:cNvSpPr/>
              <p:nvPr/>
            </p:nvSpPr>
            <p:spPr>
              <a:xfrm>
                <a:off x="3529803" y="419085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8" name="AutoShape 24"/>
              <p:cNvSpPr/>
              <p:nvPr/>
            </p:nvSpPr>
            <p:spPr>
              <a:xfrm>
                <a:off x="3511039" y="412372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09" name="Line 25"/>
              <p:cNvSpPr/>
              <p:nvPr/>
            </p:nvSpPr>
            <p:spPr>
              <a:xfrm>
                <a:off x="3528623" y="418246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0" name="Line 26"/>
              <p:cNvSpPr/>
              <p:nvPr/>
            </p:nvSpPr>
            <p:spPr>
              <a:xfrm>
                <a:off x="3661138" y="418246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11" name="グループ化 811"/>
            <p:cNvGrpSpPr/>
            <p:nvPr/>
          </p:nvGrpSpPr>
          <p:grpSpPr>
            <a:xfrm>
              <a:off x="3820408" y="4177399"/>
              <a:ext cx="168871" cy="251735"/>
              <a:chOff x="3820408" y="4177399"/>
              <a:chExt cx="168871" cy="251735"/>
            </a:xfrm>
          </p:grpSpPr>
          <p:sp>
            <p:nvSpPr>
              <p:cNvPr id="212" name="Oval 21"/>
              <p:cNvSpPr/>
              <p:nvPr/>
            </p:nvSpPr>
            <p:spPr>
              <a:xfrm>
                <a:off x="3839172" y="4177399"/>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3" name="Rectangle 22"/>
              <p:cNvSpPr/>
              <p:nvPr/>
            </p:nvSpPr>
            <p:spPr>
              <a:xfrm>
                <a:off x="3839172" y="436200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4" name="AutoShape 24"/>
              <p:cNvSpPr/>
              <p:nvPr/>
            </p:nvSpPr>
            <p:spPr>
              <a:xfrm>
                <a:off x="3820408" y="4294881"/>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5" name="Line 25"/>
              <p:cNvSpPr/>
              <p:nvPr/>
            </p:nvSpPr>
            <p:spPr>
              <a:xfrm>
                <a:off x="3838001" y="435362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6" name="Line 26"/>
              <p:cNvSpPr/>
              <p:nvPr/>
            </p:nvSpPr>
            <p:spPr>
              <a:xfrm>
                <a:off x="3970516" y="435362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17" name="グループ化 812"/>
            <p:cNvGrpSpPr/>
            <p:nvPr/>
          </p:nvGrpSpPr>
          <p:grpSpPr>
            <a:xfrm>
              <a:off x="4192487" y="4197553"/>
              <a:ext cx="168871" cy="251734"/>
              <a:chOff x="4192487" y="4197553"/>
              <a:chExt cx="168871" cy="251734"/>
            </a:xfrm>
          </p:grpSpPr>
          <p:sp>
            <p:nvSpPr>
              <p:cNvPr id="218" name="Oval 21"/>
              <p:cNvSpPr/>
              <p:nvPr/>
            </p:nvSpPr>
            <p:spPr>
              <a:xfrm>
                <a:off x="4211250" y="4197553"/>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19" name="Rectangle 22"/>
              <p:cNvSpPr/>
              <p:nvPr/>
            </p:nvSpPr>
            <p:spPr>
              <a:xfrm>
                <a:off x="4211250" y="4382161"/>
                <a:ext cx="131344" cy="67126"/>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0" name="AutoShape 24"/>
              <p:cNvSpPr/>
              <p:nvPr/>
            </p:nvSpPr>
            <p:spPr>
              <a:xfrm>
                <a:off x="4192487" y="4315035"/>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1" name="Line 25"/>
              <p:cNvSpPr/>
              <p:nvPr/>
            </p:nvSpPr>
            <p:spPr>
              <a:xfrm>
                <a:off x="4210080" y="437376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2" name="Line 26"/>
              <p:cNvSpPr/>
              <p:nvPr/>
            </p:nvSpPr>
            <p:spPr>
              <a:xfrm>
                <a:off x="4342595" y="437376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nvGrpSpPr>
          <p:cNvPr id="223" name="グループ化 10"/>
          <p:cNvGrpSpPr/>
          <p:nvPr/>
        </p:nvGrpSpPr>
        <p:grpSpPr>
          <a:xfrm>
            <a:off x="4829129" y="3783320"/>
            <a:ext cx="915990" cy="647697"/>
            <a:chOff x="4829129" y="3783320"/>
            <a:chExt cx="915990" cy="647697"/>
          </a:xfrm>
        </p:grpSpPr>
        <p:grpSp>
          <p:nvGrpSpPr>
            <p:cNvPr id="224" name="グループ化 874"/>
            <p:cNvGrpSpPr/>
            <p:nvPr/>
          </p:nvGrpSpPr>
          <p:grpSpPr>
            <a:xfrm>
              <a:off x="5007382" y="4172114"/>
              <a:ext cx="168871" cy="251734"/>
              <a:chOff x="5007382" y="4172114"/>
              <a:chExt cx="168871" cy="251734"/>
            </a:xfrm>
          </p:grpSpPr>
          <p:sp>
            <p:nvSpPr>
              <p:cNvPr id="225" name="Rectangle 22"/>
              <p:cNvSpPr/>
              <p:nvPr/>
            </p:nvSpPr>
            <p:spPr>
              <a:xfrm>
                <a:off x="5026145" y="4356722"/>
                <a:ext cx="131344" cy="67126"/>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6" name="AutoShape 24"/>
              <p:cNvSpPr/>
              <p:nvPr/>
            </p:nvSpPr>
            <p:spPr>
              <a:xfrm>
                <a:off x="5007382" y="4289596"/>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7" name="Line 25"/>
              <p:cNvSpPr/>
              <p:nvPr/>
            </p:nvSpPr>
            <p:spPr>
              <a:xfrm>
                <a:off x="5024966" y="434832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8" name="Line 26"/>
              <p:cNvSpPr/>
              <p:nvPr/>
            </p:nvSpPr>
            <p:spPr>
              <a:xfrm>
                <a:off x="5157481" y="434832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29" name="Oval 21"/>
              <p:cNvSpPr/>
              <p:nvPr/>
            </p:nvSpPr>
            <p:spPr>
              <a:xfrm>
                <a:off x="5026145" y="4172114"/>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30" name="グループ化 875"/>
            <p:cNvGrpSpPr/>
            <p:nvPr/>
          </p:nvGrpSpPr>
          <p:grpSpPr>
            <a:xfrm>
              <a:off x="4829129" y="4159130"/>
              <a:ext cx="168871" cy="251734"/>
              <a:chOff x="4829129" y="4159130"/>
              <a:chExt cx="168871" cy="251734"/>
            </a:xfrm>
          </p:grpSpPr>
          <p:sp>
            <p:nvSpPr>
              <p:cNvPr id="231" name="Oval 21"/>
              <p:cNvSpPr/>
              <p:nvPr/>
            </p:nvSpPr>
            <p:spPr>
              <a:xfrm>
                <a:off x="4847892" y="415913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2" name="Rectangle 22"/>
              <p:cNvSpPr/>
              <p:nvPr/>
            </p:nvSpPr>
            <p:spPr>
              <a:xfrm>
                <a:off x="4847892" y="434373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3" name="AutoShape 24"/>
              <p:cNvSpPr/>
              <p:nvPr/>
            </p:nvSpPr>
            <p:spPr>
              <a:xfrm>
                <a:off x="4829129" y="427661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4" name="Line 25"/>
              <p:cNvSpPr/>
              <p:nvPr/>
            </p:nvSpPr>
            <p:spPr>
              <a:xfrm>
                <a:off x="4846722" y="433535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5" name="Line 26"/>
              <p:cNvSpPr/>
              <p:nvPr/>
            </p:nvSpPr>
            <p:spPr>
              <a:xfrm>
                <a:off x="4979237" y="433535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36" name="グループ化 876"/>
            <p:cNvGrpSpPr/>
            <p:nvPr/>
          </p:nvGrpSpPr>
          <p:grpSpPr>
            <a:xfrm>
              <a:off x="5512862" y="3993852"/>
              <a:ext cx="168871" cy="251734"/>
              <a:chOff x="5512862" y="3993852"/>
              <a:chExt cx="168871" cy="251734"/>
            </a:xfrm>
          </p:grpSpPr>
          <p:sp>
            <p:nvSpPr>
              <p:cNvPr id="237" name="Oval 21"/>
              <p:cNvSpPr/>
              <p:nvPr/>
            </p:nvSpPr>
            <p:spPr>
              <a:xfrm>
                <a:off x="5531626" y="3993852"/>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8" name="Rectangle 22"/>
              <p:cNvSpPr/>
              <p:nvPr/>
            </p:nvSpPr>
            <p:spPr>
              <a:xfrm>
                <a:off x="5531626" y="4178460"/>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39" name="AutoShape 24"/>
              <p:cNvSpPr/>
              <p:nvPr/>
            </p:nvSpPr>
            <p:spPr>
              <a:xfrm>
                <a:off x="5512862" y="411133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0" name="Line 25"/>
              <p:cNvSpPr/>
              <p:nvPr/>
            </p:nvSpPr>
            <p:spPr>
              <a:xfrm>
                <a:off x="5530446" y="417006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1" name="Line 26"/>
              <p:cNvSpPr/>
              <p:nvPr/>
            </p:nvSpPr>
            <p:spPr>
              <a:xfrm>
                <a:off x="5662961" y="417006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42" name="グループ化 877"/>
            <p:cNvGrpSpPr/>
            <p:nvPr/>
          </p:nvGrpSpPr>
          <p:grpSpPr>
            <a:xfrm>
              <a:off x="5390214" y="3814565"/>
              <a:ext cx="168871" cy="251725"/>
              <a:chOff x="5390214" y="3814565"/>
              <a:chExt cx="168871" cy="251725"/>
            </a:xfrm>
          </p:grpSpPr>
          <p:sp>
            <p:nvSpPr>
              <p:cNvPr id="243" name="Oval 21"/>
              <p:cNvSpPr/>
              <p:nvPr/>
            </p:nvSpPr>
            <p:spPr>
              <a:xfrm>
                <a:off x="5408977" y="381456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4" name="Rectangle 22"/>
              <p:cNvSpPr/>
              <p:nvPr/>
            </p:nvSpPr>
            <p:spPr>
              <a:xfrm>
                <a:off x="5408977" y="3999164"/>
                <a:ext cx="131344" cy="67126"/>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5" name="AutoShape 24"/>
              <p:cNvSpPr/>
              <p:nvPr/>
            </p:nvSpPr>
            <p:spPr>
              <a:xfrm>
                <a:off x="5390214" y="3932038"/>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6" name="Line 25"/>
              <p:cNvSpPr/>
              <p:nvPr/>
            </p:nvSpPr>
            <p:spPr>
              <a:xfrm>
                <a:off x="5407807" y="399077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47" name="Line 26"/>
              <p:cNvSpPr/>
              <p:nvPr/>
            </p:nvSpPr>
            <p:spPr>
              <a:xfrm>
                <a:off x="5540313" y="399077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48" name="グループ化 878"/>
            <p:cNvGrpSpPr/>
            <p:nvPr/>
          </p:nvGrpSpPr>
          <p:grpSpPr>
            <a:xfrm>
              <a:off x="5182380" y="3801590"/>
              <a:ext cx="168871" cy="251734"/>
              <a:chOff x="5182380" y="3801590"/>
              <a:chExt cx="168871" cy="251734"/>
            </a:xfrm>
          </p:grpSpPr>
          <p:sp>
            <p:nvSpPr>
              <p:cNvPr id="249" name="Oval 21"/>
              <p:cNvSpPr/>
              <p:nvPr/>
            </p:nvSpPr>
            <p:spPr>
              <a:xfrm>
                <a:off x="5201143" y="380159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0" name="Rectangle 22"/>
              <p:cNvSpPr/>
              <p:nvPr/>
            </p:nvSpPr>
            <p:spPr>
              <a:xfrm>
                <a:off x="5201143" y="398619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1" name="AutoShape 24"/>
              <p:cNvSpPr/>
              <p:nvPr/>
            </p:nvSpPr>
            <p:spPr>
              <a:xfrm>
                <a:off x="5182380" y="391906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2" name="Line 25"/>
              <p:cNvSpPr/>
              <p:nvPr/>
            </p:nvSpPr>
            <p:spPr>
              <a:xfrm>
                <a:off x="5199964" y="39778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3" name="Line 26"/>
              <p:cNvSpPr/>
              <p:nvPr/>
            </p:nvSpPr>
            <p:spPr>
              <a:xfrm>
                <a:off x="5332479" y="397780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54" name="グループ化 879"/>
            <p:cNvGrpSpPr/>
            <p:nvPr/>
          </p:nvGrpSpPr>
          <p:grpSpPr>
            <a:xfrm>
              <a:off x="4969855" y="3783320"/>
              <a:ext cx="168871" cy="251735"/>
              <a:chOff x="4969855" y="3783320"/>
              <a:chExt cx="168871" cy="251735"/>
            </a:xfrm>
          </p:grpSpPr>
          <p:sp>
            <p:nvSpPr>
              <p:cNvPr id="255" name="Oval 21"/>
              <p:cNvSpPr/>
              <p:nvPr/>
            </p:nvSpPr>
            <p:spPr>
              <a:xfrm>
                <a:off x="4988618" y="378332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6" name="Rectangle 22"/>
              <p:cNvSpPr/>
              <p:nvPr/>
            </p:nvSpPr>
            <p:spPr>
              <a:xfrm>
                <a:off x="4988618" y="396792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7" name="AutoShape 24"/>
              <p:cNvSpPr/>
              <p:nvPr/>
            </p:nvSpPr>
            <p:spPr>
              <a:xfrm>
                <a:off x="4969855" y="390079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8" name="Line 25"/>
              <p:cNvSpPr/>
              <p:nvPr/>
            </p:nvSpPr>
            <p:spPr>
              <a:xfrm>
                <a:off x="4987448" y="395953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59" name="Line 26"/>
              <p:cNvSpPr/>
              <p:nvPr/>
            </p:nvSpPr>
            <p:spPr>
              <a:xfrm>
                <a:off x="5119954" y="395953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60" name="グループ化 880"/>
            <p:cNvGrpSpPr/>
            <p:nvPr/>
          </p:nvGrpSpPr>
          <p:grpSpPr>
            <a:xfrm>
              <a:off x="5281263" y="3982385"/>
              <a:ext cx="168871" cy="251734"/>
              <a:chOff x="5281263" y="3982385"/>
              <a:chExt cx="168871" cy="251734"/>
            </a:xfrm>
          </p:grpSpPr>
          <p:sp>
            <p:nvSpPr>
              <p:cNvPr id="261" name="Oval 21"/>
              <p:cNvSpPr/>
              <p:nvPr/>
            </p:nvSpPr>
            <p:spPr>
              <a:xfrm>
                <a:off x="5300026" y="398238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2" name="Rectangle 22"/>
              <p:cNvSpPr/>
              <p:nvPr/>
            </p:nvSpPr>
            <p:spPr>
              <a:xfrm>
                <a:off x="5300026" y="4166993"/>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3" name="AutoShape 24"/>
              <p:cNvSpPr/>
              <p:nvPr/>
            </p:nvSpPr>
            <p:spPr>
              <a:xfrm>
                <a:off x="5281263" y="4099858"/>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4" name="Line 25"/>
              <p:cNvSpPr/>
              <p:nvPr/>
            </p:nvSpPr>
            <p:spPr>
              <a:xfrm>
                <a:off x="5298847" y="415859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5" name="Line 26"/>
              <p:cNvSpPr/>
              <p:nvPr/>
            </p:nvSpPr>
            <p:spPr>
              <a:xfrm>
                <a:off x="5431362" y="415859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66" name="グループ化 881"/>
            <p:cNvGrpSpPr/>
            <p:nvPr/>
          </p:nvGrpSpPr>
          <p:grpSpPr>
            <a:xfrm>
              <a:off x="5390214" y="4170331"/>
              <a:ext cx="168871" cy="251734"/>
              <a:chOff x="5390214" y="4170331"/>
              <a:chExt cx="168871" cy="251734"/>
            </a:xfrm>
          </p:grpSpPr>
          <p:sp>
            <p:nvSpPr>
              <p:cNvPr id="267" name="Oval 21"/>
              <p:cNvSpPr/>
              <p:nvPr/>
            </p:nvSpPr>
            <p:spPr>
              <a:xfrm>
                <a:off x="5408977" y="417033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8" name="Rectangle 22"/>
              <p:cNvSpPr/>
              <p:nvPr/>
            </p:nvSpPr>
            <p:spPr>
              <a:xfrm>
                <a:off x="5408977" y="435493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69" name="AutoShape 24"/>
              <p:cNvSpPr/>
              <p:nvPr/>
            </p:nvSpPr>
            <p:spPr>
              <a:xfrm>
                <a:off x="5390214" y="428781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0" name="Line 25"/>
              <p:cNvSpPr/>
              <p:nvPr/>
            </p:nvSpPr>
            <p:spPr>
              <a:xfrm>
                <a:off x="5407807" y="434654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1" name="Line 26"/>
              <p:cNvSpPr/>
              <p:nvPr/>
            </p:nvSpPr>
            <p:spPr>
              <a:xfrm>
                <a:off x="5540313" y="434654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72" name="グループ化 882"/>
            <p:cNvGrpSpPr/>
            <p:nvPr/>
          </p:nvGrpSpPr>
          <p:grpSpPr>
            <a:xfrm>
              <a:off x="5083497" y="3978828"/>
              <a:ext cx="168871" cy="251734"/>
              <a:chOff x="5083497" y="3978828"/>
              <a:chExt cx="168871" cy="251734"/>
            </a:xfrm>
          </p:grpSpPr>
          <p:sp>
            <p:nvSpPr>
              <p:cNvPr id="273" name="Rectangle 22"/>
              <p:cNvSpPr/>
              <p:nvPr/>
            </p:nvSpPr>
            <p:spPr>
              <a:xfrm>
                <a:off x="5102260" y="4163436"/>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4" name="Oval 21"/>
              <p:cNvSpPr/>
              <p:nvPr/>
            </p:nvSpPr>
            <p:spPr>
              <a:xfrm>
                <a:off x="5102260" y="3978828"/>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5" name="AutoShape 24"/>
              <p:cNvSpPr/>
              <p:nvPr/>
            </p:nvSpPr>
            <p:spPr>
              <a:xfrm>
                <a:off x="5083497" y="4096310"/>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6" name="Line 25"/>
              <p:cNvSpPr/>
              <p:nvPr/>
            </p:nvSpPr>
            <p:spPr>
              <a:xfrm>
                <a:off x="5101080" y="415505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77" name="Line 26"/>
              <p:cNvSpPr/>
              <p:nvPr/>
            </p:nvSpPr>
            <p:spPr>
              <a:xfrm>
                <a:off x="5233595" y="4155051"/>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78" name="グループ化 883"/>
            <p:cNvGrpSpPr/>
            <p:nvPr/>
          </p:nvGrpSpPr>
          <p:grpSpPr>
            <a:xfrm>
              <a:off x="4894801" y="3987981"/>
              <a:ext cx="168871" cy="251735"/>
              <a:chOff x="4894801" y="3987981"/>
              <a:chExt cx="168871" cy="251735"/>
            </a:xfrm>
          </p:grpSpPr>
          <p:sp>
            <p:nvSpPr>
              <p:cNvPr id="279" name="Oval 21"/>
              <p:cNvSpPr/>
              <p:nvPr/>
            </p:nvSpPr>
            <p:spPr>
              <a:xfrm>
                <a:off x="4913564" y="398798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0" name="Rectangle 22"/>
              <p:cNvSpPr/>
              <p:nvPr/>
            </p:nvSpPr>
            <p:spPr>
              <a:xfrm>
                <a:off x="4913564" y="4172590"/>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1" name="AutoShape 24"/>
              <p:cNvSpPr/>
              <p:nvPr/>
            </p:nvSpPr>
            <p:spPr>
              <a:xfrm>
                <a:off x="4894801" y="410545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2" name="Line 25"/>
              <p:cNvSpPr/>
              <p:nvPr/>
            </p:nvSpPr>
            <p:spPr>
              <a:xfrm>
                <a:off x="4912394" y="416419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3" name="Line 26"/>
              <p:cNvSpPr/>
              <p:nvPr/>
            </p:nvSpPr>
            <p:spPr>
              <a:xfrm>
                <a:off x="5044909" y="416419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84" name="グループ化 884"/>
            <p:cNvGrpSpPr/>
            <p:nvPr/>
          </p:nvGrpSpPr>
          <p:grpSpPr>
            <a:xfrm>
              <a:off x="5204170" y="4159130"/>
              <a:ext cx="168871" cy="251734"/>
              <a:chOff x="5204170" y="4159130"/>
              <a:chExt cx="168871" cy="251734"/>
            </a:xfrm>
          </p:grpSpPr>
          <p:sp>
            <p:nvSpPr>
              <p:cNvPr id="285" name="Oval 21"/>
              <p:cNvSpPr/>
              <p:nvPr/>
            </p:nvSpPr>
            <p:spPr>
              <a:xfrm>
                <a:off x="5222933" y="415913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6" name="Rectangle 22"/>
              <p:cNvSpPr/>
              <p:nvPr/>
            </p:nvSpPr>
            <p:spPr>
              <a:xfrm>
                <a:off x="5222933" y="434373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7" name="AutoShape 24"/>
              <p:cNvSpPr/>
              <p:nvPr/>
            </p:nvSpPr>
            <p:spPr>
              <a:xfrm>
                <a:off x="5204170" y="427661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8" name="Line 25"/>
              <p:cNvSpPr/>
              <p:nvPr/>
            </p:nvSpPr>
            <p:spPr>
              <a:xfrm>
                <a:off x="5221763" y="433535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89" name="Line 26"/>
              <p:cNvSpPr/>
              <p:nvPr/>
            </p:nvSpPr>
            <p:spPr>
              <a:xfrm>
                <a:off x="5354278" y="433535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290" name="グループ化 885"/>
            <p:cNvGrpSpPr/>
            <p:nvPr/>
          </p:nvGrpSpPr>
          <p:grpSpPr>
            <a:xfrm>
              <a:off x="5576248" y="4179283"/>
              <a:ext cx="168871" cy="251734"/>
              <a:chOff x="5576248" y="4179283"/>
              <a:chExt cx="168871" cy="251734"/>
            </a:xfrm>
          </p:grpSpPr>
          <p:sp>
            <p:nvSpPr>
              <p:cNvPr id="291" name="Oval 21"/>
              <p:cNvSpPr/>
              <p:nvPr/>
            </p:nvSpPr>
            <p:spPr>
              <a:xfrm>
                <a:off x="5595012" y="4179283"/>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92" name="Rectangle 22"/>
              <p:cNvSpPr/>
              <p:nvPr/>
            </p:nvSpPr>
            <p:spPr>
              <a:xfrm>
                <a:off x="5595012" y="4363891"/>
                <a:ext cx="131344" cy="67126"/>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93" name="AutoShape 24"/>
              <p:cNvSpPr/>
              <p:nvPr/>
            </p:nvSpPr>
            <p:spPr>
              <a:xfrm>
                <a:off x="5576248" y="4296765"/>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94" name="Line 25"/>
              <p:cNvSpPr/>
              <p:nvPr/>
            </p:nvSpPr>
            <p:spPr>
              <a:xfrm>
                <a:off x="5593841" y="435549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95" name="Line 26"/>
              <p:cNvSpPr/>
              <p:nvPr/>
            </p:nvSpPr>
            <p:spPr>
              <a:xfrm>
                <a:off x="5726356" y="435549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grpSp>
        <p:nvGrpSpPr>
          <p:cNvPr id="296" name="グループ化 10"/>
          <p:cNvGrpSpPr/>
          <p:nvPr/>
        </p:nvGrpSpPr>
        <p:grpSpPr>
          <a:xfrm>
            <a:off x="5958852" y="3805111"/>
            <a:ext cx="915990" cy="647696"/>
            <a:chOff x="5958852" y="3805111"/>
            <a:chExt cx="915990" cy="647696"/>
          </a:xfrm>
        </p:grpSpPr>
        <p:grpSp>
          <p:nvGrpSpPr>
            <p:cNvPr id="297" name="グループ化 947"/>
            <p:cNvGrpSpPr/>
            <p:nvPr/>
          </p:nvGrpSpPr>
          <p:grpSpPr>
            <a:xfrm>
              <a:off x="6137096" y="4193904"/>
              <a:ext cx="168871" cy="251734"/>
              <a:chOff x="6137096" y="4193904"/>
              <a:chExt cx="168871" cy="251734"/>
            </a:xfrm>
          </p:grpSpPr>
          <p:sp>
            <p:nvSpPr>
              <p:cNvPr id="298" name="Rectangle 22"/>
              <p:cNvSpPr/>
              <p:nvPr/>
            </p:nvSpPr>
            <p:spPr>
              <a:xfrm>
                <a:off x="6155859" y="4378512"/>
                <a:ext cx="131344" cy="67126"/>
              </a:xfrm>
              <a:prstGeom prst="rect">
                <a:avLst/>
              </a:pr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299" name="AutoShape 24"/>
              <p:cNvSpPr/>
              <p:nvPr/>
            </p:nvSpPr>
            <p:spPr>
              <a:xfrm>
                <a:off x="6137096" y="4311386"/>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0" name="Line 25"/>
              <p:cNvSpPr/>
              <p:nvPr/>
            </p:nvSpPr>
            <p:spPr>
              <a:xfrm>
                <a:off x="6154689" y="437011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1" name="Line 26"/>
              <p:cNvSpPr/>
              <p:nvPr/>
            </p:nvSpPr>
            <p:spPr>
              <a:xfrm>
                <a:off x="6287204" y="4370118"/>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2" name="Oval 21"/>
              <p:cNvSpPr/>
              <p:nvPr/>
            </p:nvSpPr>
            <p:spPr>
              <a:xfrm>
                <a:off x="6155859" y="4193904"/>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03" name="グループ化 948"/>
            <p:cNvGrpSpPr/>
            <p:nvPr/>
          </p:nvGrpSpPr>
          <p:grpSpPr>
            <a:xfrm>
              <a:off x="5958852" y="4180929"/>
              <a:ext cx="168871" cy="251725"/>
              <a:chOff x="5958852" y="4180929"/>
              <a:chExt cx="168871" cy="251725"/>
            </a:xfrm>
          </p:grpSpPr>
          <p:sp>
            <p:nvSpPr>
              <p:cNvPr id="304" name="Oval 21"/>
              <p:cNvSpPr/>
              <p:nvPr/>
            </p:nvSpPr>
            <p:spPr>
              <a:xfrm>
                <a:off x="5977615" y="4180929"/>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5" name="Rectangle 22"/>
              <p:cNvSpPr/>
              <p:nvPr/>
            </p:nvSpPr>
            <p:spPr>
              <a:xfrm>
                <a:off x="5977615" y="436552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6" name="AutoShape 24"/>
              <p:cNvSpPr/>
              <p:nvPr/>
            </p:nvSpPr>
            <p:spPr>
              <a:xfrm>
                <a:off x="5958852" y="429840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7" name="Line 25"/>
              <p:cNvSpPr/>
              <p:nvPr/>
            </p:nvSpPr>
            <p:spPr>
              <a:xfrm>
                <a:off x="5976445" y="435714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08" name="Line 26"/>
              <p:cNvSpPr/>
              <p:nvPr/>
            </p:nvSpPr>
            <p:spPr>
              <a:xfrm>
                <a:off x="6108950" y="435714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09" name="グループ化 949"/>
            <p:cNvGrpSpPr/>
            <p:nvPr/>
          </p:nvGrpSpPr>
          <p:grpSpPr>
            <a:xfrm>
              <a:off x="6642576" y="4015642"/>
              <a:ext cx="168871" cy="251734"/>
              <a:chOff x="6642576" y="4015642"/>
              <a:chExt cx="168871" cy="251734"/>
            </a:xfrm>
          </p:grpSpPr>
          <p:sp>
            <p:nvSpPr>
              <p:cNvPr id="310" name="Oval 21"/>
              <p:cNvSpPr/>
              <p:nvPr/>
            </p:nvSpPr>
            <p:spPr>
              <a:xfrm>
                <a:off x="6661339" y="4015642"/>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1" name="Rectangle 22"/>
              <p:cNvSpPr/>
              <p:nvPr/>
            </p:nvSpPr>
            <p:spPr>
              <a:xfrm>
                <a:off x="6661339" y="4200250"/>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2" name="AutoShape 24"/>
              <p:cNvSpPr/>
              <p:nvPr/>
            </p:nvSpPr>
            <p:spPr>
              <a:xfrm>
                <a:off x="6642576" y="413312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3" name="Line 25"/>
              <p:cNvSpPr/>
              <p:nvPr/>
            </p:nvSpPr>
            <p:spPr>
              <a:xfrm>
                <a:off x="6660169" y="419185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4" name="Line 26"/>
              <p:cNvSpPr/>
              <p:nvPr/>
            </p:nvSpPr>
            <p:spPr>
              <a:xfrm>
                <a:off x="6792684" y="419185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15" name="グループ化 950"/>
            <p:cNvGrpSpPr/>
            <p:nvPr/>
          </p:nvGrpSpPr>
          <p:grpSpPr>
            <a:xfrm>
              <a:off x="6519937" y="3836356"/>
              <a:ext cx="168871" cy="251734"/>
              <a:chOff x="6519937" y="3836356"/>
              <a:chExt cx="168871" cy="251734"/>
            </a:xfrm>
          </p:grpSpPr>
          <p:sp>
            <p:nvSpPr>
              <p:cNvPr id="316" name="Oval 21"/>
              <p:cNvSpPr/>
              <p:nvPr/>
            </p:nvSpPr>
            <p:spPr>
              <a:xfrm>
                <a:off x="6538691" y="3836356"/>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7" name="Rectangle 22"/>
              <p:cNvSpPr/>
              <p:nvPr/>
            </p:nvSpPr>
            <p:spPr>
              <a:xfrm>
                <a:off x="6538691" y="4020964"/>
                <a:ext cx="131344" cy="67126"/>
              </a:xfrm>
              <a:prstGeom prst="rect">
                <a:avLst/>
              </a:pr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8" name="AutoShape 24"/>
              <p:cNvSpPr/>
              <p:nvPr/>
            </p:nvSpPr>
            <p:spPr>
              <a:xfrm>
                <a:off x="6519937" y="3953829"/>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19" name="Line 25"/>
              <p:cNvSpPr/>
              <p:nvPr/>
            </p:nvSpPr>
            <p:spPr>
              <a:xfrm>
                <a:off x="6537521" y="401257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0" name="Line 26"/>
              <p:cNvSpPr/>
              <p:nvPr/>
            </p:nvSpPr>
            <p:spPr>
              <a:xfrm>
                <a:off x="6670035" y="4012570"/>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21" name="グループ化 951"/>
            <p:cNvGrpSpPr/>
            <p:nvPr/>
          </p:nvGrpSpPr>
          <p:grpSpPr>
            <a:xfrm>
              <a:off x="6312094" y="3823380"/>
              <a:ext cx="168871" cy="251734"/>
              <a:chOff x="6312094" y="3823380"/>
              <a:chExt cx="168871" cy="251734"/>
            </a:xfrm>
          </p:grpSpPr>
          <p:sp>
            <p:nvSpPr>
              <p:cNvPr id="322" name="Oval 21"/>
              <p:cNvSpPr/>
              <p:nvPr/>
            </p:nvSpPr>
            <p:spPr>
              <a:xfrm>
                <a:off x="6330857" y="382338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3" name="Rectangle 22"/>
              <p:cNvSpPr/>
              <p:nvPr/>
            </p:nvSpPr>
            <p:spPr>
              <a:xfrm>
                <a:off x="6330857" y="400798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4" name="AutoShape 24"/>
              <p:cNvSpPr/>
              <p:nvPr/>
            </p:nvSpPr>
            <p:spPr>
              <a:xfrm>
                <a:off x="6312094" y="394086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5" name="Line 25"/>
              <p:cNvSpPr/>
              <p:nvPr/>
            </p:nvSpPr>
            <p:spPr>
              <a:xfrm>
                <a:off x="6329687" y="399959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6" name="Line 26"/>
              <p:cNvSpPr/>
              <p:nvPr/>
            </p:nvSpPr>
            <p:spPr>
              <a:xfrm>
                <a:off x="6462201" y="399959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27" name="グループ化 952"/>
            <p:cNvGrpSpPr/>
            <p:nvPr/>
          </p:nvGrpSpPr>
          <p:grpSpPr>
            <a:xfrm>
              <a:off x="6099569" y="3805111"/>
              <a:ext cx="168871" cy="251734"/>
              <a:chOff x="6099569" y="3805111"/>
              <a:chExt cx="168871" cy="251734"/>
            </a:xfrm>
          </p:grpSpPr>
          <p:sp>
            <p:nvSpPr>
              <p:cNvPr id="328" name="Oval 21"/>
              <p:cNvSpPr/>
              <p:nvPr/>
            </p:nvSpPr>
            <p:spPr>
              <a:xfrm>
                <a:off x="6118332" y="3805111"/>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29" name="Rectangle 22"/>
              <p:cNvSpPr/>
              <p:nvPr/>
            </p:nvSpPr>
            <p:spPr>
              <a:xfrm>
                <a:off x="6118332" y="398971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0" name="AutoShape 24"/>
              <p:cNvSpPr/>
              <p:nvPr/>
            </p:nvSpPr>
            <p:spPr>
              <a:xfrm>
                <a:off x="6099569" y="392259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1" name="Line 25"/>
              <p:cNvSpPr/>
              <p:nvPr/>
            </p:nvSpPr>
            <p:spPr>
              <a:xfrm>
                <a:off x="6117162" y="398132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2" name="Line 26"/>
              <p:cNvSpPr/>
              <p:nvPr/>
            </p:nvSpPr>
            <p:spPr>
              <a:xfrm>
                <a:off x="6249677" y="3981325"/>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33" name="グループ化 953"/>
            <p:cNvGrpSpPr/>
            <p:nvPr/>
          </p:nvGrpSpPr>
          <p:grpSpPr>
            <a:xfrm>
              <a:off x="6410977" y="4004175"/>
              <a:ext cx="168871" cy="251735"/>
              <a:chOff x="6410977" y="4004175"/>
              <a:chExt cx="168871" cy="251735"/>
            </a:xfrm>
          </p:grpSpPr>
          <p:sp>
            <p:nvSpPr>
              <p:cNvPr id="334" name="Oval 21"/>
              <p:cNvSpPr/>
              <p:nvPr/>
            </p:nvSpPr>
            <p:spPr>
              <a:xfrm>
                <a:off x="6429740" y="4004175"/>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5" name="Rectangle 22"/>
              <p:cNvSpPr/>
              <p:nvPr/>
            </p:nvSpPr>
            <p:spPr>
              <a:xfrm>
                <a:off x="6429740" y="4188784"/>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6" name="AutoShape 24"/>
              <p:cNvSpPr/>
              <p:nvPr/>
            </p:nvSpPr>
            <p:spPr>
              <a:xfrm>
                <a:off x="6410977" y="4121657"/>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7" name="Line 25"/>
              <p:cNvSpPr/>
              <p:nvPr/>
            </p:nvSpPr>
            <p:spPr>
              <a:xfrm>
                <a:off x="6428570" y="418038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38" name="Line 26"/>
              <p:cNvSpPr/>
              <p:nvPr/>
            </p:nvSpPr>
            <p:spPr>
              <a:xfrm>
                <a:off x="6561085" y="4180389"/>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39" name="グループ化 954"/>
            <p:cNvGrpSpPr/>
            <p:nvPr/>
          </p:nvGrpSpPr>
          <p:grpSpPr>
            <a:xfrm>
              <a:off x="6519937" y="4192130"/>
              <a:ext cx="168871" cy="251725"/>
              <a:chOff x="6519937" y="4192130"/>
              <a:chExt cx="168871" cy="251725"/>
            </a:xfrm>
          </p:grpSpPr>
          <p:sp>
            <p:nvSpPr>
              <p:cNvPr id="340" name="Oval 21"/>
              <p:cNvSpPr/>
              <p:nvPr/>
            </p:nvSpPr>
            <p:spPr>
              <a:xfrm>
                <a:off x="6538691" y="4192130"/>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1" name="Rectangle 22"/>
              <p:cNvSpPr/>
              <p:nvPr/>
            </p:nvSpPr>
            <p:spPr>
              <a:xfrm>
                <a:off x="6538691" y="4376729"/>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2" name="AutoShape 24"/>
              <p:cNvSpPr/>
              <p:nvPr/>
            </p:nvSpPr>
            <p:spPr>
              <a:xfrm>
                <a:off x="6519937" y="4309603"/>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3" name="Line 25"/>
              <p:cNvSpPr/>
              <p:nvPr/>
            </p:nvSpPr>
            <p:spPr>
              <a:xfrm>
                <a:off x="6537521" y="436834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4" name="Line 26"/>
              <p:cNvSpPr/>
              <p:nvPr/>
            </p:nvSpPr>
            <p:spPr>
              <a:xfrm>
                <a:off x="6670035" y="4368344"/>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45" name="グループ化 955"/>
            <p:cNvGrpSpPr/>
            <p:nvPr/>
          </p:nvGrpSpPr>
          <p:grpSpPr>
            <a:xfrm>
              <a:off x="6213210" y="4000628"/>
              <a:ext cx="168871" cy="251725"/>
              <a:chOff x="6213210" y="4000628"/>
              <a:chExt cx="168871" cy="251725"/>
            </a:xfrm>
          </p:grpSpPr>
          <p:sp>
            <p:nvSpPr>
              <p:cNvPr id="346" name="Rectangle 22"/>
              <p:cNvSpPr/>
              <p:nvPr/>
            </p:nvSpPr>
            <p:spPr>
              <a:xfrm>
                <a:off x="6231974" y="4185227"/>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7" name="Oval 21"/>
              <p:cNvSpPr/>
              <p:nvPr/>
            </p:nvSpPr>
            <p:spPr>
              <a:xfrm>
                <a:off x="6231974" y="4000628"/>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8" name="AutoShape 24"/>
              <p:cNvSpPr/>
              <p:nvPr/>
            </p:nvSpPr>
            <p:spPr>
              <a:xfrm>
                <a:off x="6213210" y="4118100"/>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49" name="Line 25"/>
              <p:cNvSpPr/>
              <p:nvPr/>
            </p:nvSpPr>
            <p:spPr>
              <a:xfrm>
                <a:off x="6230803" y="417684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0" name="Line 26"/>
              <p:cNvSpPr/>
              <p:nvPr/>
            </p:nvSpPr>
            <p:spPr>
              <a:xfrm>
                <a:off x="6363318" y="4176842"/>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51" name="グループ化 956"/>
            <p:cNvGrpSpPr/>
            <p:nvPr/>
          </p:nvGrpSpPr>
          <p:grpSpPr>
            <a:xfrm>
              <a:off x="6024524" y="4009772"/>
              <a:ext cx="168871" cy="251734"/>
              <a:chOff x="6024524" y="4009772"/>
              <a:chExt cx="168871" cy="251734"/>
            </a:xfrm>
          </p:grpSpPr>
          <p:sp>
            <p:nvSpPr>
              <p:cNvPr id="352" name="Oval 21"/>
              <p:cNvSpPr/>
              <p:nvPr/>
            </p:nvSpPr>
            <p:spPr>
              <a:xfrm>
                <a:off x="6043287" y="4009772"/>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3" name="Rectangle 22"/>
              <p:cNvSpPr/>
              <p:nvPr/>
            </p:nvSpPr>
            <p:spPr>
              <a:xfrm>
                <a:off x="6043287" y="4194380"/>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4" name="AutoShape 24"/>
              <p:cNvSpPr/>
              <p:nvPr/>
            </p:nvSpPr>
            <p:spPr>
              <a:xfrm>
                <a:off x="6024524" y="4127254"/>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5" name="Line 25"/>
              <p:cNvSpPr/>
              <p:nvPr/>
            </p:nvSpPr>
            <p:spPr>
              <a:xfrm>
                <a:off x="6042108" y="418598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6" name="Line 26"/>
              <p:cNvSpPr/>
              <p:nvPr/>
            </p:nvSpPr>
            <p:spPr>
              <a:xfrm>
                <a:off x="6174623" y="4185986"/>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57" name="グループ化 957"/>
            <p:cNvGrpSpPr/>
            <p:nvPr/>
          </p:nvGrpSpPr>
          <p:grpSpPr>
            <a:xfrm>
              <a:off x="6333893" y="4180929"/>
              <a:ext cx="168871" cy="251725"/>
              <a:chOff x="6333893" y="4180929"/>
              <a:chExt cx="168871" cy="251725"/>
            </a:xfrm>
          </p:grpSpPr>
          <p:sp>
            <p:nvSpPr>
              <p:cNvPr id="358" name="Oval 21"/>
              <p:cNvSpPr/>
              <p:nvPr/>
            </p:nvSpPr>
            <p:spPr>
              <a:xfrm>
                <a:off x="6352656" y="4180929"/>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59" name="Rectangle 22"/>
              <p:cNvSpPr/>
              <p:nvPr/>
            </p:nvSpPr>
            <p:spPr>
              <a:xfrm>
                <a:off x="6352656" y="4365528"/>
                <a:ext cx="131344" cy="67126"/>
              </a:xfrm>
              <a:prstGeom prst="rect">
                <a:avLst/>
              </a:pr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0" name="AutoShape 24"/>
              <p:cNvSpPr/>
              <p:nvPr/>
            </p:nvSpPr>
            <p:spPr>
              <a:xfrm>
                <a:off x="6333893" y="4298402"/>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1" name="Line 25"/>
              <p:cNvSpPr/>
              <p:nvPr/>
            </p:nvSpPr>
            <p:spPr>
              <a:xfrm>
                <a:off x="6351486" y="435714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2" name="Line 26"/>
              <p:cNvSpPr/>
              <p:nvPr/>
            </p:nvSpPr>
            <p:spPr>
              <a:xfrm>
                <a:off x="6484001" y="4357143"/>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nvGrpSpPr>
            <p:cNvPr id="363" name="グループ化 958"/>
            <p:cNvGrpSpPr/>
            <p:nvPr/>
          </p:nvGrpSpPr>
          <p:grpSpPr>
            <a:xfrm>
              <a:off x="6705971" y="4201073"/>
              <a:ext cx="168871" cy="251734"/>
              <a:chOff x="6705971" y="4201073"/>
              <a:chExt cx="168871" cy="251734"/>
            </a:xfrm>
          </p:grpSpPr>
          <p:sp>
            <p:nvSpPr>
              <p:cNvPr id="364" name="Oval 21"/>
              <p:cNvSpPr/>
              <p:nvPr/>
            </p:nvSpPr>
            <p:spPr>
              <a:xfrm>
                <a:off x="6724735" y="4201073"/>
                <a:ext cx="131344" cy="117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5" name="Rectangle 22"/>
              <p:cNvSpPr/>
              <p:nvPr/>
            </p:nvSpPr>
            <p:spPr>
              <a:xfrm>
                <a:off x="6724735" y="4385681"/>
                <a:ext cx="131344" cy="67126"/>
              </a:xfrm>
              <a:prstGeom prst="rect">
                <a:avLst/>
              </a:pr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6" name="AutoShape 24"/>
              <p:cNvSpPr/>
              <p:nvPr/>
            </p:nvSpPr>
            <p:spPr>
              <a:xfrm>
                <a:off x="6705971" y="4318555"/>
                <a:ext cx="168871" cy="1006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cap="flat">
                <a:noFill/>
                <a:prstDash val="solid"/>
              </a:ln>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7" name="Line 25"/>
              <p:cNvSpPr/>
              <p:nvPr/>
            </p:nvSpPr>
            <p:spPr>
              <a:xfrm>
                <a:off x="6723564" y="437728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sp>
            <p:nvSpPr>
              <p:cNvPr id="368" name="Line 26"/>
              <p:cNvSpPr/>
              <p:nvPr/>
            </p:nvSpPr>
            <p:spPr>
              <a:xfrm>
                <a:off x="6856079" y="4377287"/>
                <a:ext cx="0" cy="419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kumimoji="1" lang="en-US" sz="1800" kern="1200">
                  <a:latin typeface="Calibri"/>
                  <a:ea typeface="ＭＳ Ｐゴシック" pitchFamily="50"/>
                </a:endParaRPr>
              </a:p>
            </p:txBody>
          </p:sp>
        </p:grpSp>
      </p:grpSp>
      <p:sp>
        <p:nvSpPr>
          <p:cNvPr id="369" name="テキスト ボックス 48"/>
          <p:cNvSpPr txBox="1"/>
          <p:nvPr/>
        </p:nvSpPr>
        <p:spPr>
          <a:xfrm>
            <a:off x="3192444" y="4514136"/>
            <a:ext cx="2849672" cy="276999"/>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kumimoji="1" lang="ja-JP" altLang="en-US" sz="1200" b="1" kern="1200" dirty="0">
                <a:latin typeface="Meiryo UI" pitchFamily="50"/>
                <a:ea typeface="Meiryo UI" pitchFamily="50"/>
                <a:cs typeface="Arial" pitchFamily="34"/>
              </a:rPr>
              <a:t>マネジャー職候補層</a:t>
            </a:r>
            <a:endParaRPr kumimoji="1" lang="en-US" sz="1200" b="1" kern="1200" dirty="0">
              <a:latin typeface="Meiryo UI" pitchFamily="50"/>
              <a:ea typeface="Meiryo UI" pitchFamily="50"/>
              <a:cs typeface="Arial" pitchFamily="34"/>
            </a:endParaRPr>
          </a:p>
        </p:txBody>
      </p:sp>
      <p:sp>
        <p:nvSpPr>
          <p:cNvPr id="370" name="下矢印 1021"/>
          <p:cNvSpPr/>
          <p:nvPr/>
        </p:nvSpPr>
        <p:spPr>
          <a:xfrm rot="10799991">
            <a:off x="4304995" y="3328105"/>
            <a:ext cx="488947" cy="407986"/>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a:solidFill>
                <a:srgbClr val="FFFFFF"/>
              </a:solidFill>
              <a:latin typeface="Calibri"/>
              <a:ea typeface="ＭＳ Ｐゴシック" pitchFamily="50"/>
              <a:cs typeface="+mn-cs"/>
            </a:endParaRPr>
          </a:p>
        </p:txBody>
      </p:sp>
      <p:sp>
        <p:nvSpPr>
          <p:cNvPr id="374" name="Rectangle 3"/>
          <p:cNvSpPr txBox="1"/>
          <p:nvPr/>
        </p:nvSpPr>
        <p:spPr>
          <a:xfrm>
            <a:off x="1247113" y="640198"/>
            <a:ext cx="6617329" cy="304796"/>
          </a:xfrm>
          <a:prstGeom prst="rect">
            <a:avLst/>
          </a:prstGeom>
          <a:noFill/>
          <a:ln cap="flat">
            <a:noFill/>
          </a:ln>
        </p:spPr>
        <p:txBody>
          <a:bodyPr vert="horz" wrap="square" lIns="91440" tIns="45720" rIns="91440" bIns="45720" anchor="t" anchorCtr="1" compatLnSpc="1">
            <a:noAutofit/>
          </a:bodyPr>
          <a:lstStyle/>
          <a:p>
            <a:pPr algn="ctr">
              <a:lnSpc>
                <a:spcPct val="90000"/>
              </a:lnSpc>
              <a:spcBef>
                <a:spcPts val="500"/>
              </a:spcBef>
              <a:defRPr sz="1800" b="0" i="0" u="none" strike="noStrike" kern="0" cap="none" spc="0" baseline="0">
                <a:solidFill>
                  <a:srgbClr val="000000"/>
                </a:solidFill>
                <a:uFillTx/>
              </a:defRPr>
            </a:pPr>
            <a:r>
              <a:rPr kumimoji="1" lang="en-US" sz="2000" b="1" kern="1200" dirty="0" err="1">
                <a:latin typeface="Meiryo UI" pitchFamily="50"/>
                <a:ea typeface="Meiryo UI" pitchFamily="50"/>
                <a:cs typeface="+mn-cs"/>
              </a:rPr>
              <a:t>ProfileXT</a:t>
            </a:r>
            <a:r>
              <a:rPr kumimoji="1" lang="en-US" sz="2000" b="1" kern="1200" dirty="0">
                <a:latin typeface="Meiryo UI" pitchFamily="50"/>
                <a:ea typeface="Meiryo UI" pitchFamily="50"/>
                <a:cs typeface="+mn-cs"/>
              </a:rPr>
              <a:t>®</a:t>
            </a:r>
            <a:r>
              <a:rPr kumimoji="1" lang="ja-JP" altLang="en-US" sz="2000" b="1" kern="1200" dirty="0">
                <a:latin typeface="Meiryo UI" pitchFamily="50"/>
                <a:ea typeface="Meiryo UI" pitchFamily="50"/>
                <a:cs typeface="+mn-cs"/>
              </a:rPr>
              <a:t>の活用による、</a:t>
            </a:r>
            <a:endParaRPr kumimoji="1" lang="en-US" sz="2000" b="1" kern="1200" dirty="0">
              <a:latin typeface="Meiryo UI" pitchFamily="50"/>
              <a:ea typeface="Meiryo UI" pitchFamily="50"/>
              <a:cs typeface="+mn-cs"/>
            </a:endParaRPr>
          </a:p>
          <a:p>
            <a:pPr algn="ctr">
              <a:lnSpc>
                <a:spcPct val="90000"/>
              </a:lnSpc>
              <a:spcBef>
                <a:spcPts val="500"/>
              </a:spcBef>
              <a:defRPr sz="1800" b="0" i="0" u="none" strike="noStrike" kern="0" cap="none" spc="0" baseline="0">
                <a:solidFill>
                  <a:srgbClr val="000000"/>
                </a:solidFill>
                <a:uFillTx/>
              </a:defRPr>
            </a:pPr>
            <a:r>
              <a:rPr kumimoji="1" lang="ja-JP" altLang="en-US" sz="2000" b="1" kern="1200" dirty="0">
                <a:latin typeface="Meiryo UI" pitchFamily="50"/>
                <a:ea typeface="Meiryo UI" pitchFamily="50"/>
                <a:cs typeface="+mn-cs"/>
              </a:rPr>
              <a:t>人材パイプラインの構築をご提案致します。</a:t>
            </a:r>
            <a:endParaRPr kumimoji="1" lang="en-US" sz="2000" b="1" kern="1200" dirty="0">
              <a:latin typeface="Meiryo UI" pitchFamily="50"/>
              <a:ea typeface="Meiryo UI" pitchFamily="50"/>
              <a:cs typeface="+mn-cs"/>
            </a:endParaRPr>
          </a:p>
        </p:txBody>
      </p:sp>
      <p:sp>
        <p:nvSpPr>
          <p:cNvPr id="375" name="円/楕円 50"/>
          <p:cNvSpPr/>
          <p:nvPr/>
        </p:nvSpPr>
        <p:spPr>
          <a:xfrm>
            <a:off x="6723564" y="1785786"/>
            <a:ext cx="2317693" cy="7101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55A11"/>
          </a:solidFill>
          <a:ln cap="flat">
            <a:noFill/>
            <a:prstDash val="solid"/>
          </a:ln>
          <a:effectLst>
            <a:outerShdw dist="38096" dir="2700000" algn="tl">
              <a:srgbClr val="000000">
                <a:alpha val="40000"/>
              </a:srgbClr>
            </a:outerShdw>
          </a:effectLst>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kumimoji="1" lang="ja-JP" altLang="en-US" sz="1600">
                <a:solidFill>
                  <a:srgbClr val="FFFFFF"/>
                </a:solidFill>
                <a:latin typeface="Calibri"/>
                <a:ea typeface="ＭＳ Ｐゴシック" pitchFamily="50"/>
                <a:cs typeface="+mn-cs"/>
              </a:rPr>
              <a:t>ハイパフォーマー</a:t>
            </a:r>
            <a:endParaRPr kumimoji="1" lang="en-US" sz="1600">
              <a:solidFill>
                <a:srgbClr val="FFFFFF"/>
              </a:solidFill>
              <a:latin typeface="Calibri"/>
              <a:ea typeface="ＭＳ Ｐゴシック" pitchFamily="50"/>
              <a:cs typeface="+mn-cs"/>
            </a:endParaRPr>
          </a:p>
          <a:p>
            <a:pPr algn="ctr">
              <a:defRPr sz="1800" b="0" i="0" u="none" strike="noStrike" kern="0" cap="none" spc="0" baseline="0">
                <a:solidFill>
                  <a:srgbClr val="000000"/>
                </a:solidFill>
                <a:uFillTx/>
              </a:defRPr>
            </a:pPr>
            <a:r>
              <a:rPr kumimoji="1" lang="ja-JP" altLang="en-US" sz="1600">
                <a:solidFill>
                  <a:srgbClr val="FFFFFF"/>
                </a:solidFill>
                <a:latin typeface="Calibri"/>
                <a:ea typeface="ＭＳ Ｐゴシック" pitchFamily="50"/>
                <a:cs typeface="+mn-cs"/>
              </a:rPr>
              <a:t>の共通因子抽出</a:t>
            </a:r>
            <a:endParaRPr kumimoji="1" lang="en-US" sz="1600">
              <a:solidFill>
                <a:srgbClr val="FFFFFF"/>
              </a:solidFill>
              <a:latin typeface="Calibri"/>
              <a:ea typeface="ＭＳ Ｐゴシック" pitchFamily="50"/>
              <a:cs typeface="+mn-cs"/>
            </a:endParaRPr>
          </a:p>
        </p:txBody>
      </p:sp>
      <p:sp>
        <p:nvSpPr>
          <p:cNvPr id="376" name="円/楕円 50"/>
          <p:cNvSpPr/>
          <p:nvPr/>
        </p:nvSpPr>
        <p:spPr>
          <a:xfrm>
            <a:off x="322252" y="2941542"/>
            <a:ext cx="1849730" cy="7101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55A11"/>
          </a:solidFill>
          <a:ln cap="flat">
            <a:noFill/>
            <a:prstDash val="solid"/>
          </a:ln>
          <a:effectLst>
            <a:outerShdw dist="38096" dir="2700000" algn="tl">
              <a:srgbClr val="000000">
                <a:alpha val="40000"/>
              </a:srgbClr>
            </a:outerShdw>
          </a:effectLst>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kumimoji="1" lang="ja-JP" altLang="en-US" sz="1600">
                <a:solidFill>
                  <a:srgbClr val="FFFFFF"/>
                </a:solidFill>
                <a:latin typeface="Calibri"/>
                <a:ea typeface="ＭＳ Ｐゴシック" pitchFamily="50"/>
                <a:cs typeface="+mn-cs"/>
              </a:rPr>
              <a:t>候補人材　　　の見える化</a:t>
            </a:r>
            <a:endParaRPr kumimoji="1" lang="en-US" sz="1600">
              <a:solidFill>
                <a:srgbClr val="FFFFFF"/>
              </a:solidFill>
              <a:latin typeface="Calibri"/>
              <a:ea typeface="ＭＳ Ｐゴシック" pitchFamily="50"/>
              <a:cs typeface="+mn-cs"/>
            </a:endParaRPr>
          </a:p>
        </p:txBody>
      </p:sp>
      <p:sp>
        <p:nvSpPr>
          <p:cNvPr id="380" name="下矢印 431"/>
          <p:cNvSpPr/>
          <p:nvPr/>
        </p:nvSpPr>
        <p:spPr>
          <a:xfrm rot="16200004">
            <a:off x="6337601" y="1982716"/>
            <a:ext cx="107012" cy="407986"/>
          </a:xfrm>
          <a:custGeom>
            <a:avLst>
              <a:gd name="f0" fmla="val 1876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a:solidFill>
                <a:srgbClr val="FFFFFF"/>
              </a:solidFill>
              <a:latin typeface="Calibri"/>
              <a:ea typeface="ＭＳ Ｐゴシック" pitchFamily="50"/>
              <a:cs typeface="+mn-cs"/>
            </a:endParaRPr>
          </a:p>
        </p:txBody>
      </p:sp>
      <p:grpSp>
        <p:nvGrpSpPr>
          <p:cNvPr id="382" name="グループ化 20"/>
          <p:cNvGrpSpPr/>
          <p:nvPr/>
        </p:nvGrpSpPr>
        <p:grpSpPr>
          <a:xfrm>
            <a:off x="-128222" y="5179800"/>
            <a:ext cx="9272222" cy="1466625"/>
            <a:chOff x="-128222" y="5787164"/>
            <a:chExt cx="9272222" cy="859261"/>
          </a:xfrm>
        </p:grpSpPr>
        <p:sp>
          <p:nvSpPr>
            <p:cNvPr id="383" name="Shape 187"/>
            <p:cNvSpPr/>
            <p:nvPr/>
          </p:nvSpPr>
          <p:spPr>
            <a:xfrm>
              <a:off x="-36511" y="5787164"/>
              <a:ext cx="9180511" cy="859261"/>
            </a:xfrm>
            <a:prstGeom prst="rect">
              <a:avLst/>
            </a:prstGeom>
            <a:solidFill>
              <a:srgbClr val="3BA3AB"/>
            </a:solidFill>
            <a:ln cap="flat">
              <a:noFill/>
              <a:prstDash val="solid"/>
            </a:ln>
          </p:spPr>
          <p:txBody>
            <a:bodyPr vert="horz" wrap="square" lIns="91421" tIns="45701" rIns="91421" bIns="45701" anchor="ctr" anchorCtr="1" compatLnSpc="1">
              <a:noAutofit/>
            </a:bodyPr>
            <a:lstStyle/>
            <a:p>
              <a:pPr algn="ctr">
                <a:defRPr sz="1800" b="0" i="0" u="none" strike="noStrike" kern="0" cap="none" spc="0" baseline="0">
                  <a:solidFill>
                    <a:srgbClr val="000000"/>
                  </a:solidFill>
                  <a:uFillTx/>
                </a:defRPr>
              </a:pPr>
              <a:endParaRPr kumimoji="1" lang="en-US" sz="1800" kern="1200">
                <a:solidFill>
                  <a:srgbClr val="FFFFFF"/>
                </a:solidFill>
                <a:latin typeface="Calibri"/>
                <a:ea typeface="Calibri"/>
                <a:cs typeface="Calibri"/>
              </a:endParaRPr>
            </a:p>
          </p:txBody>
        </p:sp>
        <p:sp>
          <p:nvSpPr>
            <p:cNvPr id="384" name="Shape 189"/>
            <p:cNvSpPr txBox="1"/>
            <p:nvPr/>
          </p:nvSpPr>
          <p:spPr>
            <a:xfrm>
              <a:off x="-128222" y="5899303"/>
              <a:ext cx="9144000" cy="454639"/>
            </a:xfrm>
            <a:prstGeom prst="rect">
              <a:avLst/>
            </a:prstGeom>
            <a:noFill/>
            <a:ln cap="flat">
              <a:noFill/>
            </a:ln>
          </p:spPr>
          <p:txBody>
            <a:bodyPr vert="horz" wrap="square" lIns="91421" tIns="45701" rIns="91421" bIns="45701" anchor="t" anchorCtr="1" compatLnSpc="1">
              <a:noAutofit/>
            </a:bodyPr>
            <a:lstStyle/>
            <a:p>
              <a:pPr algn="ctr">
                <a:defRPr sz="1800" b="0" i="0" u="none" strike="noStrike" kern="0" cap="none" spc="0" baseline="0">
                  <a:solidFill>
                    <a:srgbClr val="000000"/>
                  </a:solidFill>
                  <a:uFillTx/>
                </a:defRPr>
              </a:pPr>
              <a:r>
                <a:rPr kumimoji="1" lang="ja-JP" altLang="en-US" sz="2200" b="1" kern="1200" dirty="0">
                  <a:solidFill>
                    <a:srgbClr val="FFFFFF"/>
                  </a:solidFill>
                  <a:latin typeface="Calibri"/>
                  <a:ea typeface="Calibri"/>
                  <a:cs typeface="Calibri"/>
                </a:rPr>
                <a:t>ハイパフォーマーの因子抽出による、</a:t>
              </a:r>
              <a:endParaRPr kumimoji="1" lang="en-US" sz="2200" b="1" kern="1200" dirty="0">
                <a:solidFill>
                  <a:srgbClr val="FFFFFF"/>
                </a:solidFill>
                <a:latin typeface="Calibri"/>
                <a:ea typeface="Calibri"/>
                <a:cs typeface="Calibri"/>
              </a:endParaRPr>
            </a:p>
            <a:p>
              <a:pPr algn="ctr">
                <a:defRPr sz="1800" b="0" i="0" u="none" strike="noStrike" kern="0" cap="none" spc="0" baseline="0">
                  <a:solidFill>
                    <a:srgbClr val="000000"/>
                  </a:solidFill>
                  <a:uFillTx/>
                </a:defRPr>
              </a:pPr>
              <a:r>
                <a:rPr kumimoji="1" lang="ja-JP" altLang="en-US" sz="2200" b="1" dirty="0">
                  <a:solidFill>
                    <a:srgbClr val="FFFFFF"/>
                  </a:solidFill>
                  <a:latin typeface="Calibri"/>
                  <a:ea typeface="Calibri"/>
                  <a:cs typeface="Calibri"/>
                </a:rPr>
                <a:t>「できそう」ではなく、「出来る」人材の登用の実現する。</a:t>
              </a:r>
              <a:endParaRPr kumimoji="1" lang="en-US" altLang="ja-JP" sz="2200" b="1" dirty="0">
                <a:solidFill>
                  <a:srgbClr val="FFFFFF"/>
                </a:solidFill>
                <a:latin typeface="Calibri"/>
                <a:ea typeface="Calibri"/>
                <a:cs typeface="Calibri"/>
              </a:endParaRPr>
            </a:p>
            <a:p>
              <a:pPr algn="ctr">
                <a:defRPr sz="1800" b="0" i="0" u="none" strike="noStrike" kern="0" cap="none" spc="0" baseline="0">
                  <a:solidFill>
                    <a:srgbClr val="000000"/>
                  </a:solidFill>
                  <a:uFillTx/>
                </a:defRPr>
              </a:pPr>
              <a:r>
                <a:rPr kumimoji="1" lang="ja-JP" altLang="en-US" sz="2200" b="1" kern="1200" dirty="0">
                  <a:solidFill>
                    <a:srgbClr val="FFFFFF"/>
                  </a:solidFill>
                  <a:latin typeface="Calibri"/>
                  <a:ea typeface="Calibri"/>
                  <a:cs typeface="Calibri"/>
                </a:rPr>
                <a:t>そして、その後の育成サイクルを構築します。</a:t>
              </a:r>
              <a:endParaRPr kumimoji="1" lang="en-US" sz="2200" b="1" kern="1200" dirty="0">
                <a:solidFill>
                  <a:srgbClr val="FFFFFF"/>
                </a:solidFill>
                <a:latin typeface="Calibri"/>
                <a:ea typeface="Calibri"/>
                <a:cs typeface="Calibri"/>
              </a:endParaRPr>
            </a:p>
          </p:txBody>
        </p:sp>
      </p:grpSp>
      <p:sp>
        <p:nvSpPr>
          <p:cNvPr id="385" name="角丸四角形 30"/>
          <p:cNvSpPr/>
          <p:nvPr/>
        </p:nvSpPr>
        <p:spPr>
          <a:xfrm>
            <a:off x="761216" y="5736628"/>
            <a:ext cx="7411184" cy="35296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BE5D6">
              <a:alpha val="29000"/>
            </a:srgbClr>
          </a:solidFill>
          <a:ln w="38103" cap="flat">
            <a:solidFill>
              <a:srgbClr val="F4B183"/>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kumimoji="1" lang="en-US" sz="1800">
              <a:solidFill>
                <a:srgbClr val="FFFFFF"/>
              </a:solidFill>
              <a:latin typeface="Calibri"/>
              <a:ea typeface="ＭＳ Ｐゴシック" pitchFamily="50"/>
              <a:cs typeface="+mn-cs"/>
            </a:endParaRPr>
          </a:p>
        </p:txBody>
      </p:sp>
      <p:sp>
        <p:nvSpPr>
          <p:cNvPr id="4" name="フッター プレースホルダー 3">
            <a:extLst>
              <a:ext uri="{FF2B5EF4-FFF2-40B4-BE49-F238E27FC236}">
                <a16:creationId xmlns:a16="http://schemas.microsoft.com/office/drawing/2014/main" id="{97881619-52E9-78DB-D90D-811436841458}"/>
              </a:ext>
            </a:extLst>
          </p:cNvPr>
          <p:cNvSpPr>
            <a:spLocks noGrp="1"/>
          </p:cNvSpPr>
          <p:nvPr>
            <p:ph type="ftr" sz="quarter" idx="9"/>
          </p:nvPr>
        </p:nvSpPr>
        <p:spPr>
          <a:xfrm>
            <a:off x="3124202" y="6525344"/>
            <a:ext cx="2988000" cy="365129"/>
          </a:xfrm>
        </p:spPr>
        <p:txBody>
          <a:bodyPr/>
          <a:lstStyle/>
          <a:p>
            <a:r>
              <a:rPr lang="en-US" dirty="0"/>
              <a:t>Copyright©️ 2023 HRD, Inc. All Rights Reserved. Strictly Confidential.</a:t>
            </a:r>
          </a:p>
        </p:txBody>
      </p:sp>
      <p:sp>
        <p:nvSpPr>
          <p:cNvPr id="5" name="スライド番号プレースホルダー 4">
            <a:extLst>
              <a:ext uri="{FF2B5EF4-FFF2-40B4-BE49-F238E27FC236}">
                <a16:creationId xmlns:a16="http://schemas.microsoft.com/office/drawing/2014/main" id="{3E522E50-92E8-7749-1D48-649E33FD5259}"/>
              </a:ext>
            </a:extLst>
          </p:cNvPr>
          <p:cNvSpPr>
            <a:spLocks noGrp="1"/>
          </p:cNvSpPr>
          <p:nvPr>
            <p:ph type="sldNum" sz="quarter" idx="8"/>
          </p:nvPr>
        </p:nvSpPr>
        <p:spPr>
          <a:xfrm>
            <a:off x="6553203" y="6525344"/>
            <a:ext cx="2133596" cy="365129"/>
          </a:xfrm>
        </p:spPr>
        <p:txBody>
          <a:bodyPr/>
          <a:lstStyle/>
          <a:p>
            <a:fld id="{72F9B1EB-EA24-4728-95FE-D9EA69EDE4B3}" type="slidenum">
              <a:rPr lang="en-US" altLang="ja-JP" smtClean="0"/>
              <a:pPr/>
              <a:t>5</a:t>
            </a:fld>
            <a:endParaRPr lang="en-US" altLang="ja-JP"/>
          </a:p>
        </p:txBody>
      </p:sp>
    </p:spTree>
    <p:extLst>
      <p:ext uri="{BB962C8B-B14F-4D97-AF65-F5344CB8AC3E}">
        <p14:creationId xmlns:p14="http://schemas.microsoft.com/office/powerpoint/2010/main" val="405021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26348" y="2491822"/>
            <a:ext cx="9144415" cy="1899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solidFill>
                <a:prstClr val="white"/>
              </a:solidFill>
              <a:latin typeface="Arial Unicode MS" panose="020B0604020202020204" pitchFamily="50" charset="-128"/>
            </a:endParaRPr>
          </a:p>
        </p:txBody>
      </p:sp>
      <p:sp>
        <p:nvSpPr>
          <p:cNvPr id="3" name="スライド番号プレースホルダー 2"/>
          <p:cNvSpPr>
            <a:spLocks noGrp="1"/>
          </p:cNvSpPr>
          <p:nvPr>
            <p:ph type="sldNum" sz="quarter" idx="12"/>
          </p:nvPr>
        </p:nvSpPr>
        <p:spPr/>
        <p:txBody>
          <a:bodyPr/>
          <a:lstStyle/>
          <a:p>
            <a:fld id="{618100BA-33A5-45E8-9E48-58FC381EFEDD}" type="slidenum">
              <a:rPr lang="ja-JP" altLang="en-US" smtClean="0"/>
              <a:pPr/>
              <a:t>6</a:t>
            </a:fld>
            <a:endParaRPr lang="ja-JP" altLang="en-US" dirty="0"/>
          </a:p>
        </p:txBody>
      </p:sp>
      <p:sp>
        <p:nvSpPr>
          <p:cNvPr id="2" name="コンテンツ プレースホルダー 1"/>
          <p:cNvSpPr>
            <a:spLocks noGrp="1"/>
          </p:cNvSpPr>
          <p:nvPr>
            <p:ph idx="4294967295"/>
          </p:nvPr>
        </p:nvSpPr>
        <p:spPr>
          <a:xfrm>
            <a:off x="1745432" y="2996952"/>
            <a:ext cx="5688632" cy="889645"/>
          </a:xfrm>
        </p:spPr>
        <p:txBody>
          <a:bodyPr>
            <a:noAutofit/>
          </a:bodyPr>
          <a:lstStyle/>
          <a:p>
            <a:pPr marL="0" indent="0" algn="ctr">
              <a:buNone/>
            </a:pPr>
            <a:r>
              <a:rPr lang="ja-JP" altLang="en-US" sz="3600" b="1" dirty="0">
                <a:solidFill>
                  <a:srgbClr val="4D4D4D"/>
                </a:solidFill>
                <a:latin typeface="Meiryo UI" panose="020B0604030504040204" pitchFamily="50" charset="-128"/>
                <a:ea typeface="Meiryo UI" panose="020B0604030504040204" pitchFamily="50" charset="-128"/>
              </a:rPr>
              <a:t>２：ソリューション概要</a:t>
            </a:r>
          </a:p>
        </p:txBody>
      </p:sp>
      <p:sp>
        <p:nvSpPr>
          <p:cNvPr id="4" name="フッター プレースホルダー 3">
            <a:extLst>
              <a:ext uri="{FF2B5EF4-FFF2-40B4-BE49-F238E27FC236}">
                <a16:creationId xmlns:a16="http://schemas.microsoft.com/office/drawing/2014/main" id="{E5A605F8-59FD-E4A8-DD60-040814027C27}"/>
              </a:ext>
            </a:extLst>
          </p:cNvPr>
          <p:cNvSpPr>
            <a:spLocks noGrp="1"/>
          </p:cNvSpPr>
          <p:nvPr>
            <p:ph type="ftr" sz="quarter" idx="11"/>
          </p:nvPr>
        </p:nvSpPr>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323501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914400" y="1905000"/>
            <a:ext cx="7239000" cy="4191000"/>
            <a:chOff x="914400" y="1905000"/>
            <a:chExt cx="7239000" cy="4191000"/>
          </a:xfrm>
        </p:grpSpPr>
        <p:grpSp>
          <p:nvGrpSpPr>
            <p:cNvPr id="276484" name="Group 5"/>
            <p:cNvGrpSpPr>
              <a:grpSpLocks/>
            </p:cNvGrpSpPr>
            <p:nvPr/>
          </p:nvGrpSpPr>
          <p:grpSpPr bwMode="auto">
            <a:xfrm>
              <a:off x="914400" y="1905000"/>
              <a:ext cx="7162800" cy="4191000"/>
              <a:chOff x="1828800" y="3048000"/>
              <a:chExt cx="5105400" cy="3048000"/>
            </a:xfrm>
          </p:grpSpPr>
          <p:sp>
            <p:nvSpPr>
              <p:cNvPr id="9" name="Oval 3"/>
              <p:cNvSpPr/>
              <p:nvPr/>
            </p:nvSpPr>
            <p:spPr>
              <a:xfrm>
                <a:off x="1828800" y="3048000"/>
                <a:ext cx="3352682" cy="3048000"/>
              </a:xfrm>
              <a:prstGeom prst="ellipse">
                <a:avLst/>
              </a:prstGeom>
              <a:no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en-US" kern="0" dirty="0">
                  <a:solidFill>
                    <a:prstClr val="white"/>
                  </a:solidFill>
                  <a:latin typeface="Calibri"/>
                  <a:ea typeface="+mn-ea"/>
                </a:endParaRPr>
              </a:p>
            </p:txBody>
          </p:sp>
          <p:sp>
            <p:nvSpPr>
              <p:cNvPr id="10" name="Oval 4"/>
              <p:cNvSpPr/>
              <p:nvPr/>
            </p:nvSpPr>
            <p:spPr>
              <a:xfrm>
                <a:off x="3581519" y="3048000"/>
                <a:ext cx="3352681" cy="3048000"/>
              </a:xfrm>
              <a:prstGeom prst="ellipse">
                <a:avLst/>
              </a:prstGeom>
              <a:no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en-US" kern="0" dirty="0">
                  <a:solidFill>
                    <a:prstClr val="white"/>
                  </a:solidFill>
                  <a:latin typeface="Calibri"/>
                  <a:ea typeface="+mn-ea"/>
                </a:endParaRPr>
              </a:p>
            </p:txBody>
          </p:sp>
        </p:grpSp>
        <p:sp>
          <p:nvSpPr>
            <p:cNvPr id="276485" name="TextBox 6"/>
            <p:cNvSpPr txBox="1">
              <a:spLocks noChangeArrowheads="1"/>
            </p:cNvSpPr>
            <p:nvPr/>
          </p:nvSpPr>
          <p:spPr bwMode="auto">
            <a:xfrm>
              <a:off x="1219200" y="32766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kumimoji="0" lang="ja-JP" altLang="en-US" sz="2400" b="1" dirty="0">
                  <a:solidFill>
                    <a:srgbClr val="000000"/>
                  </a:solidFill>
                  <a:latin typeface="メイリオ" panose="020B0604030504040204" pitchFamily="50" charset="-128"/>
                  <a:ea typeface="メイリオ" panose="020B0604030504040204" pitchFamily="50" charset="-128"/>
                </a:rPr>
                <a:t>個人の特性</a:t>
              </a:r>
              <a:r>
                <a:rPr kumimoji="0" lang="en-US" altLang="ja-JP" sz="1800" b="1" dirty="0">
                  <a:solidFill>
                    <a:srgbClr val="000000"/>
                  </a:solidFill>
                  <a:latin typeface="メイリオ" panose="020B0604030504040204" pitchFamily="50" charset="-128"/>
                  <a:ea typeface="メイリオ" panose="020B0604030504040204" pitchFamily="50" charset="-128"/>
                </a:rPr>
                <a:t>Personal Characteristics</a:t>
              </a:r>
            </a:p>
          </p:txBody>
        </p:sp>
        <p:sp>
          <p:nvSpPr>
            <p:cNvPr id="276486" name="TextBox 8"/>
            <p:cNvSpPr txBox="1">
              <a:spLocks noChangeArrowheads="1"/>
            </p:cNvSpPr>
            <p:nvPr/>
          </p:nvSpPr>
          <p:spPr bwMode="auto">
            <a:xfrm>
              <a:off x="3924300" y="3352800"/>
              <a:ext cx="99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kumimoji="0" lang="en-US" altLang="ja-JP" sz="2800" b="1">
                  <a:solidFill>
                    <a:srgbClr val="000000"/>
                  </a:solidFill>
                  <a:latin typeface="メイリオ" panose="020B0604030504040204" pitchFamily="50" charset="-128"/>
                  <a:ea typeface="メイリオ" panose="020B0604030504040204" pitchFamily="50" charset="-128"/>
                </a:rPr>
                <a:t>JOBFIT</a:t>
              </a:r>
            </a:p>
          </p:txBody>
        </p:sp>
        <p:sp>
          <p:nvSpPr>
            <p:cNvPr id="276487" name="TextBox 7"/>
            <p:cNvSpPr txBox="1">
              <a:spLocks noChangeArrowheads="1"/>
            </p:cNvSpPr>
            <p:nvPr/>
          </p:nvSpPr>
          <p:spPr bwMode="auto">
            <a:xfrm>
              <a:off x="5726113" y="3124200"/>
              <a:ext cx="24272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あるべき</a:t>
              </a:r>
              <a:endParaRPr lang="en-US" altLang="ja-JP" sz="2400" b="1"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kumimoji="0" lang="ja-JP" altLang="en-US" sz="2400" b="1" dirty="0">
                  <a:solidFill>
                    <a:srgbClr val="000000"/>
                  </a:solidFill>
                  <a:latin typeface="メイリオ" panose="020B0604030504040204" pitchFamily="50" charset="-128"/>
                  <a:ea typeface="メイリオ" panose="020B0604030504040204" pitchFamily="50" charset="-128"/>
                </a:rPr>
                <a:t>人物像</a:t>
              </a:r>
              <a:endParaRPr kumimoji="0" lang="en-US" altLang="ja-JP" sz="2400" b="1"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kumimoji="0" lang="en-US" altLang="ja-JP" sz="1800" b="1" dirty="0">
                  <a:solidFill>
                    <a:srgbClr val="000000"/>
                  </a:solidFill>
                  <a:latin typeface="メイリオ" panose="020B0604030504040204" pitchFamily="50" charset="-128"/>
                  <a:ea typeface="メイリオ" panose="020B0604030504040204" pitchFamily="50" charset="-128"/>
                </a:rPr>
                <a:t>Successful Job Characteristics</a:t>
              </a:r>
            </a:p>
          </p:txBody>
        </p:sp>
      </p:grpSp>
      <p:sp>
        <p:nvSpPr>
          <p:cNvPr id="11" name="Title 1"/>
          <p:cNvSpPr txBox="1">
            <a:spLocks/>
          </p:cNvSpPr>
          <p:nvPr/>
        </p:nvSpPr>
        <p:spPr>
          <a:xfrm>
            <a:off x="125288" y="197768"/>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ja-JP" altLang="en-US" sz="2800" b="1" dirty="0">
                <a:latin typeface="Meiryo UI" pitchFamily="50" charset="-128"/>
                <a:ea typeface="Meiryo UI" pitchFamily="50" charset="-128"/>
                <a:cs typeface="Meiryo UI" pitchFamily="50" charset="-128"/>
              </a:rPr>
              <a:t>　</a:t>
            </a:r>
            <a:r>
              <a:rPr lang="en-US" altLang="ja-JP" sz="2000" b="1" dirty="0" err="1">
                <a:latin typeface="Meiryo UI" pitchFamily="50" charset="-128"/>
                <a:ea typeface="Meiryo UI" pitchFamily="50" charset="-128"/>
                <a:cs typeface="Meiryo UI" pitchFamily="50" charset="-128"/>
              </a:rPr>
              <a:t>ProfileXT</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が実現するソリューション</a:t>
            </a:r>
            <a:endParaRPr lang="en-US" altLang="ja-JP" sz="2000" b="1" dirty="0">
              <a:latin typeface="Meiryo UI" pitchFamily="50" charset="-128"/>
              <a:ea typeface="Meiryo UI" pitchFamily="50" charset="-128"/>
              <a:cs typeface="Meiryo UI" pitchFamily="50" charset="-128"/>
            </a:endParaRPr>
          </a:p>
          <a:p>
            <a:r>
              <a:rPr lang="ja-JP" altLang="en-US" sz="2800" b="1" dirty="0">
                <a:latin typeface="Meiryo UI" pitchFamily="50" charset="-128"/>
                <a:ea typeface="Meiryo UI" pitchFamily="50" charset="-128"/>
                <a:cs typeface="Meiryo UI" pitchFamily="50" charset="-128"/>
              </a:rPr>
              <a:t>人と職務の</a:t>
            </a:r>
            <a:r>
              <a:rPr lang="en-US" altLang="ja-JP" sz="2800" b="1" dirty="0">
                <a:latin typeface="Meiryo UI" pitchFamily="50" charset="-128"/>
                <a:ea typeface="Meiryo UI" pitchFamily="50" charset="-128"/>
                <a:cs typeface="Meiryo UI" pitchFamily="50" charset="-128"/>
              </a:rPr>
              <a:t>”Job Fit</a:t>
            </a:r>
            <a:r>
              <a:rPr lang="ja-JP" altLang="en-US" sz="2800" b="1" dirty="0">
                <a:latin typeface="Meiryo UI" pitchFamily="50" charset="-128"/>
                <a:ea typeface="Meiryo UI" pitchFamily="50" charset="-128"/>
                <a:cs typeface="Meiryo UI" pitchFamily="50" charset="-128"/>
              </a:rPr>
              <a:t>“を測定</a:t>
            </a:r>
            <a:br>
              <a:rPr lang="en-US" altLang="ja-JP" sz="3200" b="1" dirty="0">
                <a:latin typeface="Meiryo UI" pitchFamily="50" charset="-128"/>
                <a:ea typeface="Meiryo UI" pitchFamily="50" charset="-128"/>
                <a:cs typeface="Meiryo UI" pitchFamily="50" charset="-128"/>
              </a:rPr>
            </a:br>
            <a:endParaRPr lang="en-GB" altLang="ja-JP" sz="2000" b="1" dirty="0">
              <a:latin typeface="Meiryo UI" pitchFamily="50" charset="-128"/>
              <a:ea typeface="Meiryo UI" pitchFamily="50" charset="-128"/>
              <a:cs typeface="Meiryo UI" pitchFamily="50" charset="-128"/>
            </a:endParaRPr>
          </a:p>
        </p:txBody>
      </p:sp>
      <p:sp>
        <p:nvSpPr>
          <p:cNvPr id="2" name="フッター プレースホルダー 1">
            <a:extLst>
              <a:ext uri="{FF2B5EF4-FFF2-40B4-BE49-F238E27FC236}">
                <a16:creationId xmlns:a16="http://schemas.microsoft.com/office/drawing/2014/main" id="{742E634F-7F6B-3667-D311-E20CCD2C6665}"/>
              </a:ext>
            </a:extLst>
          </p:cNvPr>
          <p:cNvSpPr>
            <a:spLocks noGrp="1"/>
          </p:cNvSpPr>
          <p:nvPr>
            <p:ph type="ftr" sz="quarter" idx="11"/>
          </p:nvPr>
        </p:nvSpPr>
        <p:spPr>
          <a:xfrm>
            <a:off x="2907600" y="6341715"/>
            <a:ext cx="3024000" cy="365125"/>
          </a:xfrm>
        </p:spPr>
        <p:txBody>
          <a:bodyPr/>
          <a:lstStyle/>
          <a:p>
            <a:pPr>
              <a:defRPr/>
            </a:pPr>
            <a:r>
              <a:rPr lang="en-US" altLang="ja-JP" sz="800" dirty="0"/>
              <a:t>Copyright©️ 2023 HRD, Inc. All Rights Reserved. Strictly Confidential.</a:t>
            </a:r>
          </a:p>
        </p:txBody>
      </p:sp>
      <p:sp>
        <p:nvSpPr>
          <p:cNvPr id="4" name="スライド番号プレースホルダー 3">
            <a:extLst>
              <a:ext uri="{FF2B5EF4-FFF2-40B4-BE49-F238E27FC236}">
                <a16:creationId xmlns:a16="http://schemas.microsoft.com/office/drawing/2014/main" id="{48B620A0-FC80-6512-07E7-07DD0A778F6B}"/>
              </a:ext>
            </a:extLst>
          </p:cNvPr>
          <p:cNvSpPr>
            <a:spLocks noGrp="1"/>
          </p:cNvSpPr>
          <p:nvPr>
            <p:ph type="sldNum" sz="quarter" idx="12"/>
          </p:nvPr>
        </p:nvSpPr>
        <p:spPr/>
        <p:txBody>
          <a:bodyPr/>
          <a:lstStyle/>
          <a:p>
            <a:fld id="{2F22C790-4ADD-41EA-8442-442B50B02690}" type="slidenum">
              <a:rPr lang="en-US" altLang="ja-JP" smtClean="0"/>
              <a:pPr/>
              <a:t>7</a:t>
            </a:fld>
            <a:endParaRPr lang="en-US" altLang="ja-JP"/>
          </a:p>
        </p:txBody>
      </p:sp>
    </p:spTree>
    <p:extLst>
      <p:ext uri="{BB962C8B-B14F-4D97-AF65-F5344CB8AC3E}">
        <p14:creationId xmlns:p14="http://schemas.microsoft.com/office/powerpoint/2010/main" val="27196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125288" y="197768"/>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Clr>
                <a:srgbClr val="000000"/>
              </a:buClr>
            </a:pPr>
            <a:r>
              <a:rPr lang="ja-JP" altLang="en-US" sz="2800" b="1" dirty="0">
                <a:solidFill>
                  <a:srgbClr val="000000"/>
                </a:solidFill>
                <a:latin typeface="Meiryo UI"/>
                <a:ea typeface="Meiryo UI"/>
                <a:cs typeface="Meiryo UI" pitchFamily="50" charset="-128"/>
              </a:rPr>
              <a:t>　</a:t>
            </a:r>
            <a:r>
              <a:rPr lang="en-US" altLang="ja-JP" sz="2000" b="1" dirty="0" err="1">
                <a:solidFill>
                  <a:srgbClr val="000000"/>
                </a:solidFill>
                <a:latin typeface="Meiryo UI"/>
                <a:ea typeface="Meiryo UI"/>
                <a:cs typeface="Meiryo UI" pitchFamily="50" charset="-128"/>
              </a:rPr>
              <a:t>ProfileXT</a:t>
            </a:r>
            <a:r>
              <a:rPr lang="en-US" altLang="ja-JP" sz="2000" dirty="0">
                <a:ea typeface="Meiryo UI"/>
              </a:rPr>
              <a:t>®</a:t>
            </a:r>
            <a:r>
              <a:rPr lang="ja-JP" altLang="en-US" sz="2000" b="1">
                <a:solidFill>
                  <a:srgbClr val="000000"/>
                </a:solidFill>
                <a:latin typeface="Meiryo UI"/>
                <a:ea typeface="Meiryo UI"/>
                <a:cs typeface="Meiryo UI" pitchFamily="50" charset="-128"/>
              </a:rPr>
              <a:t>とは？</a:t>
            </a:r>
            <a:endParaRPr lang="en-US" altLang="ja-JP" sz="2000" b="1">
              <a:solidFill>
                <a:srgbClr val="000000"/>
              </a:solidFill>
              <a:latin typeface="Meiryo UI"/>
              <a:ea typeface="Meiryo UI"/>
              <a:cs typeface="Meiryo UI" pitchFamily="50" charset="-128"/>
            </a:endParaRPr>
          </a:p>
          <a:p>
            <a:pPr>
              <a:buClr>
                <a:srgbClr val="000000"/>
              </a:buClr>
            </a:pPr>
            <a:r>
              <a:rPr lang="ja-JP" altLang="en-US" sz="2800" b="1" dirty="0">
                <a:solidFill>
                  <a:srgbClr val="000000"/>
                </a:solidFill>
                <a:latin typeface="Meiryo UI" pitchFamily="50" charset="-128"/>
                <a:ea typeface="Meiryo UI" pitchFamily="50" charset="-128"/>
                <a:cs typeface="Meiryo UI" pitchFamily="50" charset="-128"/>
              </a:rPr>
              <a:t>人と職務の</a:t>
            </a:r>
            <a:r>
              <a:rPr lang="en-US" altLang="ja-JP" sz="2800" b="1" dirty="0">
                <a:solidFill>
                  <a:srgbClr val="000000"/>
                </a:solidFill>
                <a:latin typeface="Meiryo UI" pitchFamily="50" charset="-128"/>
                <a:ea typeface="Meiryo UI" pitchFamily="50" charset="-128"/>
                <a:cs typeface="Meiryo UI" pitchFamily="50" charset="-128"/>
              </a:rPr>
              <a:t>”Job Fit</a:t>
            </a:r>
            <a:r>
              <a:rPr lang="ja-JP" altLang="en-US" sz="2800" b="1" dirty="0">
                <a:solidFill>
                  <a:srgbClr val="000000"/>
                </a:solidFill>
                <a:latin typeface="Meiryo UI" pitchFamily="50" charset="-128"/>
                <a:ea typeface="Meiryo UI" pitchFamily="50" charset="-128"/>
                <a:cs typeface="Meiryo UI" pitchFamily="50" charset="-128"/>
              </a:rPr>
              <a:t>“を測定</a:t>
            </a:r>
            <a:br>
              <a:rPr lang="en-US" altLang="ja-JP" sz="3200" b="1" dirty="0">
                <a:solidFill>
                  <a:srgbClr val="000000"/>
                </a:solidFill>
                <a:latin typeface="Meiryo UI" pitchFamily="50" charset="-128"/>
                <a:ea typeface="Meiryo UI" pitchFamily="50" charset="-128"/>
                <a:cs typeface="Meiryo UI" pitchFamily="50" charset="-128"/>
              </a:rPr>
            </a:br>
            <a:endParaRPr lang="en-GB" altLang="ja-JP" sz="2000" b="1" dirty="0">
              <a:solidFill>
                <a:srgbClr val="000000"/>
              </a:solidFill>
              <a:latin typeface="Meiryo UI" pitchFamily="50" charset="-128"/>
              <a:ea typeface="Meiryo UI" pitchFamily="50" charset="-128"/>
              <a:cs typeface="Meiryo UI" pitchFamily="50" charset="-128"/>
            </a:endParaRPr>
          </a:p>
        </p:txBody>
      </p:sp>
      <p:grpSp>
        <p:nvGrpSpPr>
          <p:cNvPr id="3" name="グループ化 2"/>
          <p:cNvGrpSpPr/>
          <p:nvPr/>
        </p:nvGrpSpPr>
        <p:grpSpPr>
          <a:xfrm>
            <a:off x="2123314" y="1546076"/>
            <a:ext cx="2209800" cy="2305695"/>
            <a:chOff x="212714" y="1134084"/>
            <a:chExt cx="2209800" cy="2305695"/>
          </a:xfrm>
        </p:grpSpPr>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64" y="1530655"/>
              <a:ext cx="1516027" cy="1909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正方形/長方形 11"/>
            <p:cNvSpPr>
              <a:spLocks noChangeArrowheads="1"/>
            </p:cNvSpPr>
            <p:nvPr/>
          </p:nvSpPr>
          <p:spPr bwMode="auto">
            <a:xfrm>
              <a:off x="212714" y="1134084"/>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rPr>
                <a:t>人材データ</a:t>
              </a:r>
              <a:endParaRPr lang="ja-JP" altLang="en-US" sz="1800" dirty="0">
                <a:solidFill>
                  <a:srgbClr val="000000"/>
                </a:solidFill>
                <a:latin typeface="Arial" pitchFamily="34" charset="0"/>
              </a:endParaRPr>
            </a:p>
          </p:txBody>
        </p:sp>
      </p:grpSp>
      <p:pic>
        <p:nvPicPr>
          <p:cNvPr id="20" name="Picture 13" descr="C:\Users\mizutani\AppData\Local\Temp\SNAGHTML4e8b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804" y="1926767"/>
            <a:ext cx="1627107" cy="1897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正方形/長方形 11"/>
          <p:cNvSpPr>
            <a:spLocks noChangeArrowheads="1"/>
          </p:cNvSpPr>
          <p:nvPr/>
        </p:nvSpPr>
        <p:spPr bwMode="auto">
          <a:xfrm>
            <a:off x="4277005" y="1516394"/>
            <a:ext cx="250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パフォーマンスモデル</a:t>
            </a:r>
            <a:endParaRPr lang="en-US" altLang="ja-JP" sz="1800" dirty="0">
              <a:solidFill>
                <a:srgbClr val="000000"/>
              </a:solidFill>
              <a:latin typeface="Meiryo UI" pitchFamily="50" charset="-128"/>
              <a:ea typeface="Meiryo UI" pitchFamily="50" charset="-128"/>
              <a:cs typeface="Meiryo UI" pitchFamily="50" charset="-128"/>
            </a:endParaRP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048" y="4462262"/>
            <a:ext cx="1920358" cy="2335278"/>
          </a:xfrm>
          <a:prstGeom prst="rect">
            <a:avLst/>
          </a:prstGeom>
          <a:solidFill>
            <a:schemeClr val="bg1"/>
          </a:solidFill>
          <a:ln w="9525">
            <a:solidFill>
              <a:srgbClr val="000000"/>
            </a:solidFill>
            <a:miter lim="800000"/>
            <a:headEnd/>
            <a:tailEnd/>
          </a:ln>
        </p:spPr>
      </p:pic>
      <p:sp>
        <p:nvSpPr>
          <p:cNvPr id="31" name="正方形/長方形 11"/>
          <p:cNvSpPr>
            <a:spLocks noChangeArrowheads="1"/>
          </p:cNvSpPr>
          <p:nvPr/>
        </p:nvSpPr>
        <p:spPr bwMode="auto">
          <a:xfrm>
            <a:off x="467544" y="4920350"/>
            <a:ext cx="2448432" cy="923330"/>
          </a:xfrm>
          <a:prstGeom prst="rect">
            <a:avLst/>
          </a:prstGeom>
          <a:solidFill>
            <a:schemeClr val="bg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人と職務のフィットを　測定する各種ジョブ　　フィットレポートを提供</a:t>
            </a:r>
            <a:endParaRPr lang="ja-JP" altLang="en-US" sz="1800" b="1" dirty="0">
              <a:solidFill>
                <a:srgbClr val="000000"/>
              </a:solidFill>
              <a:effectLst>
                <a:outerShdw blurRad="38100" dist="38100" dir="2700000" algn="tl">
                  <a:srgbClr val="000000">
                    <a:alpha val="43137"/>
                  </a:srgbClr>
                </a:outerShdw>
              </a:effectLst>
              <a:latin typeface="Arial" pitchFamily="34" charset="0"/>
            </a:endParaRPr>
          </a:p>
        </p:txBody>
      </p:sp>
      <p:grpSp>
        <p:nvGrpSpPr>
          <p:cNvPr id="9" name="グループ化 8"/>
          <p:cNvGrpSpPr/>
          <p:nvPr/>
        </p:nvGrpSpPr>
        <p:grpSpPr>
          <a:xfrm>
            <a:off x="6707503" y="1706622"/>
            <a:ext cx="2256985" cy="2303069"/>
            <a:chOff x="6368255" y="4139339"/>
            <a:chExt cx="2526842" cy="2303069"/>
          </a:xfrm>
        </p:grpSpPr>
        <p:sp>
          <p:nvSpPr>
            <p:cNvPr id="6" name="正方形/長方形 5"/>
            <p:cNvSpPr/>
            <p:nvPr/>
          </p:nvSpPr>
          <p:spPr>
            <a:xfrm>
              <a:off x="6391609" y="4139339"/>
              <a:ext cx="2503488" cy="230306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grpSp>
          <p:nvGrpSpPr>
            <p:cNvPr id="5" name="グループ化 4"/>
            <p:cNvGrpSpPr/>
            <p:nvPr/>
          </p:nvGrpSpPr>
          <p:grpSpPr>
            <a:xfrm>
              <a:off x="6652740" y="4325266"/>
              <a:ext cx="1983707" cy="1557483"/>
              <a:chOff x="6553074" y="3611786"/>
              <a:chExt cx="1983707" cy="1557483"/>
            </a:xfrm>
          </p:grpSpPr>
          <p:grpSp>
            <p:nvGrpSpPr>
              <p:cNvPr id="32" name="グループ化 5"/>
              <p:cNvGrpSpPr>
                <a:grpSpLocks/>
              </p:cNvGrpSpPr>
              <p:nvPr/>
            </p:nvGrpSpPr>
            <p:grpSpPr bwMode="auto">
              <a:xfrm>
                <a:off x="6553200" y="3611786"/>
                <a:ext cx="1981227" cy="441494"/>
                <a:chOff x="121379" y="1039669"/>
                <a:chExt cx="2895784" cy="685710"/>
              </a:xfrm>
            </p:grpSpPr>
            <p:sp>
              <p:nvSpPr>
                <p:cNvPr id="33" name="角丸四角形 32"/>
                <p:cNvSpPr/>
                <p:nvPr/>
              </p:nvSpPr>
              <p:spPr>
                <a:xfrm>
                  <a:off x="121379" y="1039669"/>
                  <a:ext cx="2895784"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現職者分析</a:t>
                  </a:r>
                </a:p>
              </p:txBody>
            </p:sp>
            <p:sp>
              <p:nvSpPr>
                <p:cNvPr id="34" name="テキスト ボックス 3"/>
                <p:cNvSpPr txBox="1">
                  <a:spLocks noChangeArrowheads="1"/>
                </p:cNvSpPr>
                <p:nvPr/>
              </p:nvSpPr>
              <p:spPr bwMode="auto">
                <a:xfrm>
                  <a:off x="228596" y="1125194"/>
                  <a:ext cx="577751"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①</a:t>
                  </a:r>
                </a:p>
              </p:txBody>
            </p:sp>
          </p:grpSp>
          <p:grpSp>
            <p:nvGrpSpPr>
              <p:cNvPr id="35" name="グループ化 13"/>
              <p:cNvGrpSpPr>
                <a:grpSpLocks/>
              </p:cNvGrpSpPr>
              <p:nvPr/>
            </p:nvGrpSpPr>
            <p:grpSpPr bwMode="auto">
              <a:xfrm>
                <a:off x="6553074" y="4727775"/>
                <a:ext cx="1981227" cy="441494"/>
                <a:chOff x="152216" y="997473"/>
                <a:chExt cx="2895784" cy="685710"/>
              </a:xfrm>
            </p:grpSpPr>
            <p:sp>
              <p:nvSpPr>
                <p:cNvPr id="36" name="角丸四角形 35"/>
                <p:cNvSpPr/>
                <p:nvPr/>
              </p:nvSpPr>
              <p:spPr>
                <a:xfrm>
                  <a:off x="152216" y="997473"/>
                  <a:ext cx="2895784"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　トップ向けサーベイ</a:t>
                  </a:r>
                </a:p>
              </p:txBody>
            </p:sp>
            <p:sp>
              <p:nvSpPr>
                <p:cNvPr id="37" name="テキスト ボックス 15"/>
                <p:cNvSpPr txBox="1">
                  <a:spLocks noChangeArrowheads="1"/>
                </p:cNvSpPr>
                <p:nvPr/>
              </p:nvSpPr>
              <p:spPr bwMode="auto">
                <a:xfrm>
                  <a:off x="167495" y="1071966"/>
                  <a:ext cx="762000"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③</a:t>
                  </a:r>
                </a:p>
              </p:txBody>
            </p:sp>
          </p:grpSp>
          <p:grpSp>
            <p:nvGrpSpPr>
              <p:cNvPr id="38" name="グループ化 16"/>
              <p:cNvGrpSpPr>
                <a:grpSpLocks/>
              </p:cNvGrpSpPr>
              <p:nvPr/>
            </p:nvGrpSpPr>
            <p:grpSpPr bwMode="auto">
              <a:xfrm>
                <a:off x="6556640" y="4168084"/>
                <a:ext cx="1980141" cy="441494"/>
                <a:chOff x="169914" y="2597850"/>
                <a:chExt cx="2894197" cy="685710"/>
              </a:xfrm>
            </p:grpSpPr>
            <p:sp>
              <p:nvSpPr>
                <p:cNvPr id="39" name="角丸四角形 38"/>
                <p:cNvSpPr/>
                <p:nvPr/>
              </p:nvSpPr>
              <p:spPr>
                <a:xfrm>
                  <a:off x="169914" y="2597850"/>
                  <a:ext cx="2894197"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モデルライブラリ</a:t>
                  </a:r>
                </a:p>
              </p:txBody>
            </p:sp>
            <p:sp>
              <p:nvSpPr>
                <p:cNvPr id="40" name="テキスト ボックス 18"/>
                <p:cNvSpPr txBox="1">
                  <a:spLocks noChangeArrowheads="1"/>
                </p:cNvSpPr>
                <p:nvPr/>
              </p:nvSpPr>
              <p:spPr bwMode="auto">
                <a:xfrm>
                  <a:off x="199396" y="2680427"/>
                  <a:ext cx="761998"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②</a:t>
                  </a:r>
                </a:p>
              </p:txBody>
            </p:sp>
          </p:grpSp>
        </p:grpSp>
        <p:sp>
          <p:nvSpPr>
            <p:cNvPr id="42" name="正方形/長方形 11"/>
            <p:cNvSpPr>
              <a:spLocks noChangeArrowheads="1"/>
            </p:cNvSpPr>
            <p:nvPr/>
          </p:nvSpPr>
          <p:spPr bwMode="auto">
            <a:xfrm>
              <a:off x="6368255" y="5987904"/>
              <a:ext cx="2503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dirty="0">
                  <a:solidFill>
                    <a:srgbClr val="000000"/>
                  </a:solidFill>
                  <a:latin typeface="Meiryo UI" pitchFamily="50" charset="-128"/>
                  <a:ea typeface="Meiryo UI" pitchFamily="50" charset="-128"/>
                  <a:cs typeface="Meiryo UI" pitchFamily="50" charset="-128"/>
                </a:rPr>
                <a:t>モデル構成</a:t>
              </a:r>
              <a:r>
                <a:rPr lang="en-US" altLang="ja-JP" sz="1600" b="1" dirty="0">
                  <a:solidFill>
                    <a:srgbClr val="000000"/>
                  </a:solidFill>
                  <a:latin typeface="Meiryo UI" pitchFamily="50" charset="-128"/>
                  <a:ea typeface="Meiryo UI" pitchFamily="50" charset="-128"/>
                  <a:cs typeface="Meiryo UI" pitchFamily="50" charset="-128"/>
                </a:rPr>
                <a:t>3</a:t>
              </a:r>
              <a:r>
                <a:rPr lang="ja-JP" altLang="en-US" sz="1600" b="1" dirty="0">
                  <a:solidFill>
                    <a:srgbClr val="000000"/>
                  </a:solidFill>
                  <a:latin typeface="Meiryo UI" pitchFamily="50" charset="-128"/>
                  <a:ea typeface="Meiryo UI" pitchFamily="50" charset="-128"/>
                  <a:cs typeface="Meiryo UI" pitchFamily="50" charset="-128"/>
                </a:rPr>
                <a:t>要素</a:t>
              </a:r>
              <a:endParaRPr lang="en-US" altLang="ja-JP" sz="1600" b="1" dirty="0">
                <a:solidFill>
                  <a:srgbClr val="000000"/>
                </a:solidFill>
                <a:latin typeface="Meiryo UI" pitchFamily="50" charset="-128"/>
                <a:ea typeface="Meiryo UI" pitchFamily="50" charset="-128"/>
                <a:cs typeface="Meiryo UI" pitchFamily="50" charset="-128"/>
              </a:endParaRPr>
            </a:p>
          </p:txBody>
        </p:sp>
      </p:grpSp>
      <p:sp>
        <p:nvSpPr>
          <p:cNvPr id="7" name="二等辺三角形 6"/>
          <p:cNvSpPr/>
          <p:nvPr/>
        </p:nvSpPr>
        <p:spPr>
          <a:xfrm rot="16200000">
            <a:off x="5956268" y="2620826"/>
            <a:ext cx="1090153" cy="36004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47" name="二等辺三角形 46"/>
          <p:cNvSpPr/>
          <p:nvPr/>
        </p:nvSpPr>
        <p:spPr>
          <a:xfrm rot="5400000">
            <a:off x="1888496" y="2620827"/>
            <a:ext cx="1090153" cy="36004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grpSp>
        <p:nvGrpSpPr>
          <p:cNvPr id="8" name="グループ化 7"/>
          <p:cNvGrpSpPr/>
          <p:nvPr/>
        </p:nvGrpSpPr>
        <p:grpSpPr>
          <a:xfrm>
            <a:off x="74965" y="1760698"/>
            <a:ext cx="2113064" cy="2303069"/>
            <a:chOff x="65871" y="4053281"/>
            <a:chExt cx="2503488" cy="2303069"/>
          </a:xfrm>
        </p:grpSpPr>
        <p:sp>
          <p:nvSpPr>
            <p:cNvPr id="45" name="正方形/長方形 44"/>
            <p:cNvSpPr/>
            <p:nvPr/>
          </p:nvSpPr>
          <p:spPr>
            <a:xfrm>
              <a:off x="65871" y="4053281"/>
              <a:ext cx="2503488" cy="230306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46" name="正方形/長方形 11"/>
            <p:cNvSpPr>
              <a:spLocks noChangeArrowheads="1"/>
            </p:cNvSpPr>
            <p:nvPr/>
          </p:nvSpPr>
          <p:spPr bwMode="auto">
            <a:xfrm>
              <a:off x="65871" y="5987904"/>
              <a:ext cx="2503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dirty="0">
                  <a:solidFill>
                    <a:srgbClr val="000000"/>
                  </a:solidFill>
                  <a:latin typeface="Meiryo UI" pitchFamily="50" charset="-128"/>
                  <a:ea typeface="Meiryo UI" pitchFamily="50" charset="-128"/>
                  <a:cs typeface="Meiryo UI" pitchFamily="50" charset="-128"/>
                </a:rPr>
                <a:t>自己回答アセスメント</a:t>
              </a:r>
              <a:endParaRPr lang="en-US" altLang="ja-JP" sz="1600" b="1" dirty="0">
                <a:solidFill>
                  <a:srgbClr val="000000"/>
                </a:solidFill>
                <a:latin typeface="Meiryo UI" pitchFamily="50" charset="-128"/>
                <a:ea typeface="Meiryo UI" pitchFamily="50" charset="-128"/>
                <a:cs typeface="Meiryo UI" pitchFamily="50" charset="-128"/>
              </a:endParaRPr>
            </a:p>
          </p:txBody>
        </p:sp>
        <p:grpSp>
          <p:nvGrpSpPr>
            <p:cNvPr id="48" name="グループ化 47"/>
            <p:cNvGrpSpPr/>
            <p:nvPr/>
          </p:nvGrpSpPr>
          <p:grpSpPr>
            <a:xfrm>
              <a:off x="236031" y="4264043"/>
              <a:ext cx="1983707" cy="1557483"/>
              <a:chOff x="6553074" y="3611786"/>
              <a:chExt cx="1983707" cy="1557483"/>
            </a:xfrm>
          </p:grpSpPr>
          <p:sp>
            <p:nvSpPr>
              <p:cNvPr id="56" name="角丸四角形 55"/>
              <p:cNvSpPr/>
              <p:nvPr/>
            </p:nvSpPr>
            <p:spPr bwMode="auto">
              <a:xfrm>
                <a:off x="6553200" y="3611786"/>
                <a:ext cx="1981227"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思考スタイル</a:t>
                </a:r>
              </a:p>
            </p:txBody>
          </p:sp>
          <p:sp>
            <p:nvSpPr>
              <p:cNvPr id="54" name="角丸四角形 53"/>
              <p:cNvSpPr/>
              <p:nvPr/>
            </p:nvSpPr>
            <p:spPr bwMode="auto">
              <a:xfrm>
                <a:off x="6553074" y="4727775"/>
                <a:ext cx="1981227"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仕事への興味</a:t>
                </a:r>
              </a:p>
            </p:txBody>
          </p:sp>
          <p:sp>
            <p:nvSpPr>
              <p:cNvPr id="52" name="角丸四角形 51"/>
              <p:cNvSpPr/>
              <p:nvPr/>
            </p:nvSpPr>
            <p:spPr bwMode="auto">
              <a:xfrm>
                <a:off x="6556640" y="4168084"/>
                <a:ext cx="1980141"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行動特性</a:t>
                </a:r>
              </a:p>
            </p:txBody>
          </p:sp>
        </p:grpSp>
      </p:grpSp>
      <p:sp>
        <p:nvSpPr>
          <p:cNvPr id="58" name="二等辺三角形 57"/>
          <p:cNvSpPr/>
          <p:nvPr/>
        </p:nvSpPr>
        <p:spPr>
          <a:xfrm rot="10800000">
            <a:off x="3824232" y="4061736"/>
            <a:ext cx="1090153" cy="3600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41" name="正方形/長方形 11"/>
          <p:cNvSpPr>
            <a:spLocks noChangeArrowheads="1"/>
          </p:cNvSpPr>
          <p:nvPr/>
        </p:nvSpPr>
        <p:spPr bwMode="auto">
          <a:xfrm>
            <a:off x="5403406" y="4498387"/>
            <a:ext cx="3740594" cy="1477328"/>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活用領域</a:t>
            </a:r>
            <a:r>
              <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p>
          <a:p>
            <a:pPr>
              <a:spcBef>
                <a:spcPct val="0"/>
              </a:spcBef>
              <a:buFont typeface="Arial" pitchFamily="34" charset="0"/>
              <a:buNone/>
            </a:pP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採用　事前見極めや面接での活用</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rPr>
              <a:t>配置　職務適性ある人材の特定</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rPr>
              <a:t>育成　個別の開発領域の提示</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endParaRPr>
          </a:p>
        </p:txBody>
      </p:sp>
      <p:sp>
        <p:nvSpPr>
          <p:cNvPr id="10" name="十字形 9"/>
          <p:cNvSpPr/>
          <p:nvPr/>
        </p:nvSpPr>
        <p:spPr>
          <a:xfrm>
            <a:off x="4095119" y="2623780"/>
            <a:ext cx="587958" cy="533122"/>
          </a:xfrm>
          <a:prstGeom prst="plus">
            <a:avLst>
              <a:gd name="adj" fmla="val 38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 name="フッター プレースホルダー 1">
            <a:extLst>
              <a:ext uri="{FF2B5EF4-FFF2-40B4-BE49-F238E27FC236}">
                <a16:creationId xmlns:a16="http://schemas.microsoft.com/office/drawing/2014/main" id="{984459F3-58CE-04A9-4E89-B1068D25379F}"/>
              </a:ext>
            </a:extLst>
          </p:cNvPr>
          <p:cNvSpPr>
            <a:spLocks noGrp="1"/>
          </p:cNvSpPr>
          <p:nvPr>
            <p:ph type="ftr" idx="11"/>
          </p:nvPr>
        </p:nvSpPr>
        <p:spPr>
          <a:xfrm>
            <a:off x="5403406" y="6377214"/>
            <a:ext cx="2988000" cy="365125"/>
          </a:xfrm>
        </p:spPr>
        <p:txBody>
          <a:bodyPr/>
          <a:lstStyle/>
          <a:p>
            <a:r>
              <a:rPr lang="en-US" dirty="0"/>
              <a:t>Copyright©️ 2023 HRD, Inc. All Rights Reserved. Strictly Confidential.</a:t>
            </a:r>
          </a:p>
        </p:txBody>
      </p:sp>
      <p:sp>
        <p:nvSpPr>
          <p:cNvPr id="4" name="スライド番号プレースホルダー 3">
            <a:extLst>
              <a:ext uri="{FF2B5EF4-FFF2-40B4-BE49-F238E27FC236}">
                <a16:creationId xmlns:a16="http://schemas.microsoft.com/office/drawing/2014/main" id="{5EB48991-E870-A358-5955-554E23F586A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8</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832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animBg="1"/>
      <p:bldP spid="7" grpId="0" animBg="1"/>
      <p:bldP spid="47" grpId="0" animBg="1"/>
      <p:bldP spid="58" grpId="0" animBg="1"/>
      <p:bldP spid="41"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grpSp>
        <p:nvGrpSpPr>
          <p:cNvPr id="284703" name="Group 6"/>
          <p:cNvGrpSpPr>
            <a:grpSpLocks/>
          </p:cNvGrpSpPr>
          <p:nvPr/>
        </p:nvGrpSpPr>
        <p:grpSpPr bwMode="auto">
          <a:xfrm>
            <a:off x="-1114167" y="1520341"/>
            <a:ext cx="5739786" cy="4860987"/>
            <a:chOff x="1785" y="0"/>
            <a:chExt cx="3862" cy="4320"/>
          </a:xfrm>
        </p:grpSpPr>
        <p:grpSp>
          <p:nvGrpSpPr>
            <p:cNvPr id="284712" name="Group 7"/>
            <p:cNvGrpSpPr>
              <a:grpSpLocks/>
            </p:cNvGrpSpPr>
            <p:nvPr/>
          </p:nvGrpSpPr>
          <p:grpSpPr bwMode="auto">
            <a:xfrm>
              <a:off x="1785" y="228"/>
              <a:ext cx="3771" cy="3928"/>
              <a:chOff x="1785" y="228"/>
              <a:chExt cx="3771" cy="3928"/>
            </a:xfrm>
          </p:grpSpPr>
          <p:grpSp>
            <p:nvGrpSpPr>
              <p:cNvPr id="284714" name="Group 8"/>
              <p:cNvGrpSpPr>
                <a:grpSpLocks/>
              </p:cNvGrpSpPr>
              <p:nvPr/>
            </p:nvGrpSpPr>
            <p:grpSpPr bwMode="auto">
              <a:xfrm>
                <a:off x="3376" y="258"/>
                <a:ext cx="2180" cy="3898"/>
                <a:chOff x="2789" y="258"/>
                <a:chExt cx="2696" cy="3898"/>
              </a:xfrm>
            </p:grpSpPr>
            <p:sp>
              <p:nvSpPr>
                <p:cNvPr id="284718" name="Rectangle 9"/>
                <p:cNvSpPr>
                  <a:spLocks noChangeArrowheads="1"/>
                </p:cNvSpPr>
                <p:nvPr/>
              </p:nvSpPr>
              <p:spPr bwMode="auto">
                <a:xfrm>
                  <a:off x="5159" y="258"/>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19" name="Rectangle 10"/>
                <p:cNvSpPr>
                  <a:spLocks noChangeArrowheads="1"/>
                </p:cNvSpPr>
                <p:nvPr/>
              </p:nvSpPr>
              <p:spPr bwMode="auto">
                <a:xfrm>
                  <a:off x="4897" y="25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20" name="Rectangle 11"/>
                <p:cNvSpPr>
                  <a:spLocks noChangeArrowheads="1"/>
                </p:cNvSpPr>
                <p:nvPr/>
              </p:nvSpPr>
              <p:spPr bwMode="auto">
                <a:xfrm>
                  <a:off x="4637" y="258"/>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6" name="Rectangle 12"/>
                <p:cNvSpPr>
                  <a:spLocks noChangeArrowheads="1"/>
                </p:cNvSpPr>
                <p:nvPr/>
              </p:nvSpPr>
              <p:spPr bwMode="auto">
                <a:xfrm>
                  <a:off x="4375" y="258"/>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7" name="Rectangle 13"/>
                <p:cNvSpPr>
                  <a:spLocks noChangeArrowheads="1"/>
                </p:cNvSpPr>
                <p:nvPr/>
              </p:nvSpPr>
              <p:spPr bwMode="auto">
                <a:xfrm>
                  <a:off x="4142" y="258"/>
                  <a:ext cx="240"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8" name="Rectangle 14"/>
                <p:cNvSpPr>
                  <a:spLocks noChangeArrowheads="1"/>
                </p:cNvSpPr>
                <p:nvPr/>
              </p:nvSpPr>
              <p:spPr bwMode="auto">
                <a:xfrm>
                  <a:off x="3854" y="258"/>
                  <a:ext cx="28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9" name="Rectangle 15"/>
                <p:cNvSpPr>
                  <a:spLocks noChangeArrowheads="1"/>
                </p:cNvSpPr>
                <p:nvPr/>
              </p:nvSpPr>
              <p:spPr bwMode="auto">
                <a:xfrm>
                  <a:off x="3592" y="25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25" name="Rectangle 16"/>
                <p:cNvSpPr>
                  <a:spLocks noChangeArrowheads="1"/>
                </p:cNvSpPr>
                <p:nvPr/>
              </p:nvSpPr>
              <p:spPr bwMode="auto">
                <a:xfrm>
                  <a:off x="3331" y="258"/>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26" name="Rectangle 17"/>
                <p:cNvSpPr>
                  <a:spLocks noChangeArrowheads="1"/>
                </p:cNvSpPr>
                <p:nvPr/>
              </p:nvSpPr>
              <p:spPr bwMode="auto">
                <a:xfrm>
                  <a:off x="3069" y="25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27" name="Rectangle 18"/>
                <p:cNvSpPr>
                  <a:spLocks noChangeArrowheads="1"/>
                </p:cNvSpPr>
                <p:nvPr/>
              </p:nvSpPr>
              <p:spPr bwMode="auto">
                <a:xfrm>
                  <a:off x="2809" y="258"/>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28" name="Line 19"/>
                <p:cNvSpPr>
                  <a:spLocks noChangeShapeType="1"/>
                </p:cNvSpPr>
                <p:nvPr/>
              </p:nvSpPr>
              <p:spPr bwMode="auto">
                <a:xfrm>
                  <a:off x="2809" y="25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29" name="Line 20"/>
                <p:cNvSpPr>
                  <a:spLocks noChangeShapeType="1"/>
                </p:cNvSpPr>
                <p:nvPr/>
              </p:nvSpPr>
              <p:spPr bwMode="auto">
                <a:xfrm>
                  <a:off x="2874" y="39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0" name="Line 21"/>
                <p:cNvSpPr>
                  <a:spLocks noChangeShapeType="1"/>
                </p:cNvSpPr>
                <p:nvPr/>
              </p:nvSpPr>
              <p:spPr bwMode="auto">
                <a:xfrm>
                  <a:off x="2809" y="25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1" name="Line 22"/>
                <p:cNvSpPr>
                  <a:spLocks noChangeShapeType="1"/>
                </p:cNvSpPr>
                <p:nvPr/>
              </p:nvSpPr>
              <p:spPr bwMode="auto">
                <a:xfrm>
                  <a:off x="306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2" name="Line 23"/>
                <p:cNvSpPr>
                  <a:spLocks noChangeShapeType="1"/>
                </p:cNvSpPr>
                <p:nvPr/>
              </p:nvSpPr>
              <p:spPr bwMode="auto">
                <a:xfrm>
                  <a:off x="3331"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3" name="Line 24"/>
                <p:cNvSpPr>
                  <a:spLocks noChangeShapeType="1"/>
                </p:cNvSpPr>
                <p:nvPr/>
              </p:nvSpPr>
              <p:spPr bwMode="auto">
                <a:xfrm>
                  <a:off x="3592"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4" name="Line 25"/>
                <p:cNvSpPr>
                  <a:spLocks noChangeShapeType="1"/>
                </p:cNvSpPr>
                <p:nvPr/>
              </p:nvSpPr>
              <p:spPr bwMode="auto">
                <a:xfrm>
                  <a:off x="3854"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5" name="Line 26"/>
                <p:cNvSpPr>
                  <a:spLocks noChangeShapeType="1"/>
                </p:cNvSpPr>
                <p:nvPr/>
              </p:nvSpPr>
              <p:spPr bwMode="auto">
                <a:xfrm>
                  <a:off x="413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6" name="Line 27"/>
                <p:cNvSpPr>
                  <a:spLocks noChangeShapeType="1"/>
                </p:cNvSpPr>
                <p:nvPr/>
              </p:nvSpPr>
              <p:spPr bwMode="auto">
                <a:xfrm>
                  <a:off x="4375"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7" name="Line 28"/>
                <p:cNvSpPr>
                  <a:spLocks noChangeShapeType="1"/>
                </p:cNvSpPr>
                <p:nvPr/>
              </p:nvSpPr>
              <p:spPr bwMode="auto">
                <a:xfrm>
                  <a:off x="4637"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8" name="Line 29"/>
                <p:cNvSpPr>
                  <a:spLocks noChangeShapeType="1"/>
                </p:cNvSpPr>
                <p:nvPr/>
              </p:nvSpPr>
              <p:spPr bwMode="auto">
                <a:xfrm>
                  <a:off x="4897"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39" name="Line 30"/>
                <p:cNvSpPr>
                  <a:spLocks noChangeShapeType="1"/>
                </p:cNvSpPr>
                <p:nvPr/>
              </p:nvSpPr>
              <p:spPr bwMode="auto">
                <a:xfrm>
                  <a:off x="5159" y="25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40" name="Line 31"/>
                <p:cNvSpPr>
                  <a:spLocks noChangeShapeType="1"/>
                </p:cNvSpPr>
                <p:nvPr/>
              </p:nvSpPr>
              <p:spPr bwMode="auto">
                <a:xfrm>
                  <a:off x="5420" y="25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41" name="Rectangle 32"/>
                <p:cNvSpPr>
                  <a:spLocks noChangeArrowheads="1"/>
                </p:cNvSpPr>
                <p:nvPr/>
              </p:nvSpPr>
              <p:spPr bwMode="auto">
                <a:xfrm>
                  <a:off x="5159" y="423"/>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42" name="Rectangle 33"/>
                <p:cNvSpPr>
                  <a:spLocks noChangeArrowheads="1"/>
                </p:cNvSpPr>
                <p:nvPr/>
              </p:nvSpPr>
              <p:spPr bwMode="auto">
                <a:xfrm>
                  <a:off x="4897" y="42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43" name="Rectangle 34"/>
                <p:cNvSpPr>
                  <a:spLocks noChangeArrowheads="1"/>
                </p:cNvSpPr>
                <p:nvPr/>
              </p:nvSpPr>
              <p:spPr bwMode="auto">
                <a:xfrm>
                  <a:off x="4637" y="42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59" name="Rectangle 35"/>
                <p:cNvSpPr>
                  <a:spLocks noChangeArrowheads="1"/>
                </p:cNvSpPr>
                <p:nvPr/>
              </p:nvSpPr>
              <p:spPr bwMode="auto">
                <a:xfrm>
                  <a:off x="4375" y="423"/>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60" name="Rectangle 36"/>
                <p:cNvSpPr>
                  <a:spLocks noChangeArrowheads="1"/>
                </p:cNvSpPr>
                <p:nvPr/>
              </p:nvSpPr>
              <p:spPr bwMode="auto">
                <a:xfrm>
                  <a:off x="4116" y="423"/>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61" name="Rectangle 37"/>
                <p:cNvSpPr>
                  <a:spLocks noChangeArrowheads="1"/>
                </p:cNvSpPr>
                <p:nvPr/>
              </p:nvSpPr>
              <p:spPr bwMode="auto">
                <a:xfrm>
                  <a:off x="3854" y="423"/>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62" name="Rectangle 38"/>
                <p:cNvSpPr>
                  <a:spLocks noChangeArrowheads="1"/>
                </p:cNvSpPr>
                <p:nvPr/>
              </p:nvSpPr>
              <p:spPr bwMode="auto">
                <a:xfrm>
                  <a:off x="3592" y="423"/>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48" name="Rectangle 39"/>
                <p:cNvSpPr>
                  <a:spLocks noChangeArrowheads="1"/>
                </p:cNvSpPr>
                <p:nvPr/>
              </p:nvSpPr>
              <p:spPr bwMode="auto">
                <a:xfrm>
                  <a:off x="3331" y="42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49" name="Rectangle 40"/>
                <p:cNvSpPr>
                  <a:spLocks noChangeArrowheads="1"/>
                </p:cNvSpPr>
                <p:nvPr/>
              </p:nvSpPr>
              <p:spPr bwMode="auto">
                <a:xfrm>
                  <a:off x="3069" y="42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50" name="Rectangle 41"/>
                <p:cNvSpPr>
                  <a:spLocks noChangeArrowheads="1"/>
                </p:cNvSpPr>
                <p:nvPr/>
              </p:nvSpPr>
              <p:spPr bwMode="auto">
                <a:xfrm>
                  <a:off x="2809" y="423"/>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51" name="Line 42"/>
                <p:cNvSpPr>
                  <a:spLocks noChangeShapeType="1"/>
                </p:cNvSpPr>
                <p:nvPr/>
              </p:nvSpPr>
              <p:spPr bwMode="auto">
                <a:xfrm>
                  <a:off x="2809" y="42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2" name="Line 43"/>
                <p:cNvSpPr>
                  <a:spLocks noChangeShapeType="1"/>
                </p:cNvSpPr>
                <p:nvPr/>
              </p:nvSpPr>
              <p:spPr bwMode="auto">
                <a:xfrm>
                  <a:off x="2809" y="55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3" name="Line 44"/>
                <p:cNvSpPr>
                  <a:spLocks noChangeShapeType="1"/>
                </p:cNvSpPr>
                <p:nvPr/>
              </p:nvSpPr>
              <p:spPr bwMode="auto">
                <a:xfrm>
                  <a:off x="2809" y="42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4" name="Line 45"/>
                <p:cNvSpPr>
                  <a:spLocks noChangeShapeType="1"/>
                </p:cNvSpPr>
                <p:nvPr/>
              </p:nvSpPr>
              <p:spPr bwMode="auto">
                <a:xfrm>
                  <a:off x="3069"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5" name="Line 46"/>
                <p:cNvSpPr>
                  <a:spLocks noChangeShapeType="1"/>
                </p:cNvSpPr>
                <p:nvPr/>
              </p:nvSpPr>
              <p:spPr bwMode="auto">
                <a:xfrm>
                  <a:off x="3331"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6" name="Line 47"/>
                <p:cNvSpPr>
                  <a:spLocks noChangeShapeType="1"/>
                </p:cNvSpPr>
                <p:nvPr/>
              </p:nvSpPr>
              <p:spPr bwMode="auto">
                <a:xfrm>
                  <a:off x="3592"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7" name="Line 48"/>
                <p:cNvSpPr>
                  <a:spLocks noChangeShapeType="1"/>
                </p:cNvSpPr>
                <p:nvPr/>
              </p:nvSpPr>
              <p:spPr bwMode="auto">
                <a:xfrm>
                  <a:off x="3854"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8" name="Line 49"/>
                <p:cNvSpPr>
                  <a:spLocks noChangeShapeType="1"/>
                </p:cNvSpPr>
                <p:nvPr/>
              </p:nvSpPr>
              <p:spPr bwMode="auto">
                <a:xfrm>
                  <a:off x="4114"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59" name="Line 50"/>
                <p:cNvSpPr>
                  <a:spLocks noChangeShapeType="1"/>
                </p:cNvSpPr>
                <p:nvPr/>
              </p:nvSpPr>
              <p:spPr bwMode="auto">
                <a:xfrm>
                  <a:off x="4375"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0" name="Line 51"/>
                <p:cNvSpPr>
                  <a:spLocks noChangeShapeType="1"/>
                </p:cNvSpPr>
                <p:nvPr/>
              </p:nvSpPr>
              <p:spPr bwMode="auto">
                <a:xfrm>
                  <a:off x="4637"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1" name="Line 52"/>
                <p:cNvSpPr>
                  <a:spLocks noChangeShapeType="1"/>
                </p:cNvSpPr>
                <p:nvPr/>
              </p:nvSpPr>
              <p:spPr bwMode="auto">
                <a:xfrm>
                  <a:off x="4897"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2" name="Line 53"/>
                <p:cNvSpPr>
                  <a:spLocks noChangeShapeType="1"/>
                </p:cNvSpPr>
                <p:nvPr/>
              </p:nvSpPr>
              <p:spPr bwMode="auto">
                <a:xfrm>
                  <a:off x="5159" y="42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3" name="Line 54"/>
                <p:cNvSpPr>
                  <a:spLocks noChangeShapeType="1"/>
                </p:cNvSpPr>
                <p:nvPr/>
              </p:nvSpPr>
              <p:spPr bwMode="auto">
                <a:xfrm>
                  <a:off x="5420" y="42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64" name="Rectangle 55"/>
                <p:cNvSpPr>
                  <a:spLocks noChangeArrowheads="1"/>
                </p:cNvSpPr>
                <p:nvPr/>
              </p:nvSpPr>
              <p:spPr bwMode="auto">
                <a:xfrm>
                  <a:off x="5159" y="589"/>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65" name="Rectangle 56"/>
                <p:cNvSpPr>
                  <a:spLocks noChangeArrowheads="1"/>
                </p:cNvSpPr>
                <p:nvPr/>
              </p:nvSpPr>
              <p:spPr bwMode="auto">
                <a:xfrm>
                  <a:off x="4897" y="589"/>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66" name="Rectangle 57"/>
                <p:cNvSpPr>
                  <a:spLocks noChangeArrowheads="1"/>
                </p:cNvSpPr>
                <p:nvPr/>
              </p:nvSpPr>
              <p:spPr bwMode="auto">
                <a:xfrm>
                  <a:off x="4637" y="589"/>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82" name="Rectangle 58"/>
                <p:cNvSpPr>
                  <a:spLocks noChangeArrowheads="1"/>
                </p:cNvSpPr>
                <p:nvPr/>
              </p:nvSpPr>
              <p:spPr bwMode="auto">
                <a:xfrm>
                  <a:off x="4375" y="589"/>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83" name="Rectangle 59"/>
                <p:cNvSpPr>
                  <a:spLocks noChangeArrowheads="1"/>
                </p:cNvSpPr>
                <p:nvPr/>
              </p:nvSpPr>
              <p:spPr bwMode="auto">
                <a:xfrm>
                  <a:off x="4116" y="589"/>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84" name="Rectangle 60"/>
                <p:cNvSpPr>
                  <a:spLocks noChangeArrowheads="1"/>
                </p:cNvSpPr>
                <p:nvPr/>
              </p:nvSpPr>
              <p:spPr bwMode="auto">
                <a:xfrm>
                  <a:off x="3854" y="589"/>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85" name="Rectangle 61"/>
                <p:cNvSpPr>
                  <a:spLocks noChangeArrowheads="1"/>
                </p:cNvSpPr>
                <p:nvPr/>
              </p:nvSpPr>
              <p:spPr bwMode="auto">
                <a:xfrm>
                  <a:off x="3592" y="589"/>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71" name="Rectangle 62"/>
                <p:cNvSpPr>
                  <a:spLocks noChangeArrowheads="1"/>
                </p:cNvSpPr>
                <p:nvPr/>
              </p:nvSpPr>
              <p:spPr bwMode="auto">
                <a:xfrm>
                  <a:off x="3331" y="589"/>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72" name="Rectangle 63"/>
                <p:cNvSpPr>
                  <a:spLocks noChangeArrowheads="1"/>
                </p:cNvSpPr>
                <p:nvPr/>
              </p:nvSpPr>
              <p:spPr bwMode="auto">
                <a:xfrm>
                  <a:off x="3069" y="589"/>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73" name="Rectangle 64"/>
                <p:cNvSpPr>
                  <a:spLocks noChangeArrowheads="1"/>
                </p:cNvSpPr>
                <p:nvPr/>
              </p:nvSpPr>
              <p:spPr bwMode="auto">
                <a:xfrm>
                  <a:off x="2809" y="589"/>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74" name="Line 65"/>
                <p:cNvSpPr>
                  <a:spLocks noChangeShapeType="1"/>
                </p:cNvSpPr>
                <p:nvPr/>
              </p:nvSpPr>
              <p:spPr bwMode="auto">
                <a:xfrm>
                  <a:off x="2809" y="58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5" name="Line 66"/>
                <p:cNvSpPr>
                  <a:spLocks noChangeShapeType="1"/>
                </p:cNvSpPr>
                <p:nvPr/>
              </p:nvSpPr>
              <p:spPr bwMode="auto">
                <a:xfrm>
                  <a:off x="2809" y="72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6" name="Line 67"/>
                <p:cNvSpPr>
                  <a:spLocks noChangeShapeType="1"/>
                </p:cNvSpPr>
                <p:nvPr/>
              </p:nvSpPr>
              <p:spPr bwMode="auto">
                <a:xfrm>
                  <a:off x="2809" y="589"/>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7" name="Line 68"/>
                <p:cNvSpPr>
                  <a:spLocks noChangeShapeType="1"/>
                </p:cNvSpPr>
                <p:nvPr/>
              </p:nvSpPr>
              <p:spPr bwMode="auto">
                <a:xfrm>
                  <a:off x="3069"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8" name="Line 69"/>
                <p:cNvSpPr>
                  <a:spLocks noChangeShapeType="1"/>
                </p:cNvSpPr>
                <p:nvPr/>
              </p:nvSpPr>
              <p:spPr bwMode="auto">
                <a:xfrm>
                  <a:off x="3331"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79" name="Line 70"/>
                <p:cNvSpPr>
                  <a:spLocks noChangeShapeType="1"/>
                </p:cNvSpPr>
                <p:nvPr/>
              </p:nvSpPr>
              <p:spPr bwMode="auto">
                <a:xfrm>
                  <a:off x="3592"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0" name="Line 71"/>
                <p:cNvSpPr>
                  <a:spLocks noChangeShapeType="1"/>
                </p:cNvSpPr>
                <p:nvPr/>
              </p:nvSpPr>
              <p:spPr bwMode="auto">
                <a:xfrm>
                  <a:off x="3854"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1" name="Line 72"/>
                <p:cNvSpPr>
                  <a:spLocks noChangeShapeType="1"/>
                </p:cNvSpPr>
                <p:nvPr/>
              </p:nvSpPr>
              <p:spPr bwMode="auto">
                <a:xfrm>
                  <a:off x="4114"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2" name="Line 73"/>
                <p:cNvSpPr>
                  <a:spLocks noChangeShapeType="1"/>
                </p:cNvSpPr>
                <p:nvPr/>
              </p:nvSpPr>
              <p:spPr bwMode="auto">
                <a:xfrm>
                  <a:off x="4375"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3" name="Line 74"/>
                <p:cNvSpPr>
                  <a:spLocks noChangeShapeType="1"/>
                </p:cNvSpPr>
                <p:nvPr/>
              </p:nvSpPr>
              <p:spPr bwMode="auto">
                <a:xfrm>
                  <a:off x="4637"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4" name="Line 75"/>
                <p:cNvSpPr>
                  <a:spLocks noChangeShapeType="1"/>
                </p:cNvSpPr>
                <p:nvPr/>
              </p:nvSpPr>
              <p:spPr bwMode="auto">
                <a:xfrm>
                  <a:off x="4897"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5" name="Line 76"/>
                <p:cNvSpPr>
                  <a:spLocks noChangeShapeType="1"/>
                </p:cNvSpPr>
                <p:nvPr/>
              </p:nvSpPr>
              <p:spPr bwMode="auto">
                <a:xfrm>
                  <a:off x="5159" y="589"/>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6" name="Line 77"/>
                <p:cNvSpPr>
                  <a:spLocks noChangeShapeType="1"/>
                </p:cNvSpPr>
                <p:nvPr/>
              </p:nvSpPr>
              <p:spPr bwMode="auto">
                <a:xfrm>
                  <a:off x="5420" y="589"/>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87" name="Rectangle 78"/>
                <p:cNvSpPr>
                  <a:spLocks noChangeArrowheads="1"/>
                </p:cNvSpPr>
                <p:nvPr/>
              </p:nvSpPr>
              <p:spPr bwMode="auto">
                <a:xfrm>
                  <a:off x="5159" y="754"/>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788" name="Rectangle 79"/>
                <p:cNvSpPr>
                  <a:spLocks noChangeArrowheads="1"/>
                </p:cNvSpPr>
                <p:nvPr/>
              </p:nvSpPr>
              <p:spPr bwMode="auto">
                <a:xfrm>
                  <a:off x="4897" y="75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789" name="Rectangle 80"/>
                <p:cNvSpPr>
                  <a:spLocks noChangeArrowheads="1"/>
                </p:cNvSpPr>
                <p:nvPr/>
              </p:nvSpPr>
              <p:spPr bwMode="auto">
                <a:xfrm>
                  <a:off x="4637" y="75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05" name="Rectangle 81"/>
                <p:cNvSpPr>
                  <a:spLocks noChangeArrowheads="1"/>
                </p:cNvSpPr>
                <p:nvPr/>
              </p:nvSpPr>
              <p:spPr bwMode="auto">
                <a:xfrm>
                  <a:off x="4375" y="755"/>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06" name="Rectangle 82"/>
                <p:cNvSpPr>
                  <a:spLocks noChangeArrowheads="1"/>
                </p:cNvSpPr>
                <p:nvPr/>
              </p:nvSpPr>
              <p:spPr bwMode="auto">
                <a:xfrm>
                  <a:off x="4116" y="755"/>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07" name="Rectangle 83"/>
                <p:cNvSpPr>
                  <a:spLocks noChangeArrowheads="1"/>
                </p:cNvSpPr>
                <p:nvPr/>
              </p:nvSpPr>
              <p:spPr bwMode="auto">
                <a:xfrm>
                  <a:off x="3854" y="755"/>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08" name="Rectangle 84"/>
                <p:cNvSpPr>
                  <a:spLocks noChangeArrowheads="1"/>
                </p:cNvSpPr>
                <p:nvPr/>
              </p:nvSpPr>
              <p:spPr bwMode="auto">
                <a:xfrm>
                  <a:off x="3592" y="755"/>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794" name="Rectangle 85"/>
                <p:cNvSpPr>
                  <a:spLocks noChangeArrowheads="1"/>
                </p:cNvSpPr>
                <p:nvPr/>
              </p:nvSpPr>
              <p:spPr bwMode="auto">
                <a:xfrm>
                  <a:off x="3331" y="75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795" name="Rectangle 86"/>
                <p:cNvSpPr>
                  <a:spLocks noChangeArrowheads="1"/>
                </p:cNvSpPr>
                <p:nvPr/>
              </p:nvSpPr>
              <p:spPr bwMode="auto">
                <a:xfrm>
                  <a:off x="3069" y="75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796" name="Rectangle 87"/>
                <p:cNvSpPr>
                  <a:spLocks noChangeArrowheads="1"/>
                </p:cNvSpPr>
                <p:nvPr/>
              </p:nvSpPr>
              <p:spPr bwMode="auto">
                <a:xfrm>
                  <a:off x="2809" y="75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797" name="Line 88"/>
                <p:cNvSpPr>
                  <a:spLocks noChangeShapeType="1"/>
                </p:cNvSpPr>
                <p:nvPr/>
              </p:nvSpPr>
              <p:spPr bwMode="auto">
                <a:xfrm>
                  <a:off x="2809" y="75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98" name="Line 89"/>
                <p:cNvSpPr>
                  <a:spLocks noChangeShapeType="1"/>
                </p:cNvSpPr>
                <p:nvPr/>
              </p:nvSpPr>
              <p:spPr bwMode="auto">
                <a:xfrm>
                  <a:off x="2809" y="88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799" name="Line 90"/>
                <p:cNvSpPr>
                  <a:spLocks noChangeShapeType="1"/>
                </p:cNvSpPr>
                <p:nvPr/>
              </p:nvSpPr>
              <p:spPr bwMode="auto">
                <a:xfrm>
                  <a:off x="2809" y="75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0" name="Line 91"/>
                <p:cNvSpPr>
                  <a:spLocks noChangeShapeType="1"/>
                </p:cNvSpPr>
                <p:nvPr/>
              </p:nvSpPr>
              <p:spPr bwMode="auto">
                <a:xfrm>
                  <a:off x="3069"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1" name="Line 92"/>
                <p:cNvSpPr>
                  <a:spLocks noChangeShapeType="1"/>
                </p:cNvSpPr>
                <p:nvPr/>
              </p:nvSpPr>
              <p:spPr bwMode="auto">
                <a:xfrm>
                  <a:off x="3331"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2" name="Line 93"/>
                <p:cNvSpPr>
                  <a:spLocks noChangeShapeType="1"/>
                </p:cNvSpPr>
                <p:nvPr/>
              </p:nvSpPr>
              <p:spPr bwMode="auto">
                <a:xfrm>
                  <a:off x="3592"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3" name="Line 94"/>
                <p:cNvSpPr>
                  <a:spLocks noChangeShapeType="1"/>
                </p:cNvSpPr>
                <p:nvPr/>
              </p:nvSpPr>
              <p:spPr bwMode="auto">
                <a:xfrm>
                  <a:off x="3854"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4" name="Line 95"/>
                <p:cNvSpPr>
                  <a:spLocks noChangeShapeType="1"/>
                </p:cNvSpPr>
                <p:nvPr/>
              </p:nvSpPr>
              <p:spPr bwMode="auto">
                <a:xfrm>
                  <a:off x="4114"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5" name="Line 96"/>
                <p:cNvSpPr>
                  <a:spLocks noChangeShapeType="1"/>
                </p:cNvSpPr>
                <p:nvPr/>
              </p:nvSpPr>
              <p:spPr bwMode="auto">
                <a:xfrm>
                  <a:off x="4375"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6" name="Line 97"/>
                <p:cNvSpPr>
                  <a:spLocks noChangeShapeType="1"/>
                </p:cNvSpPr>
                <p:nvPr/>
              </p:nvSpPr>
              <p:spPr bwMode="auto">
                <a:xfrm>
                  <a:off x="4637"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7" name="Line 98"/>
                <p:cNvSpPr>
                  <a:spLocks noChangeShapeType="1"/>
                </p:cNvSpPr>
                <p:nvPr/>
              </p:nvSpPr>
              <p:spPr bwMode="auto">
                <a:xfrm>
                  <a:off x="4897"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8" name="Line 99"/>
                <p:cNvSpPr>
                  <a:spLocks noChangeShapeType="1"/>
                </p:cNvSpPr>
                <p:nvPr/>
              </p:nvSpPr>
              <p:spPr bwMode="auto">
                <a:xfrm>
                  <a:off x="5159" y="75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09" name="Line 100"/>
                <p:cNvSpPr>
                  <a:spLocks noChangeShapeType="1"/>
                </p:cNvSpPr>
                <p:nvPr/>
              </p:nvSpPr>
              <p:spPr bwMode="auto">
                <a:xfrm>
                  <a:off x="5420" y="75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10" name="Rectangle 101"/>
                <p:cNvSpPr>
                  <a:spLocks noChangeArrowheads="1"/>
                </p:cNvSpPr>
                <p:nvPr/>
              </p:nvSpPr>
              <p:spPr bwMode="auto">
                <a:xfrm>
                  <a:off x="5159" y="920"/>
                  <a:ext cx="261"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11" name="Rectangle 102"/>
                <p:cNvSpPr>
                  <a:spLocks noChangeArrowheads="1"/>
                </p:cNvSpPr>
                <p:nvPr/>
              </p:nvSpPr>
              <p:spPr bwMode="auto">
                <a:xfrm>
                  <a:off x="4897" y="92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12" name="Rectangle 103"/>
                <p:cNvSpPr>
                  <a:spLocks noChangeArrowheads="1"/>
                </p:cNvSpPr>
                <p:nvPr/>
              </p:nvSpPr>
              <p:spPr bwMode="auto">
                <a:xfrm>
                  <a:off x="4637" y="920"/>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28" name="Rectangle 104"/>
                <p:cNvSpPr>
                  <a:spLocks noChangeArrowheads="1"/>
                </p:cNvSpPr>
                <p:nvPr/>
              </p:nvSpPr>
              <p:spPr bwMode="auto">
                <a:xfrm>
                  <a:off x="4375" y="921"/>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29" name="Rectangle 105"/>
                <p:cNvSpPr>
                  <a:spLocks noChangeArrowheads="1"/>
                </p:cNvSpPr>
                <p:nvPr/>
              </p:nvSpPr>
              <p:spPr bwMode="auto">
                <a:xfrm>
                  <a:off x="4116" y="92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30" name="Rectangle 106"/>
                <p:cNvSpPr>
                  <a:spLocks noChangeArrowheads="1"/>
                </p:cNvSpPr>
                <p:nvPr/>
              </p:nvSpPr>
              <p:spPr bwMode="auto">
                <a:xfrm>
                  <a:off x="3854" y="921"/>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31" name="Rectangle 107"/>
                <p:cNvSpPr>
                  <a:spLocks noChangeArrowheads="1"/>
                </p:cNvSpPr>
                <p:nvPr/>
              </p:nvSpPr>
              <p:spPr bwMode="auto">
                <a:xfrm>
                  <a:off x="3592" y="92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17" name="Rectangle 108"/>
                <p:cNvSpPr>
                  <a:spLocks noChangeArrowheads="1"/>
                </p:cNvSpPr>
                <p:nvPr/>
              </p:nvSpPr>
              <p:spPr bwMode="auto">
                <a:xfrm>
                  <a:off x="3331" y="920"/>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18" name="Rectangle 109"/>
                <p:cNvSpPr>
                  <a:spLocks noChangeArrowheads="1"/>
                </p:cNvSpPr>
                <p:nvPr/>
              </p:nvSpPr>
              <p:spPr bwMode="auto">
                <a:xfrm>
                  <a:off x="3069" y="92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19" name="Rectangle 110"/>
                <p:cNvSpPr>
                  <a:spLocks noChangeArrowheads="1"/>
                </p:cNvSpPr>
                <p:nvPr/>
              </p:nvSpPr>
              <p:spPr bwMode="auto">
                <a:xfrm>
                  <a:off x="2809" y="920"/>
                  <a:ext cx="260" cy="132"/>
                </a:xfrm>
                <a:prstGeom prst="rect">
                  <a:avLst/>
                </a:prstGeom>
                <a:solidFill>
                  <a:srgbClr val="BC92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20" name="Line 111"/>
                <p:cNvSpPr>
                  <a:spLocks noChangeShapeType="1"/>
                </p:cNvSpPr>
                <p:nvPr/>
              </p:nvSpPr>
              <p:spPr bwMode="auto">
                <a:xfrm>
                  <a:off x="2809" y="92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1" name="Line 112"/>
                <p:cNvSpPr>
                  <a:spLocks noChangeShapeType="1"/>
                </p:cNvSpPr>
                <p:nvPr/>
              </p:nvSpPr>
              <p:spPr bwMode="auto">
                <a:xfrm>
                  <a:off x="2809" y="105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2" name="Line 113"/>
                <p:cNvSpPr>
                  <a:spLocks noChangeShapeType="1"/>
                </p:cNvSpPr>
                <p:nvPr/>
              </p:nvSpPr>
              <p:spPr bwMode="auto">
                <a:xfrm>
                  <a:off x="2809" y="92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3" name="Line 114"/>
                <p:cNvSpPr>
                  <a:spLocks noChangeShapeType="1"/>
                </p:cNvSpPr>
                <p:nvPr/>
              </p:nvSpPr>
              <p:spPr bwMode="auto">
                <a:xfrm>
                  <a:off x="3069"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4" name="Line 115"/>
                <p:cNvSpPr>
                  <a:spLocks noChangeShapeType="1"/>
                </p:cNvSpPr>
                <p:nvPr/>
              </p:nvSpPr>
              <p:spPr bwMode="auto">
                <a:xfrm>
                  <a:off x="3331"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5" name="Line 116"/>
                <p:cNvSpPr>
                  <a:spLocks noChangeShapeType="1"/>
                </p:cNvSpPr>
                <p:nvPr/>
              </p:nvSpPr>
              <p:spPr bwMode="auto">
                <a:xfrm>
                  <a:off x="3592"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6" name="Line 117"/>
                <p:cNvSpPr>
                  <a:spLocks noChangeShapeType="1"/>
                </p:cNvSpPr>
                <p:nvPr/>
              </p:nvSpPr>
              <p:spPr bwMode="auto">
                <a:xfrm>
                  <a:off x="3854"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7" name="Line 118"/>
                <p:cNvSpPr>
                  <a:spLocks noChangeShapeType="1"/>
                </p:cNvSpPr>
                <p:nvPr/>
              </p:nvSpPr>
              <p:spPr bwMode="auto">
                <a:xfrm>
                  <a:off x="4114"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8" name="Line 119"/>
                <p:cNvSpPr>
                  <a:spLocks noChangeShapeType="1"/>
                </p:cNvSpPr>
                <p:nvPr/>
              </p:nvSpPr>
              <p:spPr bwMode="auto">
                <a:xfrm>
                  <a:off x="4375"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29" name="Line 120"/>
                <p:cNvSpPr>
                  <a:spLocks noChangeShapeType="1"/>
                </p:cNvSpPr>
                <p:nvPr/>
              </p:nvSpPr>
              <p:spPr bwMode="auto">
                <a:xfrm>
                  <a:off x="4637"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0" name="Line 121"/>
                <p:cNvSpPr>
                  <a:spLocks noChangeShapeType="1"/>
                </p:cNvSpPr>
                <p:nvPr/>
              </p:nvSpPr>
              <p:spPr bwMode="auto">
                <a:xfrm>
                  <a:off x="4897"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1" name="Line 122"/>
                <p:cNvSpPr>
                  <a:spLocks noChangeShapeType="1"/>
                </p:cNvSpPr>
                <p:nvPr/>
              </p:nvSpPr>
              <p:spPr bwMode="auto">
                <a:xfrm>
                  <a:off x="5159" y="92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2" name="Line 123"/>
                <p:cNvSpPr>
                  <a:spLocks noChangeShapeType="1"/>
                </p:cNvSpPr>
                <p:nvPr/>
              </p:nvSpPr>
              <p:spPr bwMode="auto">
                <a:xfrm>
                  <a:off x="5420" y="92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33" name="Rectangle 124"/>
                <p:cNvSpPr>
                  <a:spLocks noChangeArrowheads="1"/>
                </p:cNvSpPr>
                <p:nvPr/>
              </p:nvSpPr>
              <p:spPr bwMode="auto">
                <a:xfrm>
                  <a:off x="5159" y="1417"/>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34" name="Rectangle 125"/>
                <p:cNvSpPr>
                  <a:spLocks noChangeArrowheads="1"/>
                </p:cNvSpPr>
                <p:nvPr/>
              </p:nvSpPr>
              <p:spPr bwMode="auto">
                <a:xfrm>
                  <a:off x="4897" y="141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35" name="Rectangle 126"/>
                <p:cNvSpPr>
                  <a:spLocks noChangeArrowheads="1"/>
                </p:cNvSpPr>
                <p:nvPr/>
              </p:nvSpPr>
              <p:spPr bwMode="auto">
                <a:xfrm>
                  <a:off x="4637" y="1417"/>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51" name="Rectangle 127"/>
                <p:cNvSpPr>
                  <a:spLocks noChangeArrowheads="1"/>
                </p:cNvSpPr>
                <p:nvPr/>
              </p:nvSpPr>
              <p:spPr bwMode="auto">
                <a:xfrm>
                  <a:off x="4375" y="1417"/>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52" name="Rectangle 128"/>
                <p:cNvSpPr>
                  <a:spLocks noChangeArrowheads="1"/>
                </p:cNvSpPr>
                <p:nvPr/>
              </p:nvSpPr>
              <p:spPr bwMode="auto">
                <a:xfrm>
                  <a:off x="4116" y="1417"/>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53" name="Rectangle 129"/>
                <p:cNvSpPr>
                  <a:spLocks noChangeArrowheads="1"/>
                </p:cNvSpPr>
                <p:nvPr/>
              </p:nvSpPr>
              <p:spPr bwMode="auto">
                <a:xfrm>
                  <a:off x="3854" y="1417"/>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54" name="Rectangle 130"/>
                <p:cNvSpPr>
                  <a:spLocks noChangeArrowheads="1"/>
                </p:cNvSpPr>
                <p:nvPr/>
              </p:nvSpPr>
              <p:spPr bwMode="auto">
                <a:xfrm>
                  <a:off x="3592" y="1417"/>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40" name="Rectangle 131"/>
                <p:cNvSpPr>
                  <a:spLocks noChangeArrowheads="1"/>
                </p:cNvSpPr>
                <p:nvPr/>
              </p:nvSpPr>
              <p:spPr bwMode="auto">
                <a:xfrm>
                  <a:off x="3331" y="1417"/>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41" name="Rectangle 132"/>
                <p:cNvSpPr>
                  <a:spLocks noChangeArrowheads="1"/>
                </p:cNvSpPr>
                <p:nvPr/>
              </p:nvSpPr>
              <p:spPr bwMode="auto">
                <a:xfrm>
                  <a:off x="3069" y="141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42" name="Rectangle 133"/>
                <p:cNvSpPr>
                  <a:spLocks noChangeArrowheads="1"/>
                </p:cNvSpPr>
                <p:nvPr/>
              </p:nvSpPr>
              <p:spPr bwMode="auto">
                <a:xfrm>
                  <a:off x="2809" y="1417"/>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43" name="Line 134"/>
                <p:cNvSpPr>
                  <a:spLocks noChangeShapeType="1"/>
                </p:cNvSpPr>
                <p:nvPr/>
              </p:nvSpPr>
              <p:spPr bwMode="auto">
                <a:xfrm>
                  <a:off x="2809" y="141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4" name="Line 135"/>
                <p:cNvSpPr>
                  <a:spLocks noChangeShapeType="1"/>
                </p:cNvSpPr>
                <p:nvPr/>
              </p:nvSpPr>
              <p:spPr bwMode="auto">
                <a:xfrm>
                  <a:off x="2809" y="154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5" name="Line 136"/>
                <p:cNvSpPr>
                  <a:spLocks noChangeShapeType="1"/>
                </p:cNvSpPr>
                <p:nvPr/>
              </p:nvSpPr>
              <p:spPr bwMode="auto">
                <a:xfrm>
                  <a:off x="2809" y="141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6" name="Line 137"/>
                <p:cNvSpPr>
                  <a:spLocks noChangeShapeType="1"/>
                </p:cNvSpPr>
                <p:nvPr/>
              </p:nvSpPr>
              <p:spPr bwMode="auto">
                <a:xfrm>
                  <a:off x="3069"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7" name="Line 138"/>
                <p:cNvSpPr>
                  <a:spLocks noChangeShapeType="1"/>
                </p:cNvSpPr>
                <p:nvPr/>
              </p:nvSpPr>
              <p:spPr bwMode="auto">
                <a:xfrm>
                  <a:off x="3331"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8" name="Line 139"/>
                <p:cNvSpPr>
                  <a:spLocks noChangeShapeType="1"/>
                </p:cNvSpPr>
                <p:nvPr/>
              </p:nvSpPr>
              <p:spPr bwMode="auto">
                <a:xfrm>
                  <a:off x="3592"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49" name="Line 140"/>
                <p:cNvSpPr>
                  <a:spLocks noChangeShapeType="1"/>
                </p:cNvSpPr>
                <p:nvPr/>
              </p:nvSpPr>
              <p:spPr bwMode="auto">
                <a:xfrm>
                  <a:off x="3854"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0" name="Line 141"/>
                <p:cNvSpPr>
                  <a:spLocks noChangeShapeType="1"/>
                </p:cNvSpPr>
                <p:nvPr/>
              </p:nvSpPr>
              <p:spPr bwMode="auto">
                <a:xfrm>
                  <a:off x="4114"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1" name="Line 142"/>
                <p:cNvSpPr>
                  <a:spLocks noChangeShapeType="1"/>
                </p:cNvSpPr>
                <p:nvPr/>
              </p:nvSpPr>
              <p:spPr bwMode="auto">
                <a:xfrm>
                  <a:off x="4375"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2" name="Line 143"/>
                <p:cNvSpPr>
                  <a:spLocks noChangeShapeType="1"/>
                </p:cNvSpPr>
                <p:nvPr/>
              </p:nvSpPr>
              <p:spPr bwMode="auto">
                <a:xfrm>
                  <a:off x="4637"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3" name="Line 144"/>
                <p:cNvSpPr>
                  <a:spLocks noChangeShapeType="1"/>
                </p:cNvSpPr>
                <p:nvPr/>
              </p:nvSpPr>
              <p:spPr bwMode="auto">
                <a:xfrm>
                  <a:off x="4897"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4" name="Line 145"/>
                <p:cNvSpPr>
                  <a:spLocks noChangeShapeType="1"/>
                </p:cNvSpPr>
                <p:nvPr/>
              </p:nvSpPr>
              <p:spPr bwMode="auto">
                <a:xfrm>
                  <a:off x="5159" y="141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5" name="Line 146"/>
                <p:cNvSpPr>
                  <a:spLocks noChangeShapeType="1"/>
                </p:cNvSpPr>
                <p:nvPr/>
              </p:nvSpPr>
              <p:spPr bwMode="auto">
                <a:xfrm>
                  <a:off x="5420" y="141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56" name="Rectangle 147"/>
                <p:cNvSpPr>
                  <a:spLocks noChangeArrowheads="1"/>
                </p:cNvSpPr>
                <p:nvPr/>
              </p:nvSpPr>
              <p:spPr bwMode="auto">
                <a:xfrm>
                  <a:off x="5159" y="1582"/>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57" name="Rectangle 148"/>
                <p:cNvSpPr>
                  <a:spLocks noChangeArrowheads="1"/>
                </p:cNvSpPr>
                <p:nvPr/>
              </p:nvSpPr>
              <p:spPr bwMode="auto">
                <a:xfrm>
                  <a:off x="4897" y="158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58" name="Rectangle 149"/>
                <p:cNvSpPr>
                  <a:spLocks noChangeArrowheads="1"/>
                </p:cNvSpPr>
                <p:nvPr/>
              </p:nvSpPr>
              <p:spPr bwMode="auto">
                <a:xfrm>
                  <a:off x="4637" y="1582"/>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74" name="Rectangle 150"/>
                <p:cNvSpPr>
                  <a:spLocks noChangeArrowheads="1"/>
                </p:cNvSpPr>
                <p:nvPr/>
              </p:nvSpPr>
              <p:spPr bwMode="auto">
                <a:xfrm>
                  <a:off x="4375" y="1582"/>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75" name="Rectangle 151"/>
                <p:cNvSpPr>
                  <a:spLocks noChangeArrowheads="1"/>
                </p:cNvSpPr>
                <p:nvPr/>
              </p:nvSpPr>
              <p:spPr bwMode="auto">
                <a:xfrm>
                  <a:off x="4116" y="158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76" name="Rectangle 152"/>
                <p:cNvSpPr>
                  <a:spLocks noChangeArrowheads="1"/>
                </p:cNvSpPr>
                <p:nvPr/>
              </p:nvSpPr>
              <p:spPr bwMode="auto">
                <a:xfrm>
                  <a:off x="3854" y="1582"/>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177" name="Rectangle 153"/>
                <p:cNvSpPr>
                  <a:spLocks noChangeArrowheads="1"/>
                </p:cNvSpPr>
                <p:nvPr/>
              </p:nvSpPr>
              <p:spPr bwMode="auto">
                <a:xfrm>
                  <a:off x="3592" y="158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63" name="Rectangle 154"/>
                <p:cNvSpPr>
                  <a:spLocks noChangeArrowheads="1"/>
                </p:cNvSpPr>
                <p:nvPr/>
              </p:nvSpPr>
              <p:spPr bwMode="auto">
                <a:xfrm>
                  <a:off x="3331" y="1582"/>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64" name="Rectangle 155"/>
                <p:cNvSpPr>
                  <a:spLocks noChangeArrowheads="1"/>
                </p:cNvSpPr>
                <p:nvPr/>
              </p:nvSpPr>
              <p:spPr bwMode="auto">
                <a:xfrm>
                  <a:off x="3069" y="158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65" name="Rectangle 156"/>
                <p:cNvSpPr>
                  <a:spLocks noChangeArrowheads="1"/>
                </p:cNvSpPr>
                <p:nvPr/>
              </p:nvSpPr>
              <p:spPr bwMode="auto">
                <a:xfrm>
                  <a:off x="2809" y="1582"/>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66" name="Line 157"/>
                <p:cNvSpPr>
                  <a:spLocks noChangeShapeType="1"/>
                </p:cNvSpPr>
                <p:nvPr/>
              </p:nvSpPr>
              <p:spPr bwMode="auto">
                <a:xfrm>
                  <a:off x="2809" y="158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7" name="Line 158"/>
                <p:cNvSpPr>
                  <a:spLocks noChangeShapeType="1"/>
                </p:cNvSpPr>
                <p:nvPr/>
              </p:nvSpPr>
              <p:spPr bwMode="auto">
                <a:xfrm>
                  <a:off x="2809" y="171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8" name="Line 159"/>
                <p:cNvSpPr>
                  <a:spLocks noChangeShapeType="1"/>
                </p:cNvSpPr>
                <p:nvPr/>
              </p:nvSpPr>
              <p:spPr bwMode="auto">
                <a:xfrm>
                  <a:off x="2809" y="158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69" name="Line 160"/>
                <p:cNvSpPr>
                  <a:spLocks noChangeShapeType="1"/>
                </p:cNvSpPr>
                <p:nvPr/>
              </p:nvSpPr>
              <p:spPr bwMode="auto">
                <a:xfrm>
                  <a:off x="3069"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0" name="Line 161"/>
                <p:cNvSpPr>
                  <a:spLocks noChangeShapeType="1"/>
                </p:cNvSpPr>
                <p:nvPr/>
              </p:nvSpPr>
              <p:spPr bwMode="auto">
                <a:xfrm>
                  <a:off x="3331"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1" name="Line 162"/>
                <p:cNvSpPr>
                  <a:spLocks noChangeShapeType="1"/>
                </p:cNvSpPr>
                <p:nvPr/>
              </p:nvSpPr>
              <p:spPr bwMode="auto">
                <a:xfrm>
                  <a:off x="3592"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2" name="Line 163"/>
                <p:cNvSpPr>
                  <a:spLocks noChangeShapeType="1"/>
                </p:cNvSpPr>
                <p:nvPr/>
              </p:nvSpPr>
              <p:spPr bwMode="auto">
                <a:xfrm>
                  <a:off x="3854"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3" name="Line 164"/>
                <p:cNvSpPr>
                  <a:spLocks noChangeShapeType="1"/>
                </p:cNvSpPr>
                <p:nvPr/>
              </p:nvSpPr>
              <p:spPr bwMode="auto">
                <a:xfrm>
                  <a:off x="4114"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4" name="Line 165"/>
                <p:cNvSpPr>
                  <a:spLocks noChangeShapeType="1"/>
                </p:cNvSpPr>
                <p:nvPr/>
              </p:nvSpPr>
              <p:spPr bwMode="auto">
                <a:xfrm>
                  <a:off x="4375"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5" name="Line 166"/>
                <p:cNvSpPr>
                  <a:spLocks noChangeShapeType="1"/>
                </p:cNvSpPr>
                <p:nvPr/>
              </p:nvSpPr>
              <p:spPr bwMode="auto">
                <a:xfrm>
                  <a:off x="4637"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6" name="Line 167"/>
                <p:cNvSpPr>
                  <a:spLocks noChangeShapeType="1"/>
                </p:cNvSpPr>
                <p:nvPr/>
              </p:nvSpPr>
              <p:spPr bwMode="auto">
                <a:xfrm>
                  <a:off x="4897"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7" name="Line 168"/>
                <p:cNvSpPr>
                  <a:spLocks noChangeShapeType="1"/>
                </p:cNvSpPr>
                <p:nvPr/>
              </p:nvSpPr>
              <p:spPr bwMode="auto">
                <a:xfrm>
                  <a:off x="5159" y="158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8" name="Line 169"/>
                <p:cNvSpPr>
                  <a:spLocks noChangeShapeType="1"/>
                </p:cNvSpPr>
                <p:nvPr/>
              </p:nvSpPr>
              <p:spPr bwMode="auto">
                <a:xfrm>
                  <a:off x="5420" y="158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79" name="Rectangle 170"/>
                <p:cNvSpPr>
                  <a:spLocks noChangeArrowheads="1"/>
                </p:cNvSpPr>
                <p:nvPr/>
              </p:nvSpPr>
              <p:spPr bwMode="auto">
                <a:xfrm>
                  <a:off x="5159" y="1748"/>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880" name="Rectangle 171"/>
                <p:cNvSpPr>
                  <a:spLocks noChangeArrowheads="1"/>
                </p:cNvSpPr>
                <p:nvPr/>
              </p:nvSpPr>
              <p:spPr bwMode="auto">
                <a:xfrm>
                  <a:off x="4897" y="174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881" name="Rectangle 172"/>
                <p:cNvSpPr>
                  <a:spLocks noChangeArrowheads="1"/>
                </p:cNvSpPr>
                <p:nvPr/>
              </p:nvSpPr>
              <p:spPr bwMode="auto">
                <a:xfrm>
                  <a:off x="4637" y="1748"/>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197" name="Rectangle 173"/>
                <p:cNvSpPr>
                  <a:spLocks noChangeArrowheads="1"/>
                </p:cNvSpPr>
                <p:nvPr/>
              </p:nvSpPr>
              <p:spPr bwMode="auto">
                <a:xfrm>
                  <a:off x="4375" y="1748"/>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198" name="Rectangle 174"/>
                <p:cNvSpPr>
                  <a:spLocks noChangeArrowheads="1"/>
                </p:cNvSpPr>
                <p:nvPr/>
              </p:nvSpPr>
              <p:spPr bwMode="auto">
                <a:xfrm>
                  <a:off x="4116" y="174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199" name="Rectangle 175"/>
                <p:cNvSpPr>
                  <a:spLocks noChangeArrowheads="1"/>
                </p:cNvSpPr>
                <p:nvPr/>
              </p:nvSpPr>
              <p:spPr bwMode="auto">
                <a:xfrm>
                  <a:off x="3854" y="1748"/>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00" name="Rectangle 176"/>
                <p:cNvSpPr>
                  <a:spLocks noChangeArrowheads="1"/>
                </p:cNvSpPr>
                <p:nvPr/>
              </p:nvSpPr>
              <p:spPr bwMode="auto">
                <a:xfrm>
                  <a:off x="3592" y="174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886" name="Rectangle 177"/>
                <p:cNvSpPr>
                  <a:spLocks noChangeArrowheads="1"/>
                </p:cNvSpPr>
                <p:nvPr/>
              </p:nvSpPr>
              <p:spPr bwMode="auto">
                <a:xfrm>
                  <a:off x="3331" y="1748"/>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887" name="Rectangle 178"/>
                <p:cNvSpPr>
                  <a:spLocks noChangeArrowheads="1"/>
                </p:cNvSpPr>
                <p:nvPr/>
              </p:nvSpPr>
              <p:spPr bwMode="auto">
                <a:xfrm>
                  <a:off x="3069" y="1748"/>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888" name="Rectangle 179"/>
                <p:cNvSpPr>
                  <a:spLocks noChangeArrowheads="1"/>
                </p:cNvSpPr>
                <p:nvPr/>
              </p:nvSpPr>
              <p:spPr bwMode="auto">
                <a:xfrm>
                  <a:off x="2809" y="1748"/>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889" name="Line 180"/>
                <p:cNvSpPr>
                  <a:spLocks noChangeShapeType="1"/>
                </p:cNvSpPr>
                <p:nvPr/>
              </p:nvSpPr>
              <p:spPr bwMode="auto">
                <a:xfrm>
                  <a:off x="2809" y="174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0" name="Line 181"/>
                <p:cNvSpPr>
                  <a:spLocks noChangeShapeType="1"/>
                </p:cNvSpPr>
                <p:nvPr/>
              </p:nvSpPr>
              <p:spPr bwMode="auto">
                <a:xfrm>
                  <a:off x="2809" y="188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1" name="Line 182"/>
                <p:cNvSpPr>
                  <a:spLocks noChangeShapeType="1"/>
                </p:cNvSpPr>
                <p:nvPr/>
              </p:nvSpPr>
              <p:spPr bwMode="auto">
                <a:xfrm>
                  <a:off x="2809" y="174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2" name="Line 183"/>
                <p:cNvSpPr>
                  <a:spLocks noChangeShapeType="1"/>
                </p:cNvSpPr>
                <p:nvPr/>
              </p:nvSpPr>
              <p:spPr bwMode="auto">
                <a:xfrm>
                  <a:off x="3069"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3" name="Line 184"/>
                <p:cNvSpPr>
                  <a:spLocks noChangeShapeType="1"/>
                </p:cNvSpPr>
                <p:nvPr/>
              </p:nvSpPr>
              <p:spPr bwMode="auto">
                <a:xfrm>
                  <a:off x="3331"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4" name="Line 185"/>
                <p:cNvSpPr>
                  <a:spLocks noChangeShapeType="1"/>
                </p:cNvSpPr>
                <p:nvPr/>
              </p:nvSpPr>
              <p:spPr bwMode="auto">
                <a:xfrm>
                  <a:off x="3592"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5" name="Line 186"/>
                <p:cNvSpPr>
                  <a:spLocks noChangeShapeType="1"/>
                </p:cNvSpPr>
                <p:nvPr/>
              </p:nvSpPr>
              <p:spPr bwMode="auto">
                <a:xfrm>
                  <a:off x="3854"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6" name="Line 187"/>
                <p:cNvSpPr>
                  <a:spLocks noChangeShapeType="1"/>
                </p:cNvSpPr>
                <p:nvPr/>
              </p:nvSpPr>
              <p:spPr bwMode="auto">
                <a:xfrm>
                  <a:off x="4114"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7" name="Line 188"/>
                <p:cNvSpPr>
                  <a:spLocks noChangeShapeType="1"/>
                </p:cNvSpPr>
                <p:nvPr/>
              </p:nvSpPr>
              <p:spPr bwMode="auto">
                <a:xfrm>
                  <a:off x="4375"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8" name="Line 189"/>
                <p:cNvSpPr>
                  <a:spLocks noChangeShapeType="1"/>
                </p:cNvSpPr>
                <p:nvPr/>
              </p:nvSpPr>
              <p:spPr bwMode="auto">
                <a:xfrm>
                  <a:off x="4637"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899" name="Line 190"/>
                <p:cNvSpPr>
                  <a:spLocks noChangeShapeType="1"/>
                </p:cNvSpPr>
                <p:nvPr/>
              </p:nvSpPr>
              <p:spPr bwMode="auto">
                <a:xfrm>
                  <a:off x="4897"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0" name="Line 191"/>
                <p:cNvSpPr>
                  <a:spLocks noChangeShapeType="1"/>
                </p:cNvSpPr>
                <p:nvPr/>
              </p:nvSpPr>
              <p:spPr bwMode="auto">
                <a:xfrm>
                  <a:off x="5159" y="174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1" name="Line 192"/>
                <p:cNvSpPr>
                  <a:spLocks noChangeShapeType="1"/>
                </p:cNvSpPr>
                <p:nvPr/>
              </p:nvSpPr>
              <p:spPr bwMode="auto">
                <a:xfrm>
                  <a:off x="5420" y="1748"/>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02" name="Rectangle 193"/>
                <p:cNvSpPr>
                  <a:spLocks noChangeArrowheads="1"/>
                </p:cNvSpPr>
                <p:nvPr/>
              </p:nvSpPr>
              <p:spPr bwMode="auto">
                <a:xfrm>
                  <a:off x="5159" y="191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03" name="Rectangle 194"/>
                <p:cNvSpPr>
                  <a:spLocks noChangeArrowheads="1"/>
                </p:cNvSpPr>
                <p:nvPr/>
              </p:nvSpPr>
              <p:spPr bwMode="auto">
                <a:xfrm>
                  <a:off x="4897" y="191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04" name="Rectangle 195"/>
                <p:cNvSpPr>
                  <a:spLocks noChangeArrowheads="1"/>
                </p:cNvSpPr>
                <p:nvPr/>
              </p:nvSpPr>
              <p:spPr bwMode="auto">
                <a:xfrm>
                  <a:off x="4637" y="191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20" name="Rectangle 196"/>
                <p:cNvSpPr>
                  <a:spLocks noChangeArrowheads="1"/>
                </p:cNvSpPr>
                <p:nvPr/>
              </p:nvSpPr>
              <p:spPr bwMode="auto">
                <a:xfrm>
                  <a:off x="4375" y="1911"/>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21" name="Rectangle 197"/>
                <p:cNvSpPr>
                  <a:spLocks noChangeArrowheads="1"/>
                </p:cNvSpPr>
                <p:nvPr/>
              </p:nvSpPr>
              <p:spPr bwMode="auto">
                <a:xfrm>
                  <a:off x="4116" y="191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22" name="Rectangle 198"/>
                <p:cNvSpPr>
                  <a:spLocks noChangeArrowheads="1"/>
                </p:cNvSpPr>
                <p:nvPr/>
              </p:nvSpPr>
              <p:spPr bwMode="auto">
                <a:xfrm>
                  <a:off x="3854" y="191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23" name="Rectangle 199"/>
                <p:cNvSpPr>
                  <a:spLocks noChangeArrowheads="1"/>
                </p:cNvSpPr>
                <p:nvPr/>
              </p:nvSpPr>
              <p:spPr bwMode="auto">
                <a:xfrm>
                  <a:off x="3597" y="1911"/>
                  <a:ext cx="25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09" name="Rectangle 200"/>
                <p:cNvSpPr>
                  <a:spLocks noChangeArrowheads="1"/>
                </p:cNvSpPr>
                <p:nvPr/>
              </p:nvSpPr>
              <p:spPr bwMode="auto">
                <a:xfrm>
                  <a:off x="3331" y="1913"/>
                  <a:ext cx="266"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10" name="Rectangle 201"/>
                <p:cNvSpPr>
                  <a:spLocks noChangeArrowheads="1"/>
                </p:cNvSpPr>
                <p:nvPr/>
              </p:nvSpPr>
              <p:spPr bwMode="auto">
                <a:xfrm>
                  <a:off x="3069" y="191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11" name="Rectangle 202"/>
                <p:cNvSpPr>
                  <a:spLocks noChangeArrowheads="1"/>
                </p:cNvSpPr>
                <p:nvPr/>
              </p:nvSpPr>
              <p:spPr bwMode="auto">
                <a:xfrm>
                  <a:off x="2809" y="191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12" name="Line 203"/>
                <p:cNvSpPr>
                  <a:spLocks noChangeShapeType="1"/>
                </p:cNvSpPr>
                <p:nvPr/>
              </p:nvSpPr>
              <p:spPr bwMode="auto">
                <a:xfrm>
                  <a:off x="2809" y="191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3" name="Line 204"/>
                <p:cNvSpPr>
                  <a:spLocks noChangeShapeType="1"/>
                </p:cNvSpPr>
                <p:nvPr/>
              </p:nvSpPr>
              <p:spPr bwMode="auto">
                <a:xfrm>
                  <a:off x="2809" y="204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4" name="Line 205"/>
                <p:cNvSpPr>
                  <a:spLocks noChangeShapeType="1"/>
                </p:cNvSpPr>
                <p:nvPr/>
              </p:nvSpPr>
              <p:spPr bwMode="auto">
                <a:xfrm>
                  <a:off x="2809" y="191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5" name="Line 206"/>
                <p:cNvSpPr>
                  <a:spLocks noChangeShapeType="1"/>
                </p:cNvSpPr>
                <p:nvPr/>
              </p:nvSpPr>
              <p:spPr bwMode="auto">
                <a:xfrm>
                  <a:off x="3069"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6" name="Line 207"/>
                <p:cNvSpPr>
                  <a:spLocks noChangeShapeType="1"/>
                </p:cNvSpPr>
                <p:nvPr/>
              </p:nvSpPr>
              <p:spPr bwMode="auto">
                <a:xfrm>
                  <a:off x="3331"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7" name="Line 208"/>
                <p:cNvSpPr>
                  <a:spLocks noChangeShapeType="1"/>
                </p:cNvSpPr>
                <p:nvPr/>
              </p:nvSpPr>
              <p:spPr bwMode="auto">
                <a:xfrm>
                  <a:off x="359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8" name="Line 209"/>
                <p:cNvSpPr>
                  <a:spLocks noChangeShapeType="1"/>
                </p:cNvSpPr>
                <p:nvPr/>
              </p:nvSpPr>
              <p:spPr bwMode="auto">
                <a:xfrm>
                  <a:off x="3854"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19" name="Line 210"/>
                <p:cNvSpPr>
                  <a:spLocks noChangeShapeType="1"/>
                </p:cNvSpPr>
                <p:nvPr/>
              </p:nvSpPr>
              <p:spPr bwMode="auto">
                <a:xfrm>
                  <a:off x="4114"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0" name="Line 211"/>
                <p:cNvSpPr>
                  <a:spLocks noChangeShapeType="1"/>
                </p:cNvSpPr>
                <p:nvPr/>
              </p:nvSpPr>
              <p:spPr bwMode="auto">
                <a:xfrm>
                  <a:off x="4375"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1" name="Line 212"/>
                <p:cNvSpPr>
                  <a:spLocks noChangeShapeType="1"/>
                </p:cNvSpPr>
                <p:nvPr/>
              </p:nvSpPr>
              <p:spPr bwMode="auto">
                <a:xfrm>
                  <a:off x="463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2" name="Line 213"/>
                <p:cNvSpPr>
                  <a:spLocks noChangeShapeType="1"/>
                </p:cNvSpPr>
                <p:nvPr/>
              </p:nvSpPr>
              <p:spPr bwMode="auto">
                <a:xfrm>
                  <a:off x="4897"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3" name="Line 214"/>
                <p:cNvSpPr>
                  <a:spLocks noChangeShapeType="1"/>
                </p:cNvSpPr>
                <p:nvPr/>
              </p:nvSpPr>
              <p:spPr bwMode="auto">
                <a:xfrm>
                  <a:off x="5159" y="191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4" name="Line 215"/>
                <p:cNvSpPr>
                  <a:spLocks noChangeShapeType="1"/>
                </p:cNvSpPr>
                <p:nvPr/>
              </p:nvSpPr>
              <p:spPr bwMode="auto">
                <a:xfrm>
                  <a:off x="5420" y="191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25" name="Rectangle 216"/>
                <p:cNvSpPr>
                  <a:spLocks noChangeArrowheads="1"/>
                </p:cNvSpPr>
                <p:nvPr/>
              </p:nvSpPr>
              <p:spPr bwMode="auto">
                <a:xfrm>
                  <a:off x="5159" y="207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26" name="Rectangle 217"/>
                <p:cNvSpPr>
                  <a:spLocks noChangeArrowheads="1"/>
                </p:cNvSpPr>
                <p:nvPr/>
              </p:nvSpPr>
              <p:spPr bwMode="auto">
                <a:xfrm>
                  <a:off x="4897" y="207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27" name="Rectangle 218"/>
                <p:cNvSpPr>
                  <a:spLocks noChangeArrowheads="1"/>
                </p:cNvSpPr>
                <p:nvPr/>
              </p:nvSpPr>
              <p:spPr bwMode="auto">
                <a:xfrm>
                  <a:off x="4637" y="207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43" name="Rectangle 219"/>
                <p:cNvSpPr>
                  <a:spLocks noChangeArrowheads="1"/>
                </p:cNvSpPr>
                <p:nvPr/>
              </p:nvSpPr>
              <p:spPr bwMode="auto">
                <a:xfrm>
                  <a:off x="4375" y="2071"/>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44" name="Rectangle 220"/>
                <p:cNvSpPr>
                  <a:spLocks noChangeArrowheads="1"/>
                </p:cNvSpPr>
                <p:nvPr/>
              </p:nvSpPr>
              <p:spPr bwMode="auto">
                <a:xfrm>
                  <a:off x="4116" y="207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45" name="Rectangle 221"/>
                <p:cNvSpPr>
                  <a:spLocks noChangeArrowheads="1"/>
                </p:cNvSpPr>
                <p:nvPr/>
              </p:nvSpPr>
              <p:spPr bwMode="auto">
                <a:xfrm>
                  <a:off x="3854" y="207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46" name="Rectangle 222"/>
                <p:cNvSpPr>
                  <a:spLocks noChangeArrowheads="1"/>
                </p:cNvSpPr>
                <p:nvPr/>
              </p:nvSpPr>
              <p:spPr bwMode="auto">
                <a:xfrm>
                  <a:off x="3592" y="207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32" name="Rectangle 223"/>
                <p:cNvSpPr>
                  <a:spLocks noChangeArrowheads="1"/>
                </p:cNvSpPr>
                <p:nvPr/>
              </p:nvSpPr>
              <p:spPr bwMode="auto">
                <a:xfrm>
                  <a:off x="3331" y="207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33" name="Rectangle 224"/>
                <p:cNvSpPr>
                  <a:spLocks noChangeArrowheads="1"/>
                </p:cNvSpPr>
                <p:nvPr/>
              </p:nvSpPr>
              <p:spPr bwMode="auto">
                <a:xfrm>
                  <a:off x="3069" y="207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34" name="Rectangle 225"/>
                <p:cNvSpPr>
                  <a:spLocks noChangeArrowheads="1"/>
                </p:cNvSpPr>
                <p:nvPr/>
              </p:nvSpPr>
              <p:spPr bwMode="auto">
                <a:xfrm>
                  <a:off x="2809" y="207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35" name="Line 226"/>
                <p:cNvSpPr>
                  <a:spLocks noChangeShapeType="1"/>
                </p:cNvSpPr>
                <p:nvPr/>
              </p:nvSpPr>
              <p:spPr bwMode="auto">
                <a:xfrm>
                  <a:off x="2809" y="207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6" name="Line 227"/>
                <p:cNvSpPr>
                  <a:spLocks noChangeShapeType="1"/>
                </p:cNvSpPr>
                <p:nvPr/>
              </p:nvSpPr>
              <p:spPr bwMode="auto">
                <a:xfrm>
                  <a:off x="2809" y="220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7" name="Line 228"/>
                <p:cNvSpPr>
                  <a:spLocks noChangeShapeType="1"/>
                </p:cNvSpPr>
                <p:nvPr/>
              </p:nvSpPr>
              <p:spPr bwMode="auto">
                <a:xfrm>
                  <a:off x="2809" y="207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8" name="Line 229"/>
                <p:cNvSpPr>
                  <a:spLocks noChangeShapeType="1"/>
                </p:cNvSpPr>
                <p:nvPr/>
              </p:nvSpPr>
              <p:spPr bwMode="auto">
                <a:xfrm>
                  <a:off x="3069"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39" name="Line 230"/>
                <p:cNvSpPr>
                  <a:spLocks noChangeShapeType="1"/>
                </p:cNvSpPr>
                <p:nvPr/>
              </p:nvSpPr>
              <p:spPr bwMode="auto">
                <a:xfrm>
                  <a:off x="3331"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0" name="Line 231"/>
                <p:cNvSpPr>
                  <a:spLocks noChangeShapeType="1"/>
                </p:cNvSpPr>
                <p:nvPr/>
              </p:nvSpPr>
              <p:spPr bwMode="auto">
                <a:xfrm>
                  <a:off x="3592"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1" name="Line 232"/>
                <p:cNvSpPr>
                  <a:spLocks noChangeShapeType="1"/>
                </p:cNvSpPr>
                <p:nvPr/>
              </p:nvSpPr>
              <p:spPr bwMode="auto">
                <a:xfrm>
                  <a:off x="3854"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2" name="Line 233"/>
                <p:cNvSpPr>
                  <a:spLocks noChangeShapeType="1"/>
                </p:cNvSpPr>
                <p:nvPr/>
              </p:nvSpPr>
              <p:spPr bwMode="auto">
                <a:xfrm>
                  <a:off x="4114"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3" name="Line 234"/>
                <p:cNvSpPr>
                  <a:spLocks noChangeShapeType="1"/>
                </p:cNvSpPr>
                <p:nvPr/>
              </p:nvSpPr>
              <p:spPr bwMode="auto">
                <a:xfrm>
                  <a:off x="4375"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4" name="Line 235"/>
                <p:cNvSpPr>
                  <a:spLocks noChangeShapeType="1"/>
                </p:cNvSpPr>
                <p:nvPr/>
              </p:nvSpPr>
              <p:spPr bwMode="auto">
                <a:xfrm>
                  <a:off x="4637"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5" name="Line 236"/>
                <p:cNvSpPr>
                  <a:spLocks noChangeShapeType="1"/>
                </p:cNvSpPr>
                <p:nvPr/>
              </p:nvSpPr>
              <p:spPr bwMode="auto">
                <a:xfrm>
                  <a:off x="4897"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6" name="Line 237"/>
                <p:cNvSpPr>
                  <a:spLocks noChangeShapeType="1"/>
                </p:cNvSpPr>
                <p:nvPr/>
              </p:nvSpPr>
              <p:spPr bwMode="auto">
                <a:xfrm>
                  <a:off x="5159" y="207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7" name="Line 238"/>
                <p:cNvSpPr>
                  <a:spLocks noChangeShapeType="1"/>
                </p:cNvSpPr>
                <p:nvPr/>
              </p:nvSpPr>
              <p:spPr bwMode="auto">
                <a:xfrm>
                  <a:off x="5420" y="207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48" name="Rectangle 239"/>
                <p:cNvSpPr>
                  <a:spLocks noChangeArrowheads="1"/>
                </p:cNvSpPr>
                <p:nvPr/>
              </p:nvSpPr>
              <p:spPr bwMode="auto">
                <a:xfrm>
                  <a:off x="5159" y="3196"/>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49" name="Rectangle 240"/>
                <p:cNvSpPr>
                  <a:spLocks noChangeArrowheads="1"/>
                </p:cNvSpPr>
                <p:nvPr/>
              </p:nvSpPr>
              <p:spPr bwMode="auto">
                <a:xfrm>
                  <a:off x="4897" y="3196"/>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50" name="Rectangle 241"/>
                <p:cNvSpPr>
                  <a:spLocks noChangeArrowheads="1"/>
                </p:cNvSpPr>
                <p:nvPr/>
              </p:nvSpPr>
              <p:spPr bwMode="auto">
                <a:xfrm>
                  <a:off x="4637" y="3196"/>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66" name="Rectangle 242"/>
                <p:cNvSpPr>
                  <a:spLocks noChangeArrowheads="1"/>
                </p:cNvSpPr>
                <p:nvPr/>
              </p:nvSpPr>
              <p:spPr bwMode="auto">
                <a:xfrm>
                  <a:off x="4375" y="3196"/>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67" name="Rectangle 243"/>
                <p:cNvSpPr>
                  <a:spLocks noChangeArrowheads="1"/>
                </p:cNvSpPr>
                <p:nvPr/>
              </p:nvSpPr>
              <p:spPr bwMode="auto">
                <a:xfrm>
                  <a:off x="4116" y="3196"/>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68" name="Rectangle 244"/>
                <p:cNvSpPr>
                  <a:spLocks noChangeArrowheads="1"/>
                </p:cNvSpPr>
                <p:nvPr/>
              </p:nvSpPr>
              <p:spPr bwMode="auto">
                <a:xfrm>
                  <a:off x="3854" y="3196"/>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69" name="Rectangle 245"/>
                <p:cNvSpPr>
                  <a:spLocks noChangeArrowheads="1"/>
                </p:cNvSpPr>
                <p:nvPr/>
              </p:nvSpPr>
              <p:spPr bwMode="auto">
                <a:xfrm>
                  <a:off x="3592" y="3196"/>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55" name="Rectangle 246"/>
                <p:cNvSpPr>
                  <a:spLocks noChangeArrowheads="1"/>
                </p:cNvSpPr>
                <p:nvPr/>
              </p:nvSpPr>
              <p:spPr bwMode="auto">
                <a:xfrm>
                  <a:off x="3331" y="3196"/>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56" name="Rectangle 247"/>
                <p:cNvSpPr>
                  <a:spLocks noChangeArrowheads="1"/>
                </p:cNvSpPr>
                <p:nvPr/>
              </p:nvSpPr>
              <p:spPr bwMode="auto">
                <a:xfrm>
                  <a:off x="3069" y="3196"/>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57" name="Rectangle 248"/>
                <p:cNvSpPr>
                  <a:spLocks noChangeArrowheads="1"/>
                </p:cNvSpPr>
                <p:nvPr/>
              </p:nvSpPr>
              <p:spPr bwMode="auto">
                <a:xfrm>
                  <a:off x="2809" y="3196"/>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58" name="Line 249"/>
                <p:cNvSpPr>
                  <a:spLocks noChangeShapeType="1"/>
                </p:cNvSpPr>
                <p:nvPr/>
              </p:nvSpPr>
              <p:spPr bwMode="auto">
                <a:xfrm>
                  <a:off x="2809" y="319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59" name="Line 250"/>
                <p:cNvSpPr>
                  <a:spLocks noChangeShapeType="1"/>
                </p:cNvSpPr>
                <p:nvPr/>
              </p:nvSpPr>
              <p:spPr bwMode="auto">
                <a:xfrm>
                  <a:off x="2809" y="3328"/>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0" name="Line 251"/>
                <p:cNvSpPr>
                  <a:spLocks noChangeShapeType="1"/>
                </p:cNvSpPr>
                <p:nvPr/>
              </p:nvSpPr>
              <p:spPr bwMode="auto">
                <a:xfrm>
                  <a:off x="2809" y="3196"/>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1" name="Line 252"/>
                <p:cNvSpPr>
                  <a:spLocks noChangeShapeType="1"/>
                </p:cNvSpPr>
                <p:nvPr/>
              </p:nvSpPr>
              <p:spPr bwMode="auto">
                <a:xfrm>
                  <a:off x="3069"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2" name="Line 253"/>
                <p:cNvSpPr>
                  <a:spLocks noChangeShapeType="1"/>
                </p:cNvSpPr>
                <p:nvPr/>
              </p:nvSpPr>
              <p:spPr bwMode="auto">
                <a:xfrm>
                  <a:off x="3331"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3" name="Line 254"/>
                <p:cNvSpPr>
                  <a:spLocks noChangeShapeType="1"/>
                </p:cNvSpPr>
                <p:nvPr/>
              </p:nvSpPr>
              <p:spPr bwMode="auto">
                <a:xfrm>
                  <a:off x="3592"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4" name="Line 255"/>
                <p:cNvSpPr>
                  <a:spLocks noChangeShapeType="1"/>
                </p:cNvSpPr>
                <p:nvPr/>
              </p:nvSpPr>
              <p:spPr bwMode="auto">
                <a:xfrm>
                  <a:off x="3854"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5" name="Line 256"/>
                <p:cNvSpPr>
                  <a:spLocks noChangeShapeType="1"/>
                </p:cNvSpPr>
                <p:nvPr/>
              </p:nvSpPr>
              <p:spPr bwMode="auto">
                <a:xfrm>
                  <a:off x="4114"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6" name="Line 257"/>
                <p:cNvSpPr>
                  <a:spLocks noChangeShapeType="1"/>
                </p:cNvSpPr>
                <p:nvPr/>
              </p:nvSpPr>
              <p:spPr bwMode="auto">
                <a:xfrm>
                  <a:off x="4375"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7" name="Line 258"/>
                <p:cNvSpPr>
                  <a:spLocks noChangeShapeType="1"/>
                </p:cNvSpPr>
                <p:nvPr/>
              </p:nvSpPr>
              <p:spPr bwMode="auto">
                <a:xfrm>
                  <a:off x="4637"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8" name="Line 259"/>
                <p:cNvSpPr>
                  <a:spLocks noChangeShapeType="1"/>
                </p:cNvSpPr>
                <p:nvPr/>
              </p:nvSpPr>
              <p:spPr bwMode="auto">
                <a:xfrm>
                  <a:off x="4897"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69" name="Line 260"/>
                <p:cNvSpPr>
                  <a:spLocks noChangeShapeType="1"/>
                </p:cNvSpPr>
                <p:nvPr/>
              </p:nvSpPr>
              <p:spPr bwMode="auto">
                <a:xfrm>
                  <a:off x="5159" y="3196"/>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70" name="Line 261"/>
                <p:cNvSpPr>
                  <a:spLocks noChangeShapeType="1"/>
                </p:cNvSpPr>
                <p:nvPr/>
              </p:nvSpPr>
              <p:spPr bwMode="auto">
                <a:xfrm>
                  <a:off x="5420" y="3196"/>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71" name="Rectangle 262"/>
                <p:cNvSpPr>
                  <a:spLocks noChangeArrowheads="1"/>
                </p:cNvSpPr>
                <p:nvPr/>
              </p:nvSpPr>
              <p:spPr bwMode="auto">
                <a:xfrm>
                  <a:off x="5159" y="2741"/>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72" name="Rectangle 263"/>
                <p:cNvSpPr>
                  <a:spLocks noChangeArrowheads="1"/>
                </p:cNvSpPr>
                <p:nvPr/>
              </p:nvSpPr>
              <p:spPr bwMode="auto">
                <a:xfrm>
                  <a:off x="4897" y="2741"/>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73" name="Rectangle 264"/>
                <p:cNvSpPr>
                  <a:spLocks noChangeArrowheads="1"/>
                </p:cNvSpPr>
                <p:nvPr/>
              </p:nvSpPr>
              <p:spPr bwMode="auto">
                <a:xfrm>
                  <a:off x="4637" y="2741"/>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289" name="Rectangle 265"/>
                <p:cNvSpPr>
                  <a:spLocks noChangeArrowheads="1"/>
                </p:cNvSpPr>
                <p:nvPr/>
              </p:nvSpPr>
              <p:spPr bwMode="auto">
                <a:xfrm>
                  <a:off x="4375" y="2741"/>
                  <a:ext cx="265"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290" name="Rectangle 266"/>
                <p:cNvSpPr>
                  <a:spLocks noChangeArrowheads="1"/>
                </p:cNvSpPr>
                <p:nvPr/>
              </p:nvSpPr>
              <p:spPr bwMode="auto">
                <a:xfrm>
                  <a:off x="4116" y="274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291" name="Rectangle 267"/>
                <p:cNvSpPr>
                  <a:spLocks noChangeArrowheads="1"/>
                </p:cNvSpPr>
                <p:nvPr/>
              </p:nvSpPr>
              <p:spPr bwMode="auto">
                <a:xfrm>
                  <a:off x="3854" y="2741"/>
                  <a:ext cx="259"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292" name="Rectangle 268"/>
                <p:cNvSpPr>
                  <a:spLocks noChangeArrowheads="1"/>
                </p:cNvSpPr>
                <p:nvPr/>
              </p:nvSpPr>
              <p:spPr bwMode="auto">
                <a:xfrm>
                  <a:off x="3592" y="2741"/>
                  <a:ext cx="266" cy="131"/>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4978" name="Rectangle 269"/>
                <p:cNvSpPr>
                  <a:spLocks noChangeArrowheads="1"/>
                </p:cNvSpPr>
                <p:nvPr/>
              </p:nvSpPr>
              <p:spPr bwMode="auto">
                <a:xfrm>
                  <a:off x="3331" y="2741"/>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4979" name="Rectangle 270"/>
                <p:cNvSpPr>
                  <a:spLocks noChangeArrowheads="1"/>
                </p:cNvSpPr>
                <p:nvPr/>
              </p:nvSpPr>
              <p:spPr bwMode="auto">
                <a:xfrm>
                  <a:off x="3069" y="2741"/>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4980" name="Rectangle 271"/>
                <p:cNvSpPr>
                  <a:spLocks noChangeArrowheads="1"/>
                </p:cNvSpPr>
                <p:nvPr/>
              </p:nvSpPr>
              <p:spPr bwMode="auto">
                <a:xfrm>
                  <a:off x="2809" y="2741"/>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4981" name="Line 272"/>
                <p:cNvSpPr>
                  <a:spLocks noChangeShapeType="1"/>
                </p:cNvSpPr>
                <p:nvPr/>
              </p:nvSpPr>
              <p:spPr bwMode="auto">
                <a:xfrm>
                  <a:off x="2809" y="2741"/>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2" name="Line 273"/>
                <p:cNvSpPr>
                  <a:spLocks noChangeShapeType="1"/>
                </p:cNvSpPr>
                <p:nvPr/>
              </p:nvSpPr>
              <p:spPr bwMode="auto">
                <a:xfrm>
                  <a:off x="2809" y="287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3" name="Line 274"/>
                <p:cNvSpPr>
                  <a:spLocks noChangeShapeType="1"/>
                </p:cNvSpPr>
                <p:nvPr/>
              </p:nvSpPr>
              <p:spPr bwMode="auto">
                <a:xfrm>
                  <a:off x="2809" y="2741"/>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4" name="Line 275"/>
                <p:cNvSpPr>
                  <a:spLocks noChangeShapeType="1"/>
                </p:cNvSpPr>
                <p:nvPr/>
              </p:nvSpPr>
              <p:spPr bwMode="auto">
                <a:xfrm>
                  <a:off x="3069"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5" name="Line 276"/>
                <p:cNvSpPr>
                  <a:spLocks noChangeShapeType="1"/>
                </p:cNvSpPr>
                <p:nvPr/>
              </p:nvSpPr>
              <p:spPr bwMode="auto">
                <a:xfrm>
                  <a:off x="3331"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6" name="Line 277"/>
                <p:cNvSpPr>
                  <a:spLocks noChangeShapeType="1"/>
                </p:cNvSpPr>
                <p:nvPr/>
              </p:nvSpPr>
              <p:spPr bwMode="auto">
                <a:xfrm>
                  <a:off x="3592"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7" name="Line 278"/>
                <p:cNvSpPr>
                  <a:spLocks noChangeShapeType="1"/>
                </p:cNvSpPr>
                <p:nvPr/>
              </p:nvSpPr>
              <p:spPr bwMode="auto">
                <a:xfrm>
                  <a:off x="3854"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8" name="Line 279"/>
                <p:cNvSpPr>
                  <a:spLocks noChangeShapeType="1"/>
                </p:cNvSpPr>
                <p:nvPr/>
              </p:nvSpPr>
              <p:spPr bwMode="auto">
                <a:xfrm>
                  <a:off x="4114"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89" name="Line 280"/>
                <p:cNvSpPr>
                  <a:spLocks noChangeShapeType="1"/>
                </p:cNvSpPr>
                <p:nvPr/>
              </p:nvSpPr>
              <p:spPr bwMode="auto">
                <a:xfrm>
                  <a:off x="4375"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0" name="Line 281"/>
                <p:cNvSpPr>
                  <a:spLocks noChangeShapeType="1"/>
                </p:cNvSpPr>
                <p:nvPr/>
              </p:nvSpPr>
              <p:spPr bwMode="auto">
                <a:xfrm>
                  <a:off x="4637"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1" name="Line 282"/>
                <p:cNvSpPr>
                  <a:spLocks noChangeShapeType="1"/>
                </p:cNvSpPr>
                <p:nvPr/>
              </p:nvSpPr>
              <p:spPr bwMode="auto">
                <a:xfrm>
                  <a:off x="4897"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2" name="Line 283"/>
                <p:cNvSpPr>
                  <a:spLocks noChangeShapeType="1"/>
                </p:cNvSpPr>
                <p:nvPr/>
              </p:nvSpPr>
              <p:spPr bwMode="auto">
                <a:xfrm>
                  <a:off x="5159" y="2741"/>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3" name="Line 284"/>
                <p:cNvSpPr>
                  <a:spLocks noChangeShapeType="1"/>
                </p:cNvSpPr>
                <p:nvPr/>
              </p:nvSpPr>
              <p:spPr bwMode="auto">
                <a:xfrm>
                  <a:off x="5420" y="2741"/>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4994" name="Rectangle 285"/>
                <p:cNvSpPr>
                  <a:spLocks noChangeArrowheads="1"/>
                </p:cNvSpPr>
                <p:nvPr/>
              </p:nvSpPr>
              <p:spPr bwMode="auto">
                <a:xfrm>
                  <a:off x="5159" y="3859"/>
                  <a:ext cx="261"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4995" name="Rectangle 286"/>
                <p:cNvSpPr>
                  <a:spLocks noChangeArrowheads="1"/>
                </p:cNvSpPr>
                <p:nvPr/>
              </p:nvSpPr>
              <p:spPr bwMode="auto">
                <a:xfrm>
                  <a:off x="4897" y="3859"/>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4996" name="Rectangle 287"/>
                <p:cNvSpPr>
                  <a:spLocks noChangeArrowheads="1"/>
                </p:cNvSpPr>
                <p:nvPr/>
              </p:nvSpPr>
              <p:spPr bwMode="auto">
                <a:xfrm>
                  <a:off x="4637" y="3859"/>
                  <a:ext cx="260"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12" name="Rectangle 288"/>
                <p:cNvSpPr>
                  <a:spLocks noChangeArrowheads="1"/>
                </p:cNvSpPr>
                <p:nvPr/>
              </p:nvSpPr>
              <p:spPr bwMode="auto">
                <a:xfrm>
                  <a:off x="4375" y="3857"/>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13" name="Rectangle 289"/>
                <p:cNvSpPr>
                  <a:spLocks noChangeArrowheads="1"/>
                </p:cNvSpPr>
                <p:nvPr/>
              </p:nvSpPr>
              <p:spPr bwMode="auto">
                <a:xfrm>
                  <a:off x="4116" y="3857"/>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14" name="Rectangle 290"/>
                <p:cNvSpPr>
                  <a:spLocks noChangeArrowheads="1"/>
                </p:cNvSpPr>
                <p:nvPr/>
              </p:nvSpPr>
              <p:spPr bwMode="auto">
                <a:xfrm>
                  <a:off x="3854" y="3857"/>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15" name="Rectangle 291"/>
                <p:cNvSpPr>
                  <a:spLocks noChangeArrowheads="1"/>
                </p:cNvSpPr>
                <p:nvPr/>
              </p:nvSpPr>
              <p:spPr bwMode="auto">
                <a:xfrm>
                  <a:off x="3592" y="3857"/>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01" name="Rectangle 292"/>
                <p:cNvSpPr>
                  <a:spLocks noChangeArrowheads="1"/>
                </p:cNvSpPr>
                <p:nvPr/>
              </p:nvSpPr>
              <p:spPr bwMode="auto">
                <a:xfrm>
                  <a:off x="3331" y="3859"/>
                  <a:ext cx="261"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02" name="Rectangle 293"/>
                <p:cNvSpPr>
                  <a:spLocks noChangeArrowheads="1"/>
                </p:cNvSpPr>
                <p:nvPr/>
              </p:nvSpPr>
              <p:spPr bwMode="auto">
                <a:xfrm>
                  <a:off x="3069" y="3859"/>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03" name="Rectangle 294"/>
                <p:cNvSpPr>
                  <a:spLocks noChangeArrowheads="1"/>
                </p:cNvSpPr>
                <p:nvPr/>
              </p:nvSpPr>
              <p:spPr bwMode="auto">
                <a:xfrm>
                  <a:off x="2809" y="3859"/>
                  <a:ext cx="260"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04" name="Line 295"/>
                <p:cNvSpPr>
                  <a:spLocks noChangeShapeType="1"/>
                </p:cNvSpPr>
                <p:nvPr/>
              </p:nvSpPr>
              <p:spPr bwMode="auto">
                <a:xfrm>
                  <a:off x="2809" y="385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5" name="Line 296"/>
                <p:cNvSpPr>
                  <a:spLocks noChangeShapeType="1"/>
                </p:cNvSpPr>
                <p:nvPr/>
              </p:nvSpPr>
              <p:spPr bwMode="auto">
                <a:xfrm>
                  <a:off x="2809" y="399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6" name="Line 297"/>
                <p:cNvSpPr>
                  <a:spLocks noChangeShapeType="1"/>
                </p:cNvSpPr>
                <p:nvPr/>
              </p:nvSpPr>
              <p:spPr bwMode="auto">
                <a:xfrm>
                  <a:off x="2809" y="3859"/>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7" name="Line 298"/>
                <p:cNvSpPr>
                  <a:spLocks noChangeShapeType="1"/>
                </p:cNvSpPr>
                <p:nvPr/>
              </p:nvSpPr>
              <p:spPr bwMode="auto">
                <a:xfrm>
                  <a:off x="3069"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8" name="Line 299"/>
                <p:cNvSpPr>
                  <a:spLocks noChangeShapeType="1"/>
                </p:cNvSpPr>
                <p:nvPr/>
              </p:nvSpPr>
              <p:spPr bwMode="auto">
                <a:xfrm>
                  <a:off x="3331"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09" name="Line 300"/>
                <p:cNvSpPr>
                  <a:spLocks noChangeShapeType="1"/>
                </p:cNvSpPr>
                <p:nvPr/>
              </p:nvSpPr>
              <p:spPr bwMode="auto">
                <a:xfrm>
                  <a:off x="3592"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0" name="Line 301"/>
                <p:cNvSpPr>
                  <a:spLocks noChangeShapeType="1"/>
                </p:cNvSpPr>
                <p:nvPr/>
              </p:nvSpPr>
              <p:spPr bwMode="auto">
                <a:xfrm>
                  <a:off x="3854"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1" name="Line 302"/>
                <p:cNvSpPr>
                  <a:spLocks noChangeShapeType="1"/>
                </p:cNvSpPr>
                <p:nvPr/>
              </p:nvSpPr>
              <p:spPr bwMode="auto">
                <a:xfrm>
                  <a:off x="4114"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2" name="Line 303"/>
                <p:cNvSpPr>
                  <a:spLocks noChangeShapeType="1"/>
                </p:cNvSpPr>
                <p:nvPr/>
              </p:nvSpPr>
              <p:spPr bwMode="auto">
                <a:xfrm>
                  <a:off x="4375"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3" name="Line 304"/>
                <p:cNvSpPr>
                  <a:spLocks noChangeShapeType="1"/>
                </p:cNvSpPr>
                <p:nvPr/>
              </p:nvSpPr>
              <p:spPr bwMode="auto">
                <a:xfrm>
                  <a:off x="4637"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4" name="Line 305"/>
                <p:cNvSpPr>
                  <a:spLocks noChangeShapeType="1"/>
                </p:cNvSpPr>
                <p:nvPr/>
              </p:nvSpPr>
              <p:spPr bwMode="auto">
                <a:xfrm>
                  <a:off x="4897"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5" name="Line 306"/>
                <p:cNvSpPr>
                  <a:spLocks noChangeShapeType="1"/>
                </p:cNvSpPr>
                <p:nvPr/>
              </p:nvSpPr>
              <p:spPr bwMode="auto">
                <a:xfrm>
                  <a:off x="5159" y="3859"/>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6" name="Line 307"/>
                <p:cNvSpPr>
                  <a:spLocks noChangeShapeType="1"/>
                </p:cNvSpPr>
                <p:nvPr/>
              </p:nvSpPr>
              <p:spPr bwMode="auto">
                <a:xfrm>
                  <a:off x="5420" y="3859"/>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17" name="Rectangle 308"/>
                <p:cNvSpPr>
                  <a:spLocks noChangeArrowheads="1"/>
                </p:cNvSpPr>
                <p:nvPr/>
              </p:nvSpPr>
              <p:spPr bwMode="auto">
                <a:xfrm>
                  <a:off x="5159" y="3693"/>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18" name="Rectangle 309"/>
                <p:cNvSpPr>
                  <a:spLocks noChangeArrowheads="1"/>
                </p:cNvSpPr>
                <p:nvPr/>
              </p:nvSpPr>
              <p:spPr bwMode="auto">
                <a:xfrm>
                  <a:off x="4897" y="369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19" name="Rectangle 310"/>
                <p:cNvSpPr>
                  <a:spLocks noChangeArrowheads="1"/>
                </p:cNvSpPr>
                <p:nvPr/>
              </p:nvSpPr>
              <p:spPr bwMode="auto">
                <a:xfrm>
                  <a:off x="4637" y="3693"/>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35" name="Rectangle 311"/>
                <p:cNvSpPr>
                  <a:spLocks noChangeArrowheads="1"/>
                </p:cNvSpPr>
                <p:nvPr/>
              </p:nvSpPr>
              <p:spPr bwMode="auto">
                <a:xfrm>
                  <a:off x="4375" y="3691"/>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36" name="Rectangle 312"/>
                <p:cNvSpPr>
                  <a:spLocks noChangeArrowheads="1"/>
                </p:cNvSpPr>
                <p:nvPr/>
              </p:nvSpPr>
              <p:spPr bwMode="auto">
                <a:xfrm>
                  <a:off x="4116" y="3691"/>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37" name="Rectangle 313"/>
                <p:cNvSpPr>
                  <a:spLocks noChangeArrowheads="1"/>
                </p:cNvSpPr>
                <p:nvPr/>
              </p:nvSpPr>
              <p:spPr bwMode="auto">
                <a:xfrm>
                  <a:off x="3854" y="3691"/>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38" name="Rectangle 314"/>
                <p:cNvSpPr>
                  <a:spLocks noChangeArrowheads="1"/>
                </p:cNvSpPr>
                <p:nvPr/>
              </p:nvSpPr>
              <p:spPr bwMode="auto">
                <a:xfrm>
                  <a:off x="3592" y="3691"/>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24" name="Rectangle 315"/>
                <p:cNvSpPr>
                  <a:spLocks noChangeArrowheads="1"/>
                </p:cNvSpPr>
                <p:nvPr/>
              </p:nvSpPr>
              <p:spPr bwMode="auto">
                <a:xfrm>
                  <a:off x="3331" y="3693"/>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25" name="Rectangle 316"/>
                <p:cNvSpPr>
                  <a:spLocks noChangeArrowheads="1"/>
                </p:cNvSpPr>
                <p:nvPr/>
              </p:nvSpPr>
              <p:spPr bwMode="auto">
                <a:xfrm>
                  <a:off x="3069" y="3693"/>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26" name="Rectangle 317"/>
                <p:cNvSpPr>
                  <a:spLocks noChangeArrowheads="1"/>
                </p:cNvSpPr>
                <p:nvPr/>
              </p:nvSpPr>
              <p:spPr bwMode="auto">
                <a:xfrm>
                  <a:off x="2809" y="3693"/>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27" name="Line 318"/>
                <p:cNvSpPr>
                  <a:spLocks noChangeShapeType="1"/>
                </p:cNvSpPr>
                <p:nvPr/>
              </p:nvSpPr>
              <p:spPr bwMode="auto">
                <a:xfrm>
                  <a:off x="2809" y="3693"/>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28" name="Line 319"/>
                <p:cNvSpPr>
                  <a:spLocks noChangeShapeType="1"/>
                </p:cNvSpPr>
                <p:nvPr/>
              </p:nvSpPr>
              <p:spPr bwMode="auto">
                <a:xfrm>
                  <a:off x="2809" y="3825"/>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29" name="Line 320"/>
                <p:cNvSpPr>
                  <a:spLocks noChangeShapeType="1"/>
                </p:cNvSpPr>
                <p:nvPr/>
              </p:nvSpPr>
              <p:spPr bwMode="auto">
                <a:xfrm>
                  <a:off x="2809" y="369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0" name="Line 321"/>
                <p:cNvSpPr>
                  <a:spLocks noChangeShapeType="1"/>
                </p:cNvSpPr>
                <p:nvPr/>
              </p:nvSpPr>
              <p:spPr bwMode="auto">
                <a:xfrm>
                  <a:off x="3069"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1" name="Line 322"/>
                <p:cNvSpPr>
                  <a:spLocks noChangeShapeType="1"/>
                </p:cNvSpPr>
                <p:nvPr/>
              </p:nvSpPr>
              <p:spPr bwMode="auto">
                <a:xfrm>
                  <a:off x="3331"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2" name="Line 323"/>
                <p:cNvSpPr>
                  <a:spLocks noChangeShapeType="1"/>
                </p:cNvSpPr>
                <p:nvPr/>
              </p:nvSpPr>
              <p:spPr bwMode="auto">
                <a:xfrm>
                  <a:off x="3592"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3" name="Line 324"/>
                <p:cNvSpPr>
                  <a:spLocks noChangeShapeType="1"/>
                </p:cNvSpPr>
                <p:nvPr/>
              </p:nvSpPr>
              <p:spPr bwMode="auto">
                <a:xfrm>
                  <a:off x="3854"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4" name="Line 325"/>
                <p:cNvSpPr>
                  <a:spLocks noChangeShapeType="1"/>
                </p:cNvSpPr>
                <p:nvPr/>
              </p:nvSpPr>
              <p:spPr bwMode="auto">
                <a:xfrm>
                  <a:off x="4114"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5" name="Line 326"/>
                <p:cNvSpPr>
                  <a:spLocks noChangeShapeType="1"/>
                </p:cNvSpPr>
                <p:nvPr/>
              </p:nvSpPr>
              <p:spPr bwMode="auto">
                <a:xfrm>
                  <a:off x="4375"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6" name="Line 327"/>
                <p:cNvSpPr>
                  <a:spLocks noChangeShapeType="1"/>
                </p:cNvSpPr>
                <p:nvPr/>
              </p:nvSpPr>
              <p:spPr bwMode="auto">
                <a:xfrm>
                  <a:off x="4637"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7" name="Line 328"/>
                <p:cNvSpPr>
                  <a:spLocks noChangeShapeType="1"/>
                </p:cNvSpPr>
                <p:nvPr/>
              </p:nvSpPr>
              <p:spPr bwMode="auto">
                <a:xfrm>
                  <a:off x="4897"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8" name="Line 329"/>
                <p:cNvSpPr>
                  <a:spLocks noChangeShapeType="1"/>
                </p:cNvSpPr>
                <p:nvPr/>
              </p:nvSpPr>
              <p:spPr bwMode="auto">
                <a:xfrm>
                  <a:off x="5159" y="3693"/>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39" name="Line 330"/>
                <p:cNvSpPr>
                  <a:spLocks noChangeShapeType="1"/>
                </p:cNvSpPr>
                <p:nvPr/>
              </p:nvSpPr>
              <p:spPr bwMode="auto">
                <a:xfrm>
                  <a:off x="5420" y="3693"/>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40" name="Rectangle 331"/>
                <p:cNvSpPr>
                  <a:spLocks noChangeArrowheads="1"/>
                </p:cNvSpPr>
                <p:nvPr/>
              </p:nvSpPr>
              <p:spPr bwMode="auto">
                <a:xfrm>
                  <a:off x="5159" y="2576"/>
                  <a:ext cx="261"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41" name="Rectangle 332"/>
                <p:cNvSpPr>
                  <a:spLocks noChangeArrowheads="1"/>
                </p:cNvSpPr>
                <p:nvPr/>
              </p:nvSpPr>
              <p:spPr bwMode="auto">
                <a:xfrm>
                  <a:off x="4897" y="2576"/>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42" name="Rectangle 333"/>
                <p:cNvSpPr>
                  <a:spLocks noChangeArrowheads="1"/>
                </p:cNvSpPr>
                <p:nvPr/>
              </p:nvSpPr>
              <p:spPr bwMode="auto">
                <a:xfrm>
                  <a:off x="4637" y="2576"/>
                  <a:ext cx="260"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58" name="Rectangle 334"/>
                <p:cNvSpPr>
                  <a:spLocks noChangeArrowheads="1"/>
                </p:cNvSpPr>
                <p:nvPr/>
              </p:nvSpPr>
              <p:spPr bwMode="auto">
                <a:xfrm>
                  <a:off x="4375" y="2576"/>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59" name="Rectangle 335"/>
                <p:cNvSpPr>
                  <a:spLocks noChangeArrowheads="1"/>
                </p:cNvSpPr>
                <p:nvPr/>
              </p:nvSpPr>
              <p:spPr bwMode="auto">
                <a:xfrm>
                  <a:off x="4116" y="2576"/>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60" name="Rectangle 336"/>
                <p:cNvSpPr>
                  <a:spLocks noChangeArrowheads="1"/>
                </p:cNvSpPr>
                <p:nvPr/>
              </p:nvSpPr>
              <p:spPr bwMode="auto">
                <a:xfrm>
                  <a:off x="3854" y="2576"/>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61" name="Rectangle 337"/>
                <p:cNvSpPr>
                  <a:spLocks noChangeArrowheads="1"/>
                </p:cNvSpPr>
                <p:nvPr/>
              </p:nvSpPr>
              <p:spPr bwMode="auto">
                <a:xfrm>
                  <a:off x="3592" y="2576"/>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47" name="Rectangle 338"/>
                <p:cNvSpPr>
                  <a:spLocks noChangeArrowheads="1"/>
                </p:cNvSpPr>
                <p:nvPr/>
              </p:nvSpPr>
              <p:spPr bwMode="auto">
                <a:xfrm>
                  <a:off x="3331" y="2576"/>
                  <a:ext cx="261"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48" name="Rectangle 339"/>
                <p:cNvSpPr>
                  <a:spLocks noChangeArrowheads="1"/>
                </p:cNvSpPr>
                <p:nvPr/>
              </p:nvSpPr>
              <p:spPr bwMode="auto">
                <a:xfrm>
                  <a:off x="3069" y="2576"/>
                  <a:ext cx="262" cy="1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49" name="Rectangle 340"/>
                <p:cNvSpPr>
                  <a:spLocks noChangeArrowheads="1"/>
                </p:cNvSpPr>
                <p:nvPr/>
              </p:nvSpPr>
              <p:spPr bwMode="auto">
                <a:xfrm>
                  <a:off x="2809" y="2576"/>
                  <a:ext cx="260" cy="131"/>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50" name="Line 341"/>
                <p:cNvSpPr>
                  <a:spLocks noChangeShapeType="1"/>
                </p:cNvSpPr>
                <p:nvPr/>
              </p:nvSpPr>
              <p:spPr bwMode="auto">
                <a:xfrm>
                  <a:off x="2809" y="257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1" name="Line 342"/>
                <p:cNvSpPr>
                  <a:spLocks noChangeShapeType="1"/>
                </p:cNvSpPr>
                <p:nvPr/>
              </p:nvSpPr>
              <p:spPr bwMode="auto">
                <a:xfrm>
                  <a:off x="2809" y="270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2" name="Line 343"/>
                <p:cNvSpPr>
                  <a:spLocks noChangeShapeType="1"/>
                </p:cNvSpPr>
                <p:nvPr/>
              </p:nvSpPr>
              <p:spPr bwMode="auto">
                <a:xfrm>
                  <a:off x="2809" y="2576"/>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3" name="Line 344"/>
                <p:cNvSpPr>
                  <a:spLocks noChangeShapeType="1"/>
                </p:cNvSpPr>
                <p:nvPr/>
              </p:nvSpPr>
              <p:spPr bwMode="auto">
                <a:xfrm>
                  <a:off x="3069"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4" name="Line 345"/>
                <p:cNvSpPr>
                  <a:spLocks noChangeShapeType="1"/>
                </p:cNvSpPr>
                <p:nvPr/>
              </p:nvSpPr>
              <p:spPr bwMode="auto">
                <a:xfrm>
                  <a:off x="3331"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5" name="Line 346"/>
                <p:cNvSpPr>
                  <a:spLocks noChangeShapeType="1"/>
                </p:cNvSpPr>
                <p:nvPr/>
              </p:nvSpPr>
              <p:spPr bwMode="auto">
                <a:xfrm>
                  <a:off x="3592"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6" name="Line 347"/>
                <p:cNvSpPr>
                  <a:spLocks noChangeShapeType="1"/>
                </p:cNvSpPr>
                <p:nvPr/>
              </p:nvSpPr>
              <p:spPr bwMode="auto">
                <a:xfrm>
                  <a:off x="3854"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7" name="Line 348"/>
                <p:cNvSpPr>
                  <a:spLocks noChangeShapeType="1"/>
                </p:cNvSpPr>
                <p:nvPr/>
              </p:nvSpPr>
              <p:spPr bwMode="auto">
                <a:xfrm>
                  <a:off x="4114"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8" name="Line 349"/>
                <p:cNvSpPr>
                  <a:spLocks noChangeShapeType="1"/>
                </p:cNvSpPr>
                <p:nvPr/>
              </p:nvSpPr>
              <p:spPr bwMode="auto">
                <a:xfrm>
                  <a:off x="4375"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59" name="Line 350"/>
                <p:cNvSpPr>
                  <a:spLocks noChangeShapeType="1"/>
                </p:cNvSpPr>
                <p:nvPr/>
              </p:nvSpPr>
              <p:spPr bwMode="auto">
                <a:xfrm>
                  <a:off x="4637"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0" name="Line 351"/>
                <p:cNvSpPr>
                  <a:spLocks noChangeShapeType="1"/>
                </p:cNvSpPr>
                <p:nvPr/>
              </p:nvSpPr>
              <p:spPr bwMode="auto">
                <a:xfrm>
                  <a:off x="4897"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1" name="Line 352"/>
                <p:cNvSpPr>
                  <a:spLocks noChangeShapeType="1"/>
                </p:cNvSpPr>
                <p:nvPr/>
              </p:nvSpPr>
              <p:spPr bwMode="auto">
                <a:xfrm>
                  <a:off x="5159" y="2576"/>
                  <a:ext cx="0" cy="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2" name="Line 353"/>
                <p:cNvSpPr>
                  <a:spLocks noChangeShapeType="1"/>
                </p:cNvSpPr>
                <p:nvPr/>
              </p:nvSpPr>
              <p:spPr bwMode="auto">
                <a:xfrm>
                  <a:off x="5420" y="2576"/>
                  <a:ext cx="0" cy="131"/>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63" name="Rectangle 354"/>
                <p:cNvSpPr>
                  <a:spLocks noChangeArrowheads="1"/>
                </p:cNvSpPr>
                <p:nvPr/>
              </p:nvSpPr>
              <p:spPr bwMode="auto">
                <a:xfrm>
                  <a:off x="5159" y="2410"/>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64" name="Rectangle 355"/>
                <p:cNvSpPr>
                  <a:spLocks noChangeArrowheads="1"/>
                </p:cNvSpPr>
                <p:nvPr/>
              </p:nvSpPr>
              <p:spPr bwMode="auto">
                <a:xfrm>
                  <a:off x="4897" y="241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65" name="Rectangle 356"/>
                <p:cNvSpPr>
                  <a:spLocks noChangeArrowheads="1"/>
                </p:cNvSpPr>
                <p:nvPr/>
              </p:nvSpPr>
              <p:spPr bwMode="auto">
                <a:xfrm>
                  <a:off x="4637" y="2410"/>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381" name="Rectangle 357"/>
                <p:cNvSpPr>
                  <a:spLocks noChangeArrowheads="1"/>
                </p:cNvSpPr>
                <p:nvPr/>
              </p:nvSpPr>
              <p:spPr bwMode="auto">
                <a:xfrm>
                  <a:off x="4375" y="2410"/>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382" name="Rectangle 358"/>
                <p:cNvSpPr>
                  <a:spLocks noChangeArrowheads="1"/>
                </p:cNvSpPr>
                <p:nvPr/>
              </p:nvSpPr>
              <p:spPr bwMode="auto">
                <a:xfrm>
                  <a:off x="4116" y="2410"/>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383" name="Rectangle 359"/>
                <p:cNvSpPr>
                  <a:spLocks noChangeArrowheads="1"/>
                </p:cNvSpPr>
                <p:nvPr/>
              </p:nvSpPr>
              <p:spPr bwMode="auto">
                <a:xfrm>
                  <a:off x="3854" y="2410"/>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384" name="Rectangle 360"/>
                <p:cNvSpPr>
                  <a:spLocks noChangeArrowheads="1"/>
                </p:cNvSpPr>
                <p:nvPr/>
              </p:nvSpPr>
              <p:spPr bwMode="auto">
                <a:xfrm>
                  <a:off x="3592" y="2410"/>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70" name="Rectangle 361"/>
                <p:cNvSpPr>
                  <a:spLocks noChangeArrowheads="1"/>
                </p:cNvSpPr>
                <p:nvPr/>
              </p:nvSpPr>
              <p:spPr bwMode="auto">
                <a:xfrm>
                  <a:off x="3331" y="2410"/>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71" name="Rectangle 362"/>
                <p:cNvSpPr>
                  <a:spLocks noChangeArrowheads="1"/>
                </p:cNvSpPr>
                <p:nvPr/>
              </p:nvSpPr>
              <p:spPr bwMode="auto">
                <a:xfrm>
                  <a:off x="3069" y="2410"/>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72" name="Rectangle 363"/>
                <p:cNvSpPr>
                  <a:spLocks noChangeArrowheads="1"/>
                </p:cNvSpPr>
                <p:nvPr/>
              </p:nvSpPr>
              <p:spPr bwMode="auto">
                <a:xfrm>
                  <a:off x="2809" y="2410"/>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73" name="Line 364"/>
                <p:cNvSpPr>
                  <a:spLocks noChangeShapeType="1"/>
                </p:cNvSpPr>
                <p:nvPr/>
              </p:nvSpPr>
              <p:spPr bwMode="auto">
                <a:xfrm>
                  <a:off x="2809" y="2410"/>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4" name="Line 365"/>
                <p:cNvSpPr>
                  <a:spLocks noChangeShapeType="1"/>
                </p:cNvSpPr>
                <p:nvPr/>
              </p:nvSpPr>
              <p:spPr bwMode="auto">
                <a:xfrm>
                  <a:off x="2809" y="254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5" name="Line 366"/>
                <p:cNvSpPr>
                  <a:spLocks noChangeShapeType="1"/>
                </p:cNvSpPr>
                <p:nvPr/>
              </p:nvSpPr>
              <p:spPr bwMode="auto">
                <a:xfrm>
                  <a:off x="2809" y="241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6" name="Line 367"/>
                <p:cNvSpPr>
                  <a:spLocks noChangeShapeType="1"/>
                </p:cNvSpPr>
                <p:nvPr/>
              </p:nvSpPr>
              <p:spPr bwMode="auto">
                <a:xfrm>
                  <a:off x="3069"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7" name="Line 368"/>
                <p:cNvSpPr>
                  <a:spLocks noChangeShapeType="1"/>
                </p:cNvSpPr>
                <p:nvPr/>
              </p:nvSpPr>
              <p:spPr bwMode="auto">
                <a:xfrm>
                  <a:off x="3331"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8" name="Line 369"/>
                <p:cNvSpPr>
                  <a:spLocks noChangeShapeType="1"/>
                </p:cNvSpPr>
                <p:nvPr/>
              </p:nvSpPr>
              <p:spPr bwMode="auto">
                <a:xfrm>
                  <a:off x="3592"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79" name="Line 370"/>
                <p:cNvSpPr>
                  <a:spLocks noChangeShapeType="1"/>
                </p:cNvSpPr>
                <p:nvPr/>
              </p:nvSpPr>
              <p:spPr bwMode="auto">
                <a:xfrm>
                  <a:off x="3854"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0" name="Line 371"/>
                <p:cNvSpPr>
                  <a:spLocks noChangeShapeType="1"/>
                </p:cNvSpPr>
                <p:nvPr/>
              </p:nvSpPr>
              <p:spPr bwMode="auto">
                <a:xfrm>
                  <a:off x="4114"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1" name="Line 372"/>
                <p:cNvSpPr>
                  <a:spLocks noChangeShapeType="1"/>
                </p:cNvSpPr>
                <p:nvPr/>
              </p:nvSpPr>
              <p:spPr bwMode="auto">
                <a:xfrm>
                  <a:off x="4375"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2" name="Line 373"/>
                <p:cNvSpPr>
                  <a:spLocks noChangeShapeType="1"/>
                </p:cNvSpPr>
                <p:nvPr/>
              </p:nvSpPr>
              <p:spPr bwMode="auto">
                <a:xfrm>
                  <a:off x="4637"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3" name="Line 374"/>
                <p:cNvSpPr>
                  <a:spLocks noChangeShapeType="1"/>
                </p:cNvSpPr>
                <p:nvPr/>
              </p:nvSpPr>
              <p:spPr bwMode="auto">
                <a:xfrm>
                  <a:off x="4897"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4" name="Line 375"/>
                <p:cNvSpPr>
                  <a:spLocks noChangeShapeType="1"/>
                </p:cNvSpPr>
                <p:nvPr/>
              </p:nvSpPr>
              <p:spPr bwMode="auto">
                <a:xfrm>
                  <a:off x="5159" y="2410"/>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5" name="Line 376"/>
                <p:cNvSpPr>
                  <a:spLocks noChangeShapeType="1"/>
                </p:cNvSpPr>
                <p:nvPr/>
              </p:nvSpPr>
              <p:spPr bwMode="auto">
                <a:xfrm>
                  <a:off x="5420" y="2410"/>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86" name="Rectangle 377"/>
                <p:cNvSpPr>
                  <a:spLocks noChangeArrowheads="1"/>
                </p:cNvSpPr>
                <p:nvPr/>
              </p:nvSpPr>
              <p:spPr bwMode="auto">
                <a:xfrm>
                  <a:off x="5159" y="3362"/>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087" name="Rectangle 378"/>
                <p:cNvSpPr>
                  <a:spLocks noChangeArrowheads="1"/>
                </p:cNvSpPr>
                <p:nvPr/>
              </p:nvSpPr>
              <p:spPr bwMode="auto">
                <a:xfrm>
                  <a:off x="4897" y="336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088" name="Rectangle 379"/>
                <p:cNvSpPr>
                  <a:spLocks noChangeArrowheads="1"/>
                </p:cNvSpPr>
                <p:nvPr/>
              </p:nvSpPr>
              <p:spPr bwMode="auto">
                <a:xfrm>
                  <a:off x="4637" y="3362"/>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04" name="Rectangle 380"/>
                <p:cNvSpPr>
                  <a:spLocks noChangeArrowheads="1"/>
                </p:cNvSpPr>
                <p:nvPr/>
              </p:nvSpPr>
              <p:spPr bwMode="auto">
                <a:xfrm>
                  <a:off x="4375" y="3362"/>
                  <a:ext cx="265"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05" name="Rectangle 381"/>
                <p:cNvSpPr>
                  <a:spLocks noChangeArrowheads="1"/>
                </p:cNvSpPr>
                <p:nvPr/>
              </p:nvSpPr>
              <p:spPr bwMode="auto">
                <a:xfrm>
                  <a:off x="4116" y="336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06" name="Rectangle 382"/>
                <p:cNvSpPr>
                  <a:spLocks noChangeArrowheads="1"/>
                </p:cNvSpPr>
                <p:nvPr/>
              </p:nvSpPr>
              <p:spPr bwMode="auto">
                <a:xfrm>
                  <a:off x="3854" y="3362"/>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07" name="Rectangle 383"/>
                <p:cNvSpPr>
                  <a:spLocks noChangeArrowheads="1"/>
                </p:cNvSpPr>
                <p:nvPr/>
              </p:nvSpPr>
              <p:spPr bwMode="auto">
                <a:xfrm>
                  <a:off x="3592" y="336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093" name="Rectangle 384"/>
                <p:cNvSpPr>
                  <a:spLocks noChangeArrowheads="1"/>
                </p:cNvSpPr>
                <p:nvPr/>
              </p:nvSpPr>
              <p:spPr bwMode="auto">
                <a:xfrm>
                  <a:off x="3331" y="3362"/>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094" name="Rectangle 385"/>
                <p:cNvSpPr>
                  <a:spLocks noChangeArrowheads="1"/>
                </p:cNvSpPr>
                <p:nvPr/>
              </p:nvSpPr>
              <p:spPr bwMode="auto">
                <a:xfrm>
                  <a:off x="3069" y="3362"/>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095" name="Rectangle 386"/>
                <p:cNvSpPr>
                  <a:spLocks noChangeArrowheads="1"/>
                </p:cNvSpPr>
                <p:nvPr/>
              </p:nvSpPr>
              <p:spPr bwMode="auto">
                <a:xfrm>
                  <a:off x="2809" y="3362"/>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096" name="Line 387"/>
                <p:cNvSpPr>
                  <a:spLocks noChangeShapeType="1"/>
                </p:cNvSpPr>
                <p:nvPr/>
              </p:nvSpPr>
              <p:spPr bwMode="auto">
                <a:xfrm>
                  <a:off x="2809" y="3362"/>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7" name="Line 388"/>
                <p:cNvSpPr>
                  <a:spLocks noChangeShapeType="1"/>
                </p:cNvSpPr>
                <p:nvPr/>
              </p:nvSpPr>
              <p:spPr bwMode="auto">
                <a:xfrm>
                  <a:off x="2809" y="349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8" name="Line 389"/>
                <p:cNvSpPr>
                  <a:spLocks noChangeShapeType="1"/>
                </p:cNvSpPr>
                <p:nvPr/>
              </p:nvSpPr>
              <p:spPr bwMode="auto">
                <a:xfrm>
                  <a:off x="2809" y="336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099" name="Line 390"/>
                <p:cNvSpPr>
                  <a:spLocks noChangeShapeType="1"/>
                </p:cNvSpPr>
                <p:nvPr/>
              </p:nvSpPr>
              <p:spPr bwMode="auto">
                <a:xfrm>
                  <a:off x="3069"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0" name="Line 391"/>
                <p:cNvSpPr>
                  <a:spLocks noChangeShapeType="1"/>
                </p:cNvSpPr>
                <p:nvPr/>
              </p:nvSpPr>
              <p:spPr bwMode="auto">
                <a:xfrm>
                  <a:off x="3331"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1" name="Line 392"/>
                <p:cNvSpPr>
                  <a:spLocks noChangeShapeType="1"/>
                </p:cNvSpPr>
                <p:nvPr/>
              </p:nvSpPr>
              <p:spPr bwMode="auto">
                <a:xfrm>
                  <a:off x="3592"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2" name="Line 393"/>
                <p:cNvSpPr>
                  <a:spLocks noChangeShapeType="1"/>
                </p:cNvSpPr>
                <p:nvPr/>
              </p:nvSpPr>
              <p:spPr bwMode="auto">
                <a:xfrm>
                  <a:off x="3854"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3" name="Line 394"/>
                <p:cNvSpPr>
                  <a:spLocks noChangeShapeType="1"/>
                </p:cNvSpPr>
                <p:nvPr/>
              </p:nvSpPr>
              <p:spPr bwMode="auto">
                <a:xfrm>
                  <a:off x="4114"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4" name="Line 395"/>
                <p:cNvSpPr>
                  <a:spLocks noChangeShapeType="1"/>
                </p:cNvSpPr>
                <p:nvPr/>
              </p:nvSpPr>
              <p:spPr bwMode="auto">
                <a:xfrm>
                  <a:off x="4375"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5" name="Line 396"/>
                <p:cNvSpPr>
                  <a:spLocks noChangeShapeType="1"/>
                </p:cNvSpPr>
                <p:nvPr/>
              </p:nvSpPr>
              <p:spPr bwMode="auto">
                <a:xfrm>
                  <a:off x="4637"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6" name="Line 397"/>
                <p:cNvSpPr>
                  <a:spLocks noChangeShapeType="1"/>
                </p:cNvSpPr>
                <p:nvPr/>
              </p:nvSpPr>
              <p:spPr bwMode="auto">
                <a:xfrm>
                  <a:off x="4897"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7" name="Line 398"/>
                <p:cNvSpPr>
                  <a:spLocks noChangeShapeType="1"/>
                </p:cNvSpPr>
                <p:nvPr/>
              </p:nvSpPr>
              <p:spPr bwMode="auto">
                <a:xfrm>
                  <a:off x="5159" y="336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8" name="Line 399"/>
                <p:cNvSpPr>
                  <a:spLocks noChangeShapeType="1"/>
                </p:cNvSpPr>
                <p:nvPr/>
              </p:nvSpPr>
              <p:spPr bwMode="auto">
                <a:xfrm>
                  <a:off x="5420" y="3362"/>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09" name="Rectangle 400"/>
                <p:cNvSpPr>
                  <a:spLocks noChangeArrowheads="1"/>
                </p:cNvSpPr>
                <p:nvPr/>
              </p:nvSpPr>
              <p:spPr bwMode="auto">
                <a:xfrm>
                  <a:off x="5159" y="3527"/>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10" name="Rectangle 401"/>
                <p:cNvSpPr>
                  <a:spLocks noChangeArrowheads="1"/>
                </p:cNvSpPr>
                <p:nvPr/>
              </p:nvSpPr>
              <p:spPr bwMode="auto">
                <a:xfrm>
                  <a:off x="4897" y="352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11" name="Rectangle 402"/>
                <p:cNvSpPr>
                  <a:spLocks noChangeArrowheads="1"/>
                </p:cNvSpPr>
                <p:nvPr/>
              </p:nvSpPr>
              <p:spPr bwMode="auto">
                <a:xfrm>
                  <a:off x="4637" y="3527"/>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27" name="Rectangle 403"/>
                <p:cNvSpPr>
                  <a:spLocks noChangeArrowheads="1"/>
                </p:cNvSpPr>
                <p:nvPr/>
              </p:nvSpPr>
              <p:spPr bwMode="auto">
                <a:xfrm>
                  <a:off x="4375" y="3524"/>
                  <a:ext cx="26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28" name="Rectangle 404"/>
                <p:cNvSpPr>
                  <a:spLocks noChangeArrowheads="1"/>
                </p:cNvSpPr>
                <p:nvPr/>
              </p:nvSpPr>
              <p:spPr bwMode="auto">
                <a:xfrm>
                  <a:off x="4116" y="3524"/>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29" name="Rectangle 405"/>
                <p:cNvSpPr>
                  <a:spLocks noChangeArrowheads="1"/>
                </p:cNvSpPr>
                <p:nvPr/>
              </p:nvSpPr>
              <p:spPr bwMode="auto">
                <a:xfrm>
                  <a:off x="3854" y="3524"/>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30" name="Rectangle 406"/>
                <p:cNvSpPr>
                  <a:spLocks noChangeArrowheads="1"/>
                </p:cNvSpPr>
                <p:nvPr/>
              </p:nvSpPr>
              <p:spPr bwMode="auto">
                <a:xfrm>
                  <a:off x="3592" y="3524"/>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16" name="Rectangle 407"/>
                <p:cNvSpPr>
                  <a:spLocks noChangeArrowheads="1"/>
                </p:cNvSpPr>
                <p:nvPr/>
              </p:nvSpPr>
              <p:spPr bwMode="auto">
                <a:xfrm>
                  <a:off x="3331" y="3527"/>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17" name="Rectangle 408"/>
                <p:cNvSpPr>
                  <a:spLocks noChangeArrowheads="1"/>
                </p:cNvSpPr>
                <p:nvPr/>
              </p:nvSpPr>
              <p:spPr bwMode="auto">
                <a:xfrm>
                  <a:off x="3069" y="3527"/>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18" name="Rectangle 409"/>
                <p:cNvSpPr>
                  <a:spLocks noChangeArrowheads="1"/>
                </p:cNvSpPr>
                <p:nvPr/>
              </p:nvSpPr>
              <p:spPr bwMode="auto">
                <a:xfrm>
                  <a:off x="2809" y="3527"/>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19" name="Line 410"/>
                <p:cNvSpPr>
                  <a:spLocks noChangeShapeType="1"/>
                </p:cNvSpPr>
                <p:nvPr/>
              </p:nvSpPr>
              <p:spPr bwMode="auto">
                <a:xfrm>
                  <a:off x="2809" y="3527"/>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0" name="Line 411"/>
                <p:cNvSpPr>
                  <a:spLocks noChangeShapeType="1"/>
                </p:cNvSpPr>
                <p:nvPr/>
              </p:nvSpPr>
              <p:spPr bwMode="auto">
                <a:xfrm>
                  <a:off x="2809" y="3659"/>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1" name="Line 412"/>
                <p:cNvSpPr>
                  <a:spLocks noChangeShapeType="1"/>
                </p:cNvSpPr>
                <p:nvPr/>
              </p:nvSpPr>
              <p:spPr bwMode="auto">
                <a:xfrm>
                  <a:off x="2809" y="352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2" name="Line 413"/>
                <p:cNvSpPr>
                  <a:spLocks noChangeShapeType="1"/>
                </p:cNvSpPr>
                <p:nvPr/>
              </p:nvSpPr>
              <p:spPr bwMode="auto">
                <a:xfrm>
                  <a:off x="3069"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3" name="Line 414"/>
                <p:cNvSpPr>
                  <a:spLocks noChangeShapeType="1"/>
                </p:cNvSpPr>
                <p:nvPr/>
              </p:nvSpPr>
              <p:spPr bwMode="auto">
                <a:xfrm>
                  <a:off x="3331"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4" name="Line 415"/>
                <p:cNvSpPr>
                  <a:spLocks noChangeShapeType="1"/>
                </p:cNvSpPr>
                <p:nvPr/>
              </p:nvSpPr>
              <p:spPr bwMode="auto">
                <a:xfrm>
                  <a:off x="3592"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5" name="Line 416"/>
                <p:cNvSpPr>
                  <a:spLocks noChangeShapeType="1"/>
                </p:cNvSpPr>
                <p:nvPr/>
              </p:nvSpPr>
              <p:spPr bwMode="auto">
                <a:xfrm>
                  <a:off x="3854"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6" name="Line 417"/>
                <p:cNvSpPr>
                  <a:spLocks noChangeShapeType="1"/>
                </p:cNvSpPr>
                <p:nvPr/>
              </p:nvSpPr>
              <p:spPr bwMode="auto">
                <a:xfrm>
                  <a:off x="4114"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7" name="Line 418"/>
                <p:cNvSpPr>
                  <a:spLocks noChangeShapeType="1"/>
                </p:cNvSpPr>
                <p:nvPr/>
              </p:nvSpPr>
              <p:spPr bwMode="auto">
                <a:xfrm>
                  <a:off x="4375"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8" name="Line 419"/>
                <p:cNvSpPr>
                  <a:spLocks noChangeShapeType="1"/>
                </p:cNvSpPr>
                <p:nvPr/>
              </p:nvSpPr>
              <p:spPr bwMode="auto">
                <a:xfrm>
                  <a:off x="4637"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29" name="Line 420"/>
                <p:cNvSpPr>
                  <a:spLocks noChangeShapeType="1"/>
                </p:cNvSpPr>
                <p:nvPr/>
              </p:nvSpPr>
              <p:spPr bwMode="auto">
                <a:xfrm>
                  <a:off x="4897"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0" name="Line 421"/>
                <p:cNvSpPr>
                  <a:spLocks noChangeShapeType="1"/>
                </p:cNvSpPr>
                <p:nvPr/>
              </p:nvSpPr>
              <p:spPr bwMode="auto">
                <a:xfrm>
                  <a:off x="5159" y="3527"/>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1" name="Line 422"/>
                <p:cNvSpPr>
                  <a:spLocks noChangeShapeType="1"/>
                </p:cNvSpPr>
                <p:nvPr/>
              </p:nvSpPr>
              <p:spPr bwMode="auto">
                <a:xfrm>
                  <a:off x="5420" y="3527"/>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32" name="Rectangle 423"/>
                <p:cNvSpPr>
                  <a:spLocks noChangeArrowheads="1"/>
                </p:cNvSpPr>
                <p:nvPr/>
              </p:nvSpPr>
              <p:spPr bwMode="auto">
                <a:xfrm>
                  <a:off x="5159" y="4024"/>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33" name="Rectangle 424"/>
                <p:cNvSpPr>
                  <a:spLocks noChangeArrowheads="1"/>
                </p:cNvSpPr>
                <p:nvPr/>
              </p:nvSpPr>
              <p:spPr bwMode="auto">
                <a:xfrm>
                  <a:off x="4897" y="402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34" name="Rectangle 425"/>
                <p:cNvSpPr>
                  <a:spLocks noChangeArrowheads="1"/>
                </p:cNvSpPr>
                <p:nvPr/>
              </p:nvSpPr>
              <p:spPr bwMode="auto">
                <a:xfrm>
                  <a:off x="4637" y="402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50" name="Rectangle 426"/>
                <p:cNvSpPr>
                  <a:spLocks noChangeArrowheads="1"/>
                </p:cNvSpPr>
                <p:nvPr/>
              </p:nvSpPr>
              <p:spPr bwMode="auto">
                <a:xfrm>
                  <a:off x="4375" y="4023"/>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51" name="Rectangle 427"/>
                <p:cNvSpPr>
                  <a:spLocks noChangeArrowheads="1"/>
                </p:cNvSpPr>
                <p:nvPr/>
              </p:nvSpPr>
              <p:spPr bwMode="auto">
                <a:xfrm>
                  <a:off x="4116" y="4023"/>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52" name="Rectangle 428"/>
                <p:cNvSpPr>
                  <a:spLocks noChangeArrowheads="1"/>
                </p:cNvSpPr>
                <p:nvPr/>
              </p:nvSpPr>
              <p:spPr bwMode="auto">
                <a:xfrm>
                  <a:off x="3854" y="4023"/>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53" name="Rectangle 429"/>
                <p:cNvSpPr>
                  <a:spLocks noChangeArrowheads="1"/>
                </p:cNvSpPr>
                <p:nvPr/>
              </p:nvSpPr>
              <p:spPr bwMode="auto">
                <a:xfrm>
                  <a:off x="3592" y="4023"/>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39" name="Rectangle 430"/>
                <p:cNvSpPr>
                  <a:spLocks noChangeArrowheads="1"/>
                </p:cNvSpPr>
                <p:nvPr/>
              </p:nvSpPr>
              <p:spPr bwMode="auto">
                <a:xfrm>
                  <a:off x="3331" y="402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40" name="Rectangle 431"/>
                <p:cNvSpPr>
                  <a:spLocks noChangeArrowheads="1"/>
                </p:cNvSpPr>
                <p:nvPr/>
              </p:nvSpPr>
              <p:spPr bwMode="auto">
                <a:xfrm>
                  <a:off x="3069" y="402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41" name="Rectangle 432"/>
                <p:cNvSpPr>
                  <a:spLocks noChangeArrowheads="1"/>
                </p:cNvSpPr>
                <p:nvPr/>
              </p:nvSpPr>
              <p:spPr bwMode="auto">
                <a:xfrm>
                  <a:off x="2809" y="402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42" name="Line 433"/>
                <p:cNvSpPr>
                  <a:spLocks noChangeShapeType="1"/>
                </p:cNvSpPr>
                <p:nvPr/>
              </p:nvSpPr>
              <p:spPr bwMode="auto">
                <a:xfrm>
                  <a:off x="2809" y="402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3" name="Line 434"/>
                <p:cNvSpPr>
                  <a:spLocks noChangeShapeType="1"/>
                </p:cNvSpPr>
                <p:nvPr/>
              </p:nvSpPr>
              <p:spPr bwMode="auto">
                <a:xfrm>
                  <a:off x="2809" y="415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4" name="Line 435"/>
                <p:cNvSpPr>
                  <a:spLocks noChangeShapeType="1"/>
                </p:cNvSpPr>
                <p:nvPr/>
              </p:nvSpPr>
              <p:spPr bwMode="auto">
                <a:xfrm>
                  <a:off x="2809" y="402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5" name="Line 436"/>
                <p:cNvSpPr>
                  <a:spLocks noChangeShapeType="1"/>
                </p:cNvSpPr>
                <p:nvPr/>
              </p:nvSpPr>
              <p:spPr bwMode="auto">
                <a:xfrm>
                  <a:off x="3069"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6" name="Line 437"/>
                <p:cNvSpPr>
                  <a:spLocks noChangeShapeType="1"/>
                </p:cNvSpPr>
                <p:nvPr/>
              </p:nvSpPr>
              <p:spPr bwMode="auto">
                <a:xfrm>
                  <a:off x="3331"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7" name="Line 438"/>
                <p:cNvSpPr>
                  <a:spLocks noChangeShapeType="1"/>
                </p:cNvSpPr>
                <p:nvPr/>
              </p:nvSpPr>
              <p:spPr bwMode="auto">
                <a:xfrm>
                  <a:off x="3592"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8" name="Line 439"/>
                <p:cNvSpPr>
                  <a:spLocks noChangeShapeType="1"/>
                </p:cNvSpPr>
                <p:nvPr/>
              </p:nvSpPr>
              <p:spPr bwMode="auto">
                <a:xfrm>
                  <a:off x="3854"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49" name="Line 440"/>
                <p:cNvSpPr>
                  <a:spLocks noChangeShapeType="1"/>
                </p:cNvSpPr>
                <p:nvPr/>
              </p:nvSpPr>
              <p:spPr bwMode="auto">
                <a:xfrm>
                  <a:off x="4114"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0" name="Line 441"/>
                <p:cNvSpPr>
                  <a:spLocks noChangeShapeType="1"/>
                </p:cNvSpPr>
                <p:nvPr/>
              </p:nvSpPr>
              <p:spPr bwMode="auto">
                <a:xfrm>
                  <a:off x="4375"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1" name="Line 442"/>
                <p:cNvSpPr>
                  <a:spLocks noChangeShapeType="1"/>
                </p:cNvSpPr>
                <p:nvPr/>
              </p:nvSpPr>
              <p:spPr bwMode="auto">
                <a:xfrm>
                  <a:off x="4637"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2" name="Line 443"/>
                <p:cNvSpPr>
                  <a:spLocks noChangeShapeType="1"/>
                </p:cNvSpPr>
                <p:nvPr/>
              </p:nvSpPr>
              <p:spPr bwMode="auto">
                <a:xfrm>
                  <a:off x="4897"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3" name="Line 444"/>
                <p:cNvSpPr>
                  <a:spLocks noChangeShapeType="1"/>
                </p:cNvSpPr>
                <p:nvPr/>
              </p:nvSpPr>
              <p:spPr bwMode="auto">
                <a:xfrm>
                  <a:off x="5159" y="402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4" name="Line 445"/>
                <p:cNvSpPr>
                  <a:spLocks noChangeShapeType="1"/>
                </p:cNvSpPr>
                <p:nvPr/>
              </p:nvSpPr>
              <p:spPr bwMode="auto">
                <a:xfrm>
                  <a:off x="5420" y="402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55" name="Rectangle 446"/>
                <p:cNvSpPr>
                  <a:spLocks noChangeArrowheads="1"/>
                </p:cNvSpPr>
                <p:nvPr/>
              </p:nvSpPr>
              <p:spPr bwMode="auto">
                <a:xfrm>
                  <a:off x="5159" y="2244"/>
                  <a:ext cx="261"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10</a:t>
                  </a:r>
                </a:p>
              </p:txBody>
            </p:sp>
            <p:sp>
              <p:nvSpPr>
                <p:cNvPr id="285156" name="Rectangle 447"/>
                <p:cNvSpPr>
                  <a:spLocks noChangeArrowheads="1"/>
                </p:cNvSpPr>
                <p:nvPr/>
              </p:nvSpPr>
              <p:spPr bwMode="auto">
                <a:xfrm>
                  <a:off x="4897" y="224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9</a:t>
                  </a:r>
                </a:p>
              </p:txBody>
            </p:sp>
            <p:sp>
              <p:nvSpPr>
                <p:cNvPr id="285157" name="Rectangle 448"/>
                <p:cNvSpPr>
                  <a:spLocks noChangeArrowheads="1"/>
                </p:cNvSpPr>
                <p:nvPr/>
              </p:nvSpPr>
              <p:spPr bwMode="auto">
                <a:xfrm>
                  <a:off x="4637" y="2244"/>
                  <a:ext cx="26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8</a:t>
                  </a:r>
                </a:p>
              </p:txBody>
            </p:sp>
            <p:sp>
              <p:nvSpPr>
                <p:cNvPr id="473" name="Rectangle 449"/>
                <p:cNvSpPr>
                  <a:spLocks noChangeArrowheads="1"/>
                </p:cNvSpPr>
                <p:nvPr/>
              </p:nvSpPr>
              <p:spPr bwMode="auto">
                <a:xfrm>
                  <a:off x="4375" y="2244"/>
                  <a:ext cx="265"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7</a:t>
                  </a:r>
                </a:p>
              </p:txBody>
            </p:sp>
            <p:sp>
              <p:nvSpPr>
                <p:cNvPr id="474" name="Rectangle 450"/>
                <p:cNvSpPr>
                  <a:spLocks noChangeArrowheads="1"/>
                </p:cNvSpPr>
                <p:nvPr/>
              </p:nvSpPr>
              <p:spPr bwMode="auto">
                <a:xfrm>
                  <a:off x="4116" y="2244"/>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6</a:t>
                  </a:r>
                </a:p>
              </p:txBody>
            </p:sp>
            <p:sp>
              <p:nvSpPr>
                <p:cNvPr id="475" name="Rectangle 451"/>
                <p:cNvSpPr>
                  <a:spLocks noChangeArrowheads="1"/>
                </p:cNvSpPr>
                <p:nvPr/>
              </p:nvSpPr>
              <p:spPr bwMode="auto">
                <a:xfrm>
                  <a:off x="3854" y="2244"/>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5</a:t>
                  </a:r>
                </a:p>
              </p:txBody>
            </p:sp>
            <p:sp>
              <p:nvSpPr>
                <p:cNvPr id="476" name="Rectangle 452"/>
                <p:cNvSpPr>
                  <a:spLocks noChangeArrowheads="1"/>
                </p:cNvSpPr>
                <p:nvPr/>
              </p:nvSpPr>
              <p:spPr bwMode="auto">
                <a:xfrm>
                  <a:off x="3592" y="2244"/>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defRPr/>
                  </a:pPr>
                  <a:r>
                    <a:rPr kumimoji="0" lang="en-US" altLang="ja-JP" sz="1000">
                      <a:solidFill>
                        <a:srgbClr val="000000"/>
                      </a:solidFill>
                      <a:latin typeface="Tw Cen MT"/>
                    </a:rPr>
                    <a:t>4</a:t>
                  </a:r>
                </a:p>
              </p:txBody>
            </p:sp>
            <p:sp>
              <p:nvSpPr>
                <p:cNvPr id="285162" name="Rectangle 453"/>
                <p:cNvSpPr>
                  <a:spLocks noChangeArrowheads="1"/>
                </p:cNvSpPr>
                <p:nvPr/>
              </p:nvSpPr>
              <p:spPr bwMode="auto">
                <a:xfrm>
                  <a:off x="3331" y="2244"/>
                  <a:ext cx="261"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3</a:t>
                  </a:r>
                </a:p>
              </p:txBody>
            </p:sp>
            <p:sp>
              <p:nvSpPr>
                <p:cNvPr id="285163" name="Rectangle 454"/>
                <p:cNvSpPr>
                  <a:spLocks noChangeArrowheads="1"/>
                </p:cNvSpPr>
                <p:nvPr/>
              </p:nvSpPr>
              <p:spPr bwMode="auto">
                <a:xfrm>
                  <a:off x="3069" y="2244"/>
                  <a:ext cx="262"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2</a:t>
                  </a:r>
                </a:p>
              </p:txBody>
            </p:sp>
            <p:sp>
              <p:nvSpPr>
                <p:cNvPr id="285164" name="Rectangle 455"/>
                <p:cNvSpPr>
                  <a:spLocks noChangeArrowheads="1"/>
                </p:cNvSpPr>
                <p:nvPr/>
              </p:nvSpPr>
              <p:spPr bwMode="auto">
                <a:xfrm>
                  <a:off x="2809" y="2244"/>
                  <a:ext cx="260" cy="132"/>
                </a:xfrm>
                <a:prstGeom prst="rect">
                  <a:avLst/>
                </a:prstGeom>
                <a:solidFill>
                  <a:srgbClr val="BC92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buFontTx/>
                    <a:buNone/>
                  </a:pPr>
                  <a:r>
                    <a:rPr lang="en-US" altLang="ja-JP" sz="1000">
                      <a:solidFill>
                        <a:srgbClr val="000000"/>
                      </a:solidFill>
                      <a:latin typeface="Tw Cen MT"/>
                    </a:rPr>
                    <a:t>1</a:t>
                  </a:r>
                </a:p>
              </p:txBody>
            </p:sp>
            <p:sp>
              <p:nvSpPr>
                <p:cNvPr id="285165" name="Line 456"/>
                <p:cNvSpPr>
                  <a:spLocks noChangeShapeType="1"/>
                </p:cNvSpPr>
                <p:nvPr/>
              </p:nvSpPr>
              <p:spPr bwMode="auto">
                <a:xfrm>
                  <a:off x="2809" y="2244"/>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6" name="Line 457"/>
                <p:cNvSpPr>
                  <a:spLocks noChangeShapeType="1"/>
                </p:cNvSpPr>
                <p:nvPr/>
              </p:nvSpPr>
              <p:spPr bwMode="auto">
                <a:xfrm>
                  <a:off x="2809" y="2376"/>
                  <a:ext cx="2611"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7" name="Line 458"/>
                <p:cNvSpPr>
                  <a:spLocks noChangeShapeType="1"/>
                </p:cNvSpPr>
                <p:nvPr/>
              </p:nvSpPr>
              <p:spPr bwMode="auto">
                <a:xfrm>
                  <a:off x="2809" y="224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8" name="Line 459"/>
                <p:cNvSpPr>
                  <a:spLocks noChangeShapeType="1"/>
                </p:cNvSpPr>
                <p:nvPr/>
              </p:nvSpPr>
              <p:spPr bwMode="auto">
                <a:xfrm>
                  <a:off x="3069"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69" name="Line 460"/>
                <p:cNvSpPr>
                  <a:spLocks noChangeShapeType="1"/>
                </p:cNvSpPr>
                <p:nvPr/>
              </p:nvSpPr>
              <p:spPr bwMode="auto">
                <a:xfrm>
                  <a:off x="3331"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0" name="Line 461"/>
                <p:cNvSpPr>
                  <a:spLocks noChangeShapeType="1"/>
                </p:cNvSpPr>
                <p:nvPr/>
              </p:nvSpPr>
              <p:spPr bwMode="auto">
                <a:xfrm>
                  <a:off x="3592"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1" name="Line 462"/>
                <p:cNvSpPr>
                  <a:spLocks noChangeShapeType="1"/>
                </p:cNvSpPr>
                <p:nvPr/>
              </p:nvSpPr>
              <p:spPr bwMode="auto">
                <a:xfrm>
                  <a:off x="3854"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2" name="Line 463"/>
                <p:cNvSpPr>
                  <a:spLocks noChangeShapeType="1"/>
                </p:cNvSpPr>
                <p:nvPr/>
              </p:nvSpPr>
              <p:spPr bwMode="auto">
                <a:xfrm>
                  <a:off x="4114"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3" name="Line 464"/>
                <p:cNvSpPr>
                  <a:spLocks noChangeShapeType="1"/>
                </p:cNvSpPr>
                <p:nvPr/>
              </p:nvSpPr>
              <p:spPr bwMode="auto">
                <a:xfrm>
                  <a:off x="4375"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4" name="Line 465"/>
                <p:cNvSpPr>
                  <a:spLocks noChangeShapeType="1"/>
                </p:cNvSpPr>
                <p:nvPr/>
              </p:nvSpPr>
              <p:spPr bwMode="auto">
                <a:xfrm>
                  <a:off x="4637"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5" name="Line 466"/>
                <p:cNvSpPr>
                  <a:spLocks noChangeShapeType="1"/>
                </p:cNvSpPr>
                <p:nvPr/>
              </p:nvSpPr>
              <p:spPr bwMode="auto">
                <a:xfrm>
                  <a:off x="4897"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6" name="Line 467"/>
                <p:cNvSpPr>
                  <a:spLocks noChangeShapeType="1"/>
                </p:cNvSpPr>
                <p:nvPr/>
              </p:nvSpPr>
              <p:spPr bwMode="auto">
                <a:xfrm>
                  <a:off x="5159" y="2244"/>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7" name="Line 468"/>
                <p:cNvSpPr>
                  <a:spLocks noChangeShapeType="1"/>
                </p:cNvSpPr>
                <p:nvPr/>
              </p:nvSpPr>
              <p:spPr bwMode="auto">
                <a:xfrm>
                  <a:off x="5420" y="2244"/>
                  <a:ext cx="0" cy="13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85179" name="Text Box 470"/>
                <p:cNvSpPr txBox="1">
                  <a:spLocks noChangeArrowheads="1"/>
                </p:cNvSpPr>
                <p:nvPr/>
              </p:nvSpPr>
              <p:spPr bwMode="auto">
                <a:xfrm>
                  <a:off x="2789" y="2915"/>
                  <a:ext cx="256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endParaRPr lang="en-US" altLang="ja-JP" sz="1000">
                    <a:solidFill>
                      <a:srgbClr val="000000"/>
                    </a:solidFill>
                    <a:latin typeface="Tw Cen MT"/>
                  </a:endParaRPr>
                </a:p>
              </p:txBody>
            </p:sp>
            <p:sp>
              <p:nvSpPr>
                <p:cNvPr id="285180" name="Text Box 471"/>
                <p:cNvSpPr txBox="1">
                  <a:spLocks noChangeArrowheads="1"/>
                </p:cNvSpPr>
                <p:nvPr/>
              </p:nvSpPr>
              <p:spPr bwMode="auto">
                <a:xfrm>
                  <a:off x="2789" y="1174"/>
                  <a:ext cx="261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endParaRPr lang="en-US" altLang="ja-JP" sz="1000">
                    <a:solidFill>
                      <a:srgbClr val="000000"/>
                    </a:solidFill>
                    <a:latin typeface="Tw Cen MT"/>
                  </a:endParaRPr>
                </a:p>
              </p:txBody>
            </p:sp>
          </p:grpSp>
          <p:sp>
            <p:nvSpPr>
              <p:cNvPr id="284715" name="Text Box 472"/>
              <p:cNvSpPr txBox="1">
                <a:spLocks noChangeArrowheads="1"/>
              </p:cNvSpPr>
              <p:nvPr/>
            </p:nvSpPr>
            <p:spPr bwMode="auto">
              <a:xfrm>
                <a:off x="2290" y="228"/>
                <a:ext cx="1127"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ラーニング指標</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言語スキル</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言語的推理</a:t>
                </a:r>
                <a:endParaRPr lang="en-US" altLang="ja-JP" sz="1000" dirty="0">
                  <a:solidFill>
                    <a:srgbClr val="000000"/>
                  </a:solidFill>
                  <a:latin typeface="Meiryo UI" panose="020B0604030504040204" pitchFamily="50" charset="-128"/>
                  <a:ea typeface="Meiryo UI" panose="020B0604030504040204" pitchFamily="50" charset="-128"/>
                </a:endParaRP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計算能力</a:t>
                </a:r>
              </a:p>
              <a:p>
                <a:pPr algn="r">
                  <a:lnSpc>
                    <a:spcPct val="12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数的推理</a:t>
                </a:r>
              </a:p>
            </p:txBody>
          </p:sp>
          <p:sp>
            <p:nvSpPr>
              <p:cNvPr id="284717" name="Text Box 474"/>
              <p:cNvSpPr txBox="1">
                <a:spLocks noChangeArrowheads="1"/>
              </p:cNvSpPr>
              <p:nvPr/>
            </p:nvSpPr>
            <p:spPr bwMode="auto">
              <a:xfrm>
                <a:off x="1785" y="1362"/>
                <a:ext cx="1536"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エネルギー</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主張性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社交性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組織従順性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態度</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決断性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協調性</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独立性</a:t>
                </a:r>
                <a:endParaRPr lang="en-US" altLang="ja-JP" sz="1000" dirty="0">
                  <a:solidFill>
                    <a:srgbClr val="000000"/>
                  </a:solidFill>
                  <a:latin typeface="Meiryo UI" panose="020B0604030504040204" pitchFamily="50" charset="-128"/>
                  <a:ea typeface="Meiryo UI" panose="020B0604030504040204" pitchFamily="50" charset="-128"/>
                </a:endParaRP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判断の客観性</a:t>
                </a:r>
              </a:p>
            </p:txBody>
          </p:sp>
        </p:grpSp>
        <p:sp>
          <p:nvSpPr>
            <p:cNvPr id="284713" name="Rectangle 475"/>
            <p:cNvSpPr>
              <a:spLocks noChangeArrowheads="1"/>
            </p:cNvSpPr>
            <p:nvPr/>
          </p:nvSpPr>
          <p:spPr bwMode="auto">
            <a:xfrm>
              <a:off x="2245" y="0"/>
              <a:ext cx="340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endParaRPr lang="en-US" altLang="ja-JP" sz="1000">
                <a:solidFill>
                  <a:srgbClr val="000000"/>
                </a:solidFill>
                <a:latin typeface="Tw Cen MT"/>
              </a:endParaRPr>
            </a:p>
          </p:txBody>
        </p:sp>
      </p:grpSp>
      <p:pic>
        <p:nvPicPr>
          <p:cNvPr id="509" name="図 508"/>
          <p:cNvPicPr>
            <a:picLocks noChangeAspect="1"/>
          </p:cNvPicPr>
          <p:nvPr/>
        </p:nvPicPr>
        <p:blipFill>
          <a:blip r:embed="rId3"/>
          <a:stretch>
            <a:fillRect/>
          </a:stretch>
        </p:blipFill>
        <p:spPr>
          <a:xfrm>
            <a:off x="4878310" y="2293425"/>
            <a:ext cx="4104175" cy="3007172"/>
          </a:xfrm>
          <a:prstGeom prst="rect">
            <a:avLst/>
          </a:prstGeom>
        </p:spPr>
      </p:pic>
      <p:sp>
        <p:nvSpPr>
          <p:cNvPr id="510" name="テキスト ボックス 509"/>
          <p:cNvSpPr txBox="1"/>
          <p:nvPr/>
        </p:nvSpPr>
        <p:spPr>
          <a:xfrm>
            <a:off x="4857085" y="5763077"/>
            <a:ext cx="4502163" cy="52322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回答者のスコア</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の場合、その指標の強さが</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範囲に位置することを意味する。</a:t>
            </a:r>
          </a:p>
        </p:txBody>
      </p:sp>
      <p:sp>
        <p:nvSpPr>
          <p:cNvPr id="512" name="ホームベース 511"/>
          <p:cNvSpPr/>
          <p:nvPr/>
        </p:nvSpPr>
        <p:spPr>
          <a:xfrm>
            <a:off x="1583160" y="1934149"/>
            <a:ext cx="2312582" cy="6639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800" dirty="0">
                <a:solidFill>
                  <a:srgbClr val="FFFFFF"/>
                </a:solidFill>
              </a:rPr>
              <a:t>思考スタイル</a:t>
            </a:r>
            <a:r>
              <a:rPr kumimoji="1" lang="en-US" altLang="ja-JP" sz="1800" dirty="0">
                <a:solidFill>
                  <a:srgbClr val="FFFFFF"/>
                </a:solidFill>
              </a:rPr>
              <a:t>/</a:t>
            </a:r>
          </a:p>
          <a:p>
            <a:pPr algn="ctr"/>
            <a:r>
              <a:rPr kumimoji="1" lang="ja-JP" altLang="en-US" sz="1800" dirty="0">
                <a:solidFill>
                  <a:srgbClr val="FFFFFF"/>
                </a:solidFill>
              </a:rPr>
              <a:t>情報認知のスタイル</a:t>
            </a:r>
          </a:p>
        </p:txBody>
      </p:sp>
      <p:sp>
        <p:nvSpPr>
          <p:cNvPr id="513" name="ホームベース 512"/>
          <p:cNvSpPr/>
          <p:nvPr/>
        </p:nvSpPr>
        <p:spPr>
          <a:xfrm>
            <a:off x="1570831" y="3636166"/>
            <a:ext cx="2312582" cy="663999"/>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800" dirty="0">
                <a:solidFill>
                  <a:srgbClr val="FFFFFF"/>
                </a:solidFill>
              </a:rPr>
              <a:t>行動特性</a:t>
            </a:r>
            <a:r>
              <a:rPr kumimoji="1" lang="en-US" altLang="ja-JP" sz="1800" dirty="0">
                <a:solidFill>
                  <a:srgbClr val="FFFFFF"/>
                </a:solidFill>
              </a:rPr>
              <a:t>/</a:t>
            </a:r>
          </a:p>
          <a:p>
            <a:pPr algn="ctr"/>
            <a:r>
              <a:rPr kumimoji="1" lang="ja-JP" altLang="en-US" sz="1800" dirty="0">
                <a:solidFill>
                  <a:srgbClr val="FFFFFF"/>
                </a:solidFill>
              </a:rPr>
              <a:t>心地よいゾーン</a:t>
            </a:r>
          </a:p>
        </p:txBody>
      </p:sp>
      <p:sp>
        <p:nvSpPr>
          <p:cNvPr id="514" name="ホームベース 513"/>
          <p:cNvSpPr/>
          <p:nvPr/>
        </p:nvSpPr>
        <p:spPr>
          <a:xfrm>
            <a:off x="1540264" y="5459724"/>
            <a:ext cx="2312582" cy="663999"/>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800" dirty="0">
                <a:solidFill>
                  <a:srgbClr val="FFFFFF"/>
                </a:solidFill>
              </a:rPr>
              <a:t>仕事への興味</a:t>
            </a:r>
            <a:r>
              <a:rPr kumimoji="1" lang="en-US" altLang="ja-JP" sz="1800" dirty="0">
                <a:solidFill>
                  <a:srgbClr val="FFFFFF"/>
                </a:solidFill>
              </a:rPr>
              <a:t>/</a:t>
            </a:r>
          </a:p>
          <a:p>
            <a:pPr algn="ctr"/>
            <a:r>
              <a:rPr kumimoji="1" lang="ja-JP" altLang="en-US" sz="1800" dirty="0">
                <a:solidFill>
                  <a:srgbClr val="FFFFFF"/>
                </a:solidFill>
              </a:rPr>
              <a:t>動機欲求の源</a:t>
            </a:r>
          </a:p>
        </p:txBody>
      </p:sp>
      <p:cxnSp>
        <p:nvCxnSpPr>
          <p:cNvPr id="5" name="直線コネクタ 4"/>
          <p:cNvCxnSpPr/>
          <p:nvPr/>
        </p:nvCxnSpPr>
        <p:spPr>
          <a:xfrm>
            <a:off x="4412258" y="1807888"/>
            <a:ext cx="430505" cy="480529"/>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7" name="直線コネクタ 516"/>
          <p:cNvCxnSpPr/>
          <p:nvPr/>
        </p:nvCxnSpPr>
        <p:spPr>
          <a:xfrm flipV="1">
            <a:off x="4412259" y="5300597"/>
            <a:ext cx="479177" cy="893431"/>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9" name="Text Box 473"/>
          <p:cNvSpPr txBox="1">
            <a:spLocks noChangeArrowheads="1"/>
          </p:cNvSpPr>
          <p:nvPr/>
        </p:nvSpPr>
        <p:spPr bwMode="auto">
          <a:xfrm>
            <a:off x="-471572" y="5016658"/>
            <a:ext cx="166219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事業開発</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財務</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事務管理</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人的サービス</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研究</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分析</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機械</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作業</a:t>
            </a:r>
          </a:p>
          <a:p>
            <a:pPr algn="r">
              <a:lnSpc>
                <a:spcPct val="130000"/>
              </a:lnSpc>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クリエイティブ</a:t>
            </a:r>
          </a:p>
        </p:txBody>
      </p:sp>
      <p:sp>
        <p:nvSpPr>
          <p:cNvPr id="480" name="Title 1"/>
          <p:cNvSpPr txBox="1">
            <a:spLocks/>
          </p:cNvSpPr>
          <p:nvPr/>
        </p:nvSpPr>
        <p:spPr>
          <a:xfrm>
            <a:off x="228600" y="152400"/>
            <a:ext cx="8229600" cy="1143000"/>
          </a:xfrm>
          <a:prstGeom prst="rect">
            <a:avLst/>
          </a:prstGeom>
        </p:spPr>
        <p:txBody>
          <a:bodyPr/>
          <a:lstStyle/>
          <a:p>
            <a:pPr>
              <a:defRPr/>
            </a:pPr>
            <a:r>
              <a:rPr kumimoji="1" lang="en-US" altLang="ja-JP" sz="2800" b="1" kern="1200" dirty="0" err="1">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ProfileXT</a:t>
            </a:r>
            <a:r>
              <a:rPr kumimoji="1" lang="en-US" altLang="ja-JP"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a:t>
            </a:r>
            <a:r>
              <a:rPr kumimoji="1" lang="ja-JP" altLang="en-US"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の測定領域</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 name="正方形/長方形 2"/>
          <p:cNvSpPr/>
          <p:nvPr/>
        </p:nvSpPr>
        <p:spPr>
          <a:xfrm>
            <a:off x="1730237" y="1033443"/>
            <a:ext cx="5256288"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人材の職業</a:t>
            </a:r>
            <a:r>
              <a:rPr lang="en-US" altLang="ja-JP" sz="2000" b="1" dirty="0">
                <a:latin typeface="Meiryo UI" panose="020B0604030504040204" pitchFamily="50" charset="-128"/>
                <a:ea typeface="Meiryo UI" panose="020B0604030504040204" pitchFamily="50" charset="-128"/>
              </a:rPr>
              <a:t>DNA</a:t>
            </a:r>
            <a:r>
              <a:rPr lang="ja-JP" altLang="en-US" sz="2000" b="1" dirty="0">
                <a:latin typeface="Meiryo UI" panose="020B0604030504040204" pitchFamily="50" charset="-128"/>
                <a:ea typeface="Meiryo UI" panose="020B0604030504040204" pitchFamily="50" charset="-128"/>
              </a:rPr>
              <a:t>を</a:t>
            </a:r>
            <a:r>
              <a:rPr lang="en-US" altLang="ja-JP" sz="2000" b="1" dirty="0">
                <a:latin typeface="Meiryo UI" panose="020B0604030504040204" pitchFamily="50" charset="-128"/>
                <a:ea typeface="Meiryo UI" panose="020B0604030504040204" pitchFamily="50" charset="-128"/>
              </a:rPr>
              <a:t>3</a:t>
            </a:r>
            <a:r>
              <a:rPr lang="ja-JP" altLang="en-US" sz="2000" b="1" dirty="0" err="1">
                <a:latin typeface="Meiryo UI" panose="020B0604030504040204" pitchFamily="50" charset="-128"/>
                <a:ea typeface="Meiryo UI" panose="020B0604030504040204" pitchFamily="50" charset="-128"/>
              </a:rPr>
              <a:t>つの</a:t>
            </a:r>
            <a:r>
              <a:rPr lang="ja-JP" altLang="en-US" sz="2000" b="1" dirty="0">
                <a:latin typeface="Meiryo UI" panose="020B0604030504040204" pitchFamily="50" charset="-128"/>
                <a:ea typeface="Meiryo UI" panose="020B0604030504040204" pitchFamily="50" charset="-128"/>
              </a:rPr>
              <a:t>領域から複合的に測定</a:t>
            </a:r>
            <a:endParaRPr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4775883" y="5372995"/>
            <a:ext cx="4164923" cy="338554"/>
          </a:xfrm>
          <a:prstGeom prst="rect">
            <a:avLst/>
          </a:prstGeom>
        </p:spPr>
        <p:txBody>
          <a:bodyPr wrap="none">
            <a:spAutoFit/>
          </a:bodyPr>
          <a:lstStyle/>
          <a:p>
            <a:r>
              <a:rPr kumimoji="1" lang="ja-JP" altLang="en-US" sz="1600" b="1" dirty="0">
                <a:latin typeface="Meiryo UI" panose="020B0604030504040204" pitchFamily="50" charset="-128"/>
                <a:ea typeface="Meiryo UI" panose="020B0604030504040204" pitchFamily="50" charset="-128"/>
              </a:rPr>
              <a:t>スコアは標準的な人口分布全体の中で示される</a:t>
            </a:r>
            <a:endParaRPr lang="ja-JP" altLang="en-US" sz="1600" dirty="0"/>
          </a:p>
        </p:txBody>
      </p:sp>
      <p:grpSp>
        <p:nvGrpSpPr>
          <p:cNvPr id="482" name="グループ化 481"/>
          <p:cNvGrpSpPr>
            <a:grpSpLocks/>
          </p:cNvGrpSpPr>
          <p:nvPr/>
        </p:nvGrpSpPr>
        <p:grpSpPr bwMode="auto">
          <a:xfrm>
            <a:off x="7640421" y="134313"/>
            <a:ext cx="1155525" cy="774407"/>
            <a:chOff x="914400" y="1905000"/>
            <a:chExt cx="7551260" cy="4191000"/>
          </a:xfrm>
        </p:grpSpPr>
        <p:grpSp>
          <p:nvGrpSpPr>
            <p:cNvPr id="483" name="Group 5"/>
            <p:cNvGrpSpPr>
              <a:grpSpLocks/>
            </p:cNvGrpSpPr>
            <p:nvPr/>
          </p:nvGrpSpPr>
          <p:grpSpPr bwMode="auto">
            <a:xfrm>
              <a:off x="914400" y="1905000"/>
              <a:ext cx="7162800" cy="4191000"/>
              <a:chOff x="1828800" y="3048000"/>
              <a:chExt cx="5105400" cy="3048000"/>
            </a:xfrm>
          </p:grpSpPr>
          <p:sp>
            <p:nvSpPr>
              <p:cNvPr id="486" name="Oval 3"/>
              <p:cNvSpPr/>
              <p:nvPr/>
            </p:nvSpPr>
            <p:spPr>
              <a:xfrm>
                <a:off x="1828800" y="3048000"/>
                <a:ext cx="3352682"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sp>
            <p:nvSpPr>
              <p:cNvPr id="487" name="Oval 4"/>
              <p:cNvSpPr/>
              <p:nvPr/>
            </p:nvSpPr>
            <p:spPr>
              <a:xfrm>
                <a:off x="3581519" y="3048000"/>
                <a:ext cx="3352681" cy="3048000"/>
              </a:xfrm>
              <a:prstGeom prst="ellipse">
                <a:avLst/>
              </a:prstGeom>
              <a:no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grpSp>
        <p:sp>
          <p:nvSpPr>
            <p:cNvPr id="484" name="TextBox 6"/>
            <p:cNvSpPr txBox="1">
              <a:spLocks noChangeArrowheads="1"/>
            </p:cNvSpPr>
            <p:nvPr/>
          </p:nvSpPr>
          <p:spPr bwMode="auto">
            <a:xfrm>
              <a:off x="1313135" y="3504163"/>
              <a:ext cx="2438400" cy="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700" b="1" dirty="0">
                  <a:solidFill>
                    <a:srgbClr val="000000"/>
                  </a:solidFill>
                  <a:latin typeface="メイリオ" panose="020B0604030504040204" pitchFamily="50" charset="-128"/>
                  <a:ea typeface="メイリオ" panose="020B0604030504040204" pitchFamily="50" charset="-128"/>
                </a:rPr>
                <a:t>個人</a:t>
              </a:r>
              <a:endParaRPr lang="en-US" altLang="ja-JP" sz="500" b="1" dirty="0">
                <a:solidFill>
                  <a:srgbClr val="000000"/>
                </a:solidFill>
                <a:latin typeface="メイリオ" panose="020B0604030504040204" pitchFamily="50" charset="-128"/>
                <a:ea typeface="メイリオ" panose="020B0604030504040204" pitchFamily="50" charset="-128"/>
              </a:endParaRPr>
            </a:p>
          </p:txBody>
        </p:sp>
        <p:sp>
          <p:nvSpPr>
            <p:cNvPr id="485" name="TextBox 7"/>
            <p:cNvSpPr txBox="1">
              <a:spLocks noChangeArrowheads="1"/>
            </p:cNvSpPr>
            <p:nvPr/>
          </p:nvSpPr>
          <p:spPr bwMode="auto">
            <a:xfrm>
              <a:off x="5331971" y="3468845"/>
              <a:ext cx="3133689" cy="99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600" b="1" dirty="0">
                  <a:solidFill>
                    <a:srgbClr val="000000"/>
                  </a:solidFill>
                  <a:latin typeface="メイリオ" panose="020B0604030504040204" pitchFamily="50" charset="-128"/>
                  <a:ea typeface="メイリオ" panose="020B0604030504040204" pitchFamily="50" charset="-128"/>
                </a:rPr>
                <a:t>人物像</a:t>
              </a:r>
              <a:endParaRPr lang="en-US" altLang="ja-JP" sz="600" b="1" dirty="0">
                <a:solidFill>
                  <a:srgbClr val="000000"/>
                </a:solidFill>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7D6E2388-F0F7-9C14-ED1D-B603B3D17464}"/>
              </a:ext>
            </a:extLst>
          </p:cNvPr>
          <p:cNvSpPr>
            <a:spLocks noGrp="1"/>
          </p:cNvSpPr>
          <p:nvPr>
            <p:ph type="sldNum" sz="quarter" idx="12"/>
          </p:nvPr>
        </p:nvSpPr>
        <p:spPr/>
        <p:txBody>
          <a:bodyPr/>
          <a:lstStyle/>
          <a:p>
            <a:pPr>
              <a:defRPr/>
            </a:pPr>
            <a:fld id="{9308C73B-D1F9-42FE-87E3-E3E5102503BB}" type="slidenum">
              <a:rPr lang="en-US" altLang="ja-JP" smtClean="0"/>
              <a:pPr>
                <a:defRPr/>
              </a:pPr>
              <a:t>9</a:t>
            </a:fld>
            <a:endParaRPr lang="en-US" altLang="ja-JP"/>
          </a:p>
        </p:txBody>
      </p:sp>
      <p:sp>
        <p:nvSpPr>
          <p:cNvPr id="6" name="フッター プレースホルダー 1">
            <a:extLst>
              <a:ext uri="{FF2B5EF4-FFF2-40B4-BE49-F238E27FC236}">
                <a16:creationId xmlns:a16="http://schemas.microsoft.com/office/drawing/2014/main" id="{7ED5EBE3-AC6C-2526-2A89-3156D0F07BEE}"/>
              </a:ext>
            </a:extLst>
          </p:cNvPr>
          <p:cNvSpPr>
            <a:spLocks noGrp="1"/>
          </p:cNvSpPr>
          <p:nvPr>
            <p:ph type="ftr" sz="quarter" idx="11"/>
          </p:nvPr>
        </p:nvSpPr>
        <p:spPr>
          <a:xfrm>
            <a:off x="2715632" y="6525883"/>
            <a:ext cx="3276000" cy="365125"/>
          </a:xfrm>
        </p:spPr>
        <p:txBody>
          <a:bodyPr/>
          <a:lstStyle/>
          <a:p>
            <a:pPr>
              <a:defRPr/>
            </a:pPr>
            <a:r>
              <a:rPr lang="en-US" altLang="ja-JP" sz="800" dirty="0"/>
              <a:t>Copyright©️ 2023 HRD, Inc. All Rights Reserved. Strictly Confidential.</a:t>
            </a:r>
          </a:p>
        </p:txBody>
      </p:sp>
    </p:spTree>
    <p:extLst>
      <p:ext uri="{BB962C8B-B14F-4D97-AF65-F5344CB8AC3E}">
        <p14:creationId xmlns:p14="http://schemas.microsoft.com/office/powerpoint/2010/main" val="1495443878"/>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10.xml><?xml version="1.0" encoding="utf-8"?>
<p:tagLst xmlns:a="http://schemas.openxmlformats.org/drawingml/2006/main" xmlns:r="http://schemas.openxmlformats.org/officeDocument/2006/relationships" xmlns:p="http://schemas.openxmlformats.org/presentationml/2006/main">
  <p:tag name="TIMING" val="|0.1|0.2|0.5"/>
</p:tagLst>
</file>

<file path=ppt/tags/tag11.xml><?xml version="1.0" encoding="utf-8"?>
<p:tagLst xmlns:a="http://schemas.openxmlformats.org/drawingml/2006/main" xmlns:r="http://schemas.openxmlformats.org/officeDocument/2006/relationships" xmlns:p="http://schemas.openxmlformats.org/presentationml/2006/main">
  <p:tag name="TIMING" val="|0.1|0.2|0.5"/>
</p:tagLst>
</file>

<file path=ppt/tags/tag2.xml><?xml version="1.0" encoding="utf-8"?>
<p:tagLst xmlns:a="http://schemas.openxmlformats.org/drawingml/2006/main" xmlns:r="http://schemas.openxmlformats.org/officeDocument/2006/relationships" xmlns:p="http://schemas.openxmlformats.org/presentationml/2006/main">
  <p:tag name="TIMING" val="|0.1|0.2|0.2|0.2|0.2"/>
</p:tagLst>
</file>

<file path=ppt/tags/tag3.xml><?xml version="1.0" encoding="utf-8"?>
<p:tagLst xmlns:a="http://schemas.openxmlformats.org/drawingml/2006/main" xmlns:r="http://schemas.openxmlformats.org/officeDocument/2006/relationships" xmlns:p="http://schemas.openxmlformats.org/presentationml/2006/main">
  <p:tag name="TIMING" val="|0.1|0.2|0.5"/>
</p:tagLst>
</file>

<file path=ppt/tags/tag4.xml><?xml version="1.0" encoding="utf-8"?>
<p:tagLst xmlns:a="http://schemas.openxmlformats.org/drawingml/2006/main" xmlns:r="http://schemas.openxmlformats.org/officeDocument/2006/relationships" xmlns:p="http://schemas.openxmlformats.org/presentationml/2006/main">
  <p:tag name="TIMING" val="|0.1|0.2|0.5"/>
</p:tagLst>
</file>

<file path=ppt/tags/tag5.xml><?xml version="1.0" encoding="utf-8"?>
<p:tagLst xmlns:a="http://schemas.openxmlformats.org/drawingml/2006/main" xmlns:r="http://schemas.openxmlformats.org/officeDocument/2006/relationships" xmlns:p="http://schemas.openxmlformats.org/presentationml/2006/main">
  <p:tag name="TIMING" val="|0.1|0.2|0.5"/>
</p:tagLst>
</file>

<file path=ppt/tags/tag6.xml><?xml version="1.0" encoding="utf-8"?>
<p:tagLst xmlns:a="http://schemas.openxmlformats.org/drawingml/2006/main" xmlns:r="http://schemas.openxmlformats.org/officeDocument/2006/relationships" xmlns:p="http://schemas.openxmlformats.org/presentationml/2006/main">
  <p:tag name="TIMING" val="|0.1|0.2|0.5"/>
</p:tagLst>
</file>

<file path=ppt/tags/tag7.xml><?xml version="1.0" encoding="utf-8"?>
<p:tagLst xmlns:a="http://schemas.openxmlformats.org/drawingml/2006/main" xmlns:r="http://schemas.openxmlformats.org/officeDocument/2006/relationships" xmlns:p="http://schemas.openxmlformats.org/presentationml/2006/main">
  <p:tag name="TIMING" val="|0.1|0.2|0.5"/>
</p:tagLst>
</file>

<file path=ppt/tags/tag8.xml><?xml version="1.0" encoding="utf-8"?>
<p:tagLst xmlns:a="http://schemas.openxmlformats.org/drawingml/2006/main" xmlns:r="http://schemas.openxmlformats.org/officeDocument/2006/relationships" xmlns:p="http://schemas.openxmlformats.org/presentationml/2006/main">
  <p:tag name="TIMING" val="|0.1|0.2|0.5"/>
</p:tagLst>
</file>

<file path=ppt/tags/tag9.xml><?xml version="1.0" encoding="utf-8"?>
<p:tagLst xmlns:a="http://schemas.openxmlformats.org/drawingml/2006/main" xmlns:r="http://schemas.openxmlformats.org/officeDocument/2006/relationships" xmlns:p="http://schemas.openxmlformats.org/presentationml/2006/main">
  <p:tag name="TIMING" val="|0.1|0.2|0.5"/>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MC Way F&amp;PM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227BC-7ECB-42A7-9EA4-B7F179AF3425}">
  <ds:schemaRefs>
    <ds:schemaRef ds:uri="http://schemas.microsoft.com/sharepoint/v3/contenttype/forms"/>
  </ds:schemaRefs>
</ds:datastoreItem>
</file>

<file path=customXml/itemProps2.xml><?xml version="1.0" encoding="utf-8"?>
<ds:datastoreItem xmlns:ds="http://schemas.openxmlformats.org/officeDocument/2006/customXml" ds:itemID="{AC609CBF-B735-4B8D-A1DB-4A3BDD231834}">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3.xml><?xml version="1.0" encoding="utf-8"?>
<ds:datastoreItem xmlns:ds="http://schemas.openxmlformats.org/officeDocument/2006/customXml" ds:itemID="{F24B030E-432F-41DF-A439-43E25DA58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8492</TotalTime>
  <Words>8098</Words>
  <Application>Microsoft Office PowerPoint</Application>
  <PresentationFormat>On-screen Show (4:3)</PresentationFormat>
  <Paragraphs>1182</Paragraphs>
  <Slides>36</Slides>
  <Notes>26</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Office Theme</vt:lpstr>
      <vt:lpstr>1_Office Theme</vt:lpstr>
      <vt:lpstr>4_Office Theme</vt:lpstr>
      <vt:lpstr>Custom Design</vt:lpstr>
      <vt:lpstr>7_Office Theme</vt:lpstr>
      <vt:lpstr>Default Design</vt:lpstr>
      <vt:lpstr>1_Custom Design</vt:lpstr>
      <vt:lpstr>3_Office Theme</vt:lpstr>
      <vt:lpstr>2_Office Theme</vt:lpstr>
      <vt:lpstr>6_Office Theme</vt:lpstr>
      <vt:lpstr>AMC Way F&amp;PM PPT Template</vt:lpstr>
      <vt:lpstr>6_Custom Design</vt:lpstr>
      <vt:lpstr>戦略的人材アセスメント ProfileXT® 結果フィードバックと活用の検討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Highはいパフォーマー分析　 -業績評価と上長評価-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結果フィードバックと活用の検討</dc:title>
  <dc:creator>Ebato Sae</dc:creator>
  <cp:lastModifiedBy>Ebato Sae</cp:lastModifiedBy>
  <cp:revision>250</cp:revision>
  <cp:lastPrinted>2017-02-21T06:06:54Z</cp:lastPrinted>
  <dcterms:modified xsi:type="dcterms:W3CDTF">2023-08-24T08:52:00Z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