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 id="2147483676" r:id="rId5"/>
    <p:sldMasterId id="2147483722" r:id="rId6"/>
    <p:sldMasterId id="2147483740" r:id="rId7"/>
    <p:sldMasterId id="2147483774" r:id="rId8"/>
  </p:sldMasterIdLst>
  <p:notesMasterIdLst>
    <p:notesMasterId r:id="rId37"/>
  </p:notesMasterIdLst>
  <p:handoutMasterIdLst>
    <p:handoutMasterId r:id="rId38"/>
  </p:handoutMasterIdLst>
  <p:sldIdLst>
    <p:sldId id="413" r:id="rId9"/>
    <p:sldId id="424" r:id="rId10"/>
    <p:sldId id="425" r:id="rId11"/>
    <p:sldId id="416" r:id="rId12"/>
    <p:sldId id="415" r:id="rId13"/>
    <p:sldId id="417" r:id="rId14"/>
    <p:sldId id="419" r:id="rId15"/>
    <p:sldId id="420" r:id="rId16"/>
    <p:sldId id="421" r:id="rId17"/>
    <p:sldId id="422" r:id="rId18"/>
    <p:sldId id="423" r:id="rId19"/>
    <p:sldId id="401" r:id="rId20"/>
    <p:sldId id="410" r:id="rId21"/>
    <p:sldId id="411" r:id="rId22"/>
    <p:sldId id="402" r:id="rId23"/>
    <p:sldId id="403" r:id="rId24"/>
    <p:sldId id="404" r:id="rId25"/>
    <p:sldId id="405" r:id="rId26"/>
    <p:sldId id="406" r:id="rId27"/>
    <p:sldId id="407" r:id="rId28"/>
    <p:sldId id="408" r:id="rId29"/>
    <p:sldId id="409" r:id="rId30"/>
    <p:sldId id="412" r:id="rId31"/>
    <p:sldId id="370" r:id="rId32"/>
    <p:sldId id="387" r:id="rId33"/>
    <p:sldId id="382" r:id="rId34"/>
    <p:sldId id="373" r:id="rId35"/>
    <p:sldId id="374" r:id="rId36"/>
  </p:sldIdLst>
  <p:sldSz cx="9144000" cy="6858000" type="screen4x3"/>
  <p:notesSz cx="6807200" cy="9939338"/>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1F2FFA-60D8-4F1D-81BD-6C1BE723A51E}" v="76" dt="2023-08-14T05:18:21.562"/>
    <p1510:client id="{84601E9F-D232-1166-63A7-059DA141F597}" v="2" dt="2023-08-17T18:29:57.67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09" autoAdjust="0"/>
    <p:restoredTop sz="94660"/>
  </p:normalViewPr>
  <p:slideViewPr>
    <p:cSldViewPr>
      <p:cViewPr varScale="1">
        <p:scale>
          <a:sx n="63" d="100"/>
          <a:sy n="63" d="100"/>
        </p:scale>
        <p:origin x="1256"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bato Sae" userId="0934a294-dc0d-4d75-bef4-0f9bd6b42337" providerId="ADAL" clId="{421F2FFA-60D8-4F1D-81BD-6C1BE723A51E}"/>
    <pc:docChg chg="undo custSel modSld modMainMaster">
      <pc:chgData name="Ebato Sae" userId="0934a294-dc0d-4d75-bef4-0f9bd6b42337" providerId="ADAL" clId="{421F2FFA-60D8-4F1D-81BD-6C1BE723A51E}" dt="2023-08-14T05:19:36.334" v="230" actId="1036"/>
      <pc:docMkLst>
        <pc:docMk/>
      </pc:docMkLst>
      <pc:sldChg chg="addSp delSp modSp">
        <pc:chgData name="Ebato Sae" userId="0934a294-dc0d-4d75-bef4-0f9bd6b42337" providerId="ADAL" clId="{421F2FFA-60D8-4F1D-81BD-6C1BE723A51E}" dt="2023-08-14T05:17:59.020" v="210" actId="1036"/>
        <pc:sldMkLst>
          <pc:docMk/>
          <pc:sldMk cId="436168004" sldId="373"/>
        </pc:sldMkLst>
        <pc:spChg chg="del">
          <ac:chgData name="Ebato Sae" userId="0934a294-dc0d-4d75-bef4-0f9bd6b42337" providerId="ADAL" clId="{421F2FFA-60D8-4F1D-81BD-6C1BE723A51E}" dt="2023-08-14T05:17:47.449" v="205" actId="478"/>
          <ac:spMkLst>
            <pc:docMk/>
            <pc:sldMk cId="436168004" sldId="373"/>
            <ac:spMk id="2" creationId="{65327759-1367-3F99-AF5C-57E4C23C6728}"/>
          </ac:spMkLst>
        </pc:spChg>
        <pc:spChg chg="mod">
          <ac:chgData name="Ebato Sae" userId="0934a294-dc0d-4d75-bef4-0f9bd6b42337" providerId="ADAL" clId="{421F2FFA-60D8-4F1D-81BD-6C1BE723A51E}" dt="2023-08-14T05:17:59.020" v="210" actId="1036"/>
          <ac:spMkLst>
            <pc:docMk/>
            <pc:sldMk cId="436168004" sldId="373"/>
            <ac:spMk id="3" creationId="{00000000-0000-0000-0000-000000000000}"/>
          </ac:spMkLst>
        </pc:spChg>
        <pc:spChg chg="add mod">
          <ac:chgData name="Ebato Sae" userId="0934a294-dc0d-4d75-bef4-0f9bd6b42337" providerId="ADAL" clId="{421F2FFA-60D8-4F1D-81BD-6C1BE723A51E}" dt="2023-08-14T05:17:52.767" v="208" actId="1036"/>
          <ac:spMkLst>
            <pc:docMk/>
            <pc:sldMk cId="436168004" sldId="373"/>
            <ac:spMk id="4" creationId="{160176FE-663E-D261-7A63-13FD657E09DF}"/>
          </ac:spMkLst>
        </pc:spChg>
        <pc:spChg chg="mod">
          <ac:chgData name="Ebato Sae" userId="0934a294-dc0d-4d75-bef4-0f9bd6b42337" providerId="ADAL" clId="{421F2FFA-60D8-4F1D-81BD-6C1BE723A51E}" dt="2023-08-14T05:17:40.604" v="204" actId="1035"/>
          <ac:spMkLst>
            <pc:docMk/>
            <pc:sldMk cId="436168004" sldId="373"/>
            <ac:spMk id="10" creationId="{00000000-0000-0000-0000-000000000000}"/>
          </ac:spMkLst>
        </pc:spChg>
        <pc:spChg chg="mod">
          <ac:chgData name="Ebato Sae" userId="0934a294-dc0d-4d75-bef4-0f9bd6b42337" providerId="ADAL" clId="{421F2FFA-60D8-4F1D-81BD-6C1BE723A51E}" dt="2023-08-14T05:17:40.604" v="204" actId="1035"/>
          <ac:spMkLst>
            <pc:docMk/>
            <pc:sldMk cId="436168004" sldId="373"/>
            <ac:spMk id="65604" creationId="{00000000-0000-0000-0000-000000000000}"/>
          </ac:spMkLst>
        </pc:spChg>
        <pc:spChg chg="mod">
          <ac:chgData name="Ebato Sae" userId="0934a294-dc0d-4d75-bef4-0f9bd6b42337" providerId="ADAL" clId="{421F2FFA-60D8-4F1D-81BD-6C1BE723A51E}" dt="2023-08-14T05:17:40.604" v="204" actId="1035"/>
          <ac:spMkLst>
            <pc:docMk/>
            <pc:sldMk cId="436168004" sldId="373"/>
            <ac:spMk id="65605" creationId="{00000000-0000-0000-0000-000000000000}"/>
          </ac:spMkLst>
        </pc:spChg>
        <pc:spChg chg="mod">
          <ac:chgData name="Ebato Sae" userId="0934a294-dc0d-4d75-bef4-0f9bd6b42337" providerId="ADAL" clId="{421F2FFA-60D8-4F1D-81BD-6C1BE723A51E}" dt="2023-08-14T05:17:40.604" v="204" actId="1035"/>
          <ac:spMkLst>
            <pc:docMk/>
            <pc:sldMk cId="436168004" sldId="373"/>
            <ac:spMk id="65607" creationId="{00000000-0000-0000-0000-000000000000}"/>
          </ac:spMkLst>
        </pc:spChg>
        <pc:spChg chg="mod">
          <ac:chgData name="Ebato Sae" userId="0934a294-dc0d-4d75-bef4-0f9bd6b42337" providerId="ADAL" clId="{421F2FFA-60D8-4F1D-81BD-6C1BE723A51E}" dt="2023-08-14T05:17:40.604" v="204" actId="1035"/>
          <ac:spMkLst>
            <pc:docMk/>
            <pc:sldMk cId="436168004" sldId="373"/>
            <ac:spMk id="65608" creationId="{00000000-0000-0000-0000-000000000000}"/>
          </ac:spMkLst>
        </pc:spChg>
        <pc:spChg chg="mod">
          <ac:chgData name="Ebato Sae" userId="0934a294-dc0d-4d75-bef4-0f9bd6b42337" providerId="ADAL" clId="{421F2FFA-60D8-4F1D-81BD-6C1BE723A51E}" dt="2023-08-14T05:17:40.604" v="204" actId="1035"/>
          <ac:spMkLst>
            <pc:docMk/>
            <pc:sldMk cId="436168004" sldId="373"/>
            <ac:spMk id="65609" creationId="{00000000-0000-0000-0000-000000000000}"/>
          </ac:spMkLst>
        </pc:spChg>
        <pc:grpChg chg="mod">
          <ac:chgData name="Ebato Sae" userId="0934a294-dc0d-4d75-bef4-0f9bd6b42337" providerId="ADAL" clId="{421F2FFA-60D8-4F1D-81BD-6C1BE723A51E}" dt="2023-08-14T05:17:40.604" v="204" actId="1035"/>
          <ac:grpSpMkLst>
            <pc:docMk/>
            <pc:sldMk cId="436168004" sldId="373"/>
            <ac:grpSpMk id="65540" creationId="{00000000-0000-0000-0000-000000000000}"/>
          </ac:grpSpMkLst>
        </pc:grpChg>
        <pc:grpChg chg="mod">
          <ac:chgData name="Ebato Sae" userId="0934a294-dc0d-4d75-bef4-0f9bd6b42337" providerId="ADAL" clId="{421F2FFA-60D8-4F1D-81BD-6C1BE723A51E}" dt="2023-08-14T05:17:40.604" v="204" actId="1035"/>
          <ac:grpSpMkLst>
            <pc:docMk/>
            <pc:sldMk cId="436168004" sldId="373"/>
            <ac:grpSpMk id="65541" creationId="{00000000-0000-0000-0000-000000000000}"/>
          </ac:grpSpMkLst>
        </pc:grpChg>
        <pc:grpChg chg="mod">
          <ac:chgData name="Ebato Sae" userId="0934a294-dc0d-4d75-bef4-0f9bd6b42337" providerId="ADAL" clId="{421F2FFA-60D8-4F1D-81BD-6C1BE723A51E}" dt="2023-08-14T05:17:40.604" v="204" actId="1035"/>
          <ac:grpSpMkLst>
            <pc:docMk/>
            <pc:sldMk cId="436168004" sldId="373"/>
            <ac:grpSpMk id="65542" creationId="{00000000-0000-0000-0000-000000000000}"/>
          </ac:grpSpMkLst>
        </pc:grpChg>
      </pc:sldChg>
      <pc:sldChg chg="modSp mod">
        <pc:chgData name="Ebato Sae" userId="0934a294-dc0d-4d75-bef4-0f9bd6b42337" providerId="ADAL" clId="{421F2FFA-60D8-4F1D-81BD-6C1BE723A51E}" dt="2023-08-14T05:19:36.334" v="230" actId="1036"/>
        <pc:sldMkLst>
          <pc:docMk/>
          <pc:sldMk cId="980455822" sldId="374"/>
        </pc:sldMkLst>
        <pc:spChg chg="mod">
          <ac:chgData name="Ebato Sae" userId="0934a294-dc0d-4d75-bef4-0f9bd6b42337" providerId="ADAL" clId="{421F2FFA-60D8-4F1D-81BD-6C1BE723A51E}" dt="2023-08-14T05:19:17.762" v="224" actId="1036"/>
          <ac:spMkLst>
            <pc:docMk/>
            <pc:sldMk cId="980455822" sldId="374"/>
            <ac:spMk id="3" creationId="{6B0D3FCA-655E-7952-59BC-4FA4DAD3D83F}"/>
          </ac:spMkLst>
        </pc:spChg>
        <pc:spChg chg="mod">
          <ac:chgData name="Ebato Sae" userId="0934a294-dc0d-4d75-bef4-0f9bd6b42337" providerId="ADAL" clId="{421F2FFA-60D8-4F1D-81BD-6C1BE723A51E}" dt="2023-08-14T05:19:36.334" v="230" actId="1036"/>
          <ac:spMkLst>
            <pc:docMk/>
            <pc:sldMk cId="980455822" sldId="374"/>
            <ac:spMk id="4" creationId="{00000000-0000-0000-0000-000000000000}"/>
          </ac:spMkLst>
        </pc:spChg>
        <pc:spChg chg="mod">
          <ac:chgData name="Ebato Sae" userId="0934a294-dc0d-4d75-bef4-0f9bd6b42337" providerId="ADAL" clId="{421F2FFA-60D8-4F1D-81BD-6C1BE723A51E}" dt="2023-08-14T05:18:21.562" v="214" actId="1035"/>
          <ac:spMkLst>
            <pc:docMk/>
            <pc:sldMk cId="980455822" sldId="374"/>
            <ac:spMk id="10" creationId="{00000000-0000-0000-0000-000000000000}"/>
          </ac:spMkLst>
        </pc:spChg>
        <pc:spChg chg="mod">
          <ac:chgData name="Ebato Sae" userId="0934a294-dc0d-4d75-bef4-0f9bd6b42337" providerId="ADAL" clId="{421F2FFA-60D8-4F1D-81BD-6C1BE723A51E}" dt="2023-08-14T05:18:58.036" v="218" actId="1035"/>
          <ac:spMkLst>
            <pc:docMk/>
            <pc:sldMk cId="980455822" sldId="374"/>
            <ac:spMk id="327" creationId="{00000000-0000-0000-0000-000000000000}"/>
          </ac:spMkLst>
        </pc:spChg>
        <pc:spChg chg="mod">
          <ac:chgData name="Ebato Sae" userId="0934a294-dc0d-4d75-bef4-0f9bd6b42337" providerId="ADAL" clId="{421F2FFA-60D8-4F1D-81BD-6C1BE723A51E}" dt="2023-08-14T05:18:37.798" v="216" actId="1035"/>
          <ac:spMkLst>
            <pc:docMk/>
            <pc:sldMk cId="980455822" sldId="374"/>
            <ac:spMk id="328" creationId="{00000000-0000-0000-0000-000000000000}"/>
          </ac:spMkLst>
        </pc:spChg>
        <pc:spChg chg="mod">
          <ac:chgData name="Ebato Sae" userId="0934a294-dc0d-4d75-bef4-0f9bd6b42337" providerId="ADAL" clId="{421F2FFA-60D8-4F1D-81BD-6C1BE723A51E}" dt="2023-08-14T05:19:27.031" v="227" actId="1035"/>
          <ac:spMkLst>
            <pc:docMk/>
            <pc:sldMk cId="980455822" sldId="374"/>
            <ac:spMk id="329" creationId="{00000000-0000-0000-0000-000000000000}"/>
          </ac:spMkLst>
        </pc:spChg>
        <pc:spChg chg="mod">
          <ac:chgData name="Ebato Sae" userId="0934a294-dc0d-4d75-bef4-0f9bd6b42337" providerId="ADAL" clId="{421F2FFA-60D8-4F1D-81BD-6C1BE723A51E}" dt="2023-08-14T05:18:08.407" v="212" actId="1035"/>
          <ac:spMkLst>
            <pc:docMk/>
            <pc:sldMk cId="980455822" sldId="374"/>
            <ac:spMk id="65543" creationId="{00000000-0000-0000-0000-000000000000}"/>
          </ac:spMkLst>
        </pc:spChg>
        <pc:spChg chg="mod">
          <ac:chgData name="Ebato Sae" userId="0934a294-dc0d-4d75-bef4-0f9bd6b42337" providerId="ADAL" clId="{421F2FFA-60D8-4F1D-81BD-6C1BE723A51E}" dt="2023-08-14T05:18:21.562" v="214" actId="1035"/>
          <ac:spMkLst>
            <pc:docMk/>
            <pc:sldMk cId="980455822" sldId="374"/>
            <ac:spMk id="65604" creationId="{00000000-0000-0000-0000-000000000000}"/>
          </ac:spMkLst>
        </pc:spChg>
        <pc:spChg chg="mod">
          <ac:chgData name="Ebato Sae" userId="0934a294-dc0d-4d75-bef4-0f9bd6b42337" providerId="ADAL" clId="{421F2FFA-60D8-4F1D-81BD-6C1BE723A51E}" dt="2023-08-14T05:18:21.562" v="214" actId="1035"/>
          <ac:spMkLst>
            <pc:docMk/>
            <pc:sldMk cId="980455822" sldId="374"/>
            <ac:spMk id="65605" creationId="{00000000-0000-0000-0000-000000000000}"/>
          </ac:spMkLst>
        </pc:spChg>
        <pc:spChg chg="mod">
          <ac:chgData name="Ebato Sae" userId="0934a294-dc0d-4d75-bef4-0f9bd6b42337" providerId="ADAL" clId="{421F2FFA-60D8-4F1D-81BD-6C1BE723A51E}" dt="2023-08-14T05:18:21.562" v="214" actId="1035"/>
          <ac:spMkLst>
            <pc:docMk/>
            <pc:sldMk cId="980455822" sldId="374"/>
            <ac:spMk id="65607" creationId="{00000000-0000-0000-0000-000000000000}"/>
          </ac:spMkLst>
        </pc:spChg>
        <pc:spChg chg="mod">
          <ac:chgData name="Ebato Sae" userId="0934a294-dc0d-4d75-bef4-0f9bd6b42337" providerId="ADAL" clId="{421F2FFA-60D8-4F1D-81BD-6C1BE723A51E}" dt="2023-08-14T05:18:21.562" v="214" actId="1035"/>
          <ac:spMkLst>
            <pc:docMk/>
            <pc:sldMk cId="980455822" sldId="374"/>
            <ac:spMk id="65608" creationId="{00000000-0000-0000-0000-000000000000}"/>
          </ac:spMkLst>
        </pc:spChg>
        <pc:spChg chg="mod">
          <ac:chgData name="Ebato Sae" userId="0934a294-dc0d-4d75-bef4-0f9bd6b42337" providerId="ADAL" clId="{421F2FFA-60D8-4F1D-81BD-6C1BE723A51E}" dt="2023-08-14T05:18:21.562" v="214" actId="1035"/>
          <ac:spMkLst>
            <pc:docMk/>
            <pc:sldMk cId="980455822" sldId="374"/>
            <ac:spMk id="65609" creationId="{00000000-0000-0000-0000-000000000000}"/>
          </ac:spMkLst>
        </pc:spChg>
        <pc:grpChg chg="mod">
          <ac:chgData name="Ebato Sae" userId="0934a294-dc0d-4d75-bef4-0f9bd6b42337" providerId="ADAL" clId="{421F2FFA-60D8-4F1D-81BD-6C1BE723A51E}" dt="2023-08-14T05:18:21.562" v="214" actId="1035"/>
          <ac:grpSpMkLst>
            <pc:docMk/>
            <pc:sldMk cId="980455822" sldId="374"/>
            <ac:grpSpMk id="65540" creationId="{00000000-0000-0000-0000-000000000000}"/>
          </ac:grpSpMkLst>
        </pc:grpChg>
        <pc:grpChg chg="mod">
          <ac:chgData name="Ebato Sae" userId="0934a294-dc0d-4d75-bef4-0f9bd6b42337" providerId="ADAL" clId="{421F2FFA-60D8-4F1D-81BD-6C1BE723A51E}" dt="2023-08-14T05:18:21.562" v="214" actId="1035"/>
          <ac:grpSpMkLst>
            <pc:docMk/>
            <pc:sldMk cId="980455822" sldId="374"/>
            <ac:grpSpMk id="65541" creationId="{00000000-0000-0000-0000-000000000000}"/>
          </ac:grpSpMkLst>
        </pc:grpChg>
        <pc:grpChg chg="mod">
          <ac:chgData name="Ebato Sae" userId="0934a294-dc0d-4d75-bef4-0f9bd6b42337" providerId="ADAL" clId="{421F2FFA-60D8-4F1D-81BD-6C1BE723A51E}" dt="2023-08-14T05:18:21.562" v="214" actId="1035"/>
          <ac:grpSpMkLst>
            <pc:docMk/>
            <pc:sldMk cId="980455822" sldId="374"/>
            <ac:grpSpMk id="65542" creationId="{00000000-0000-0000-0000-000000000000}"/>
          </ac:grpSpMkLst>
        </pc:grpChg>
      </pc:sldChg>
      <pc:sldChg chg="modSp mod">
        <pc:chgData name="Ebato Sae" userId="0934a294-dc0d-4d75-bef4-0f9bd6b42337" providerId="ADAL" clId="{421F2FFA-60D8-4F1D-81BD-6C1BE723A51E}" dt="2023-08-14T05:16:59.477" v="197" actId="1036"/>
        <pc:sldMkLst>
          <pc:docMk/>
          <pc:sldMk cId="4033153248" sldId="382"/>
        </pc:sldMkLst>
        <pc:spChg chg="mod">
          <ac:chgData name="Ebato Sae" userId="0934a294-dc0d-4d75-bef4-0f9bd6b42337" providerId="ADAL" clId="{421F2FFA-60D8-4F1D-81BD-6C1BE723A51E}" dt="2023-08-14T05:16:24.227" v="193" actId="1035"/>
          <ac:spMkLst>
            <pc:docMk/>
            <pc:sldMk cId="4033153248" sldId="382"/>
            <ac:spMk id="3" creationId="{84C15397-A6A7-A230-BC03-4CA865237236}"/>
          </ac:spMkLst>
        </pc:spChg>
        <pc:spChg chg="mod">
          <ac:chgData name="Ebato Sae" userId="0934a294-dc0d-4d75-bef4-0f9bd6b42337" providerId="ADAL" clId="{421F2FFA-60D8-4F1D-81BD-6C1BE723A51E}" dt="2023-08-14T05:16:59.477" v="197" actId="1036"/>
          <ac:spMkLst>
            <pc:docMk/>
            <pc:sldMk cId="4033153248" sldId="382"/>
            <ac:spMk id="4" creationId="{00000000-0000-0000-0000-000000000000}"/>
          </ac:spMkLst>
        </pc:spChg>
        <pc:spChg chg="mod">
          <ac:chgData name="Ebato Sae" userId="0934a294-dc0d-4d75-bef4-0f9bd6b42337" providerId="ADAL" clId="{421F2FFA-60D8-4F1D-81BD-6C1BE723A51E}" dt="2023-08-14T05:16:40.700" v="195" actId="1035"/>
          <ac:spMkLst>
            <pc:docMk/>
            <pc:sldMk cId="4033153248" sldId="382"/>
            <ac:spMk id="10" creationId="{00000000-0000-0000-0000-000000000000}"/>
          </ac:spMkLst>
        </pc:spChg>
        <pc:spChg chg="mod">
          <ac:chgData name="Ebato Sae" userId="0934a294-dc0d-4d75-bef4-0f9bd6b42337" providerId="ADAL" clId="{421F2FFA-60D8-4F1D-81BD-6C1BE723A51E}" dt="2023-08-14T05:16:40.700" v="195" actId="1035"/>
          <ac:spMkLst>
            <pc:docMk/>
            <pc:sldMk cId="4033153248" sldId="382"/>
            <ac:spMk id="65604" creationId="{00000000-0000-0000-0000-000000000000}"/>
          </ac:spMkLst>
        </pc:spChg>
        <pc:spChg chg="mod">
          <ac:chgData name="Ebato Sae" userId="0934a294-dc0d-4d75-bef4-0f9bd6b42337" providerId="ADAL" clId="{421F2FFA-60D8-4F1D-81BD-6C1BE723A51E}" dt="2023-08-14T05:16:40.700" v="195" actId="1035"/>
          <ac:spMkLst>
            <pc:docMk/>
            <pc:sldMk cId="4033153248" sldId="382"/>
            <ac:spMk id="65605" creationId="{00000000-0000-0000-0000-000000000000}"/>
          </ac:spMkLst>
        </pc:spChg>
        <pc:spChg chg="mod">
          <ac:chgData name="Ebato Sae" userId="0934a294-dc0d-4d75-bef4-0f9bd6b42337" providerId="ADAL" clId="{421F2FFA-60D8-4F1D-81BD-6C1BE723A51E}" dt="2023-08-14T05:16:40.700" v="195" actId="1035"/>
          <ac:spMkLst>
            <pc:docMk/>
            <pc:sldMk cId="4033153248" sldId="382"/>
            <ac:spMk id="65607" creationId="{00000000-0000-0000-0000-000000000000}"/>
          </ac:spMkLst>
        </pc:spChg>
        <pc:spChg chg="mod">
          <ac:chgData name="Ebato Sae" userId="0934a294-dc0d-4d75-bef4-0f9bd6b42337" providerId="ADAL" clId="{421F2FFA-60D8-4F1D-81BD-6C1BE723A51E}" dt="2023-08-14T05:16:40.700" v="195" actId="1035"/>
          <ac:spMkLst>
            <pc:docMk/>
            <pc:sldMk cId="4033153248" sldId="382"/>
            <ac:spMk id="65608" creationId="{00000000-0000-0000-0000-000000000000}"/>
          </ac:spMkLst>
        </pc:spChg>
        <pc:spChg chg="mod">
          <ac:chgData name="Ebato Sae" userId="0934a294-dc0d-4d75-bef4-0f9bd6b42337" providerId="ADAL" clId="{421F2FFA-60D8-4F1D-81BD-6C1BE723A51E}" dt="2023-08-14T05:16:40.700" v="195" actId="1035"/>
          <ac:spMkLst>
            <pc:docMk/>
            <pc:sldMk cId="4033153248" sldId="382"/>
            <ac:spMk id="65609" creationId="{00000000-0000-0000-0000-000000000000}"/>
          </ac:spMkLst>
        </pc:spChg>
        <pc:grpChg chg="mod">
          <ac:chgData name="Ebato Sae" userId="0934a294-dc0d-4d75-bef4-0f9bd6b42337" providerId="ADAL" clId="{421F2FFA-60D8-4F1D-81BD-6C1BE723A51E}" dt="2023-08-14T05:16:40.700" v="195" actId="1035"/>
          <ac:grpSpMkLst>
            <pc:docMk/>
            <pc:sldMk cId="4033153248" sldId="382"/>
            <ac:grpSpMk id="65540" creationId="{00000000-0000-0000-0000-000000000000}"/>
          </ac:grpSpMkLst>
        </pc:grpChg>
        <pc:grpChg chg="mod">
          <ac:chgData name="Ebato Sae" userId="0934a294-dc0d-4d75-bef4-0f9bd6b42337" providerId="ADAL" clId="{421F2FFA-60D8-4F1D-81BD-6C1BE723A51E}" dt="2023-08-14T05:16:40.700" v="195" actId="1035"/>
          <ac:grpSpMkLst>
            <pc:docMk/>
            <pc:sldMk cId="4033153248" sldId="382"/>
            <ac:grpSpMk id="65541" creationId="{00000000-0000-0000-0000-000000000000}"/>
          </ac:grpSpMkLst>
        </pc:grpChg>
        <pc:grpChg chg="mod">
          <ac:chgData name="Ebato Sae" userId="0934a294-dc0d-4d75-bef4-0f9bd6b42337" providerId="ADAL" clId="{421F2FFA-60D8-4F1D-81BD-6C1BE723A51E}" dt="2023-08-14T05:16:40.700" v="195" actId="1035"/>
          <ac:grpSpMkLst>
            <pc:docMk/>
            <pc:sldMk cId="4033153248" sldId="382"/>
            <ac:grpSpMk id="65542" creationId="{00000000-0000-0000-0000-000000000000}"/>
          </ac:grpSpMkLst>
        </pc:grpChg>
      </pc:sldChg>
      <pc:sldChg chg="addSp delSp modSp mod">
        <pc:chgData name="Ebato Sae" userId="0934a294-dc0d-4d75-bef4-0f9bd6b42337" providerId="ADAL" clId="{421F2FFA-60D8-4F1D-81BD-6C1BE723A51E}" dt="2023-08-14T05:16:08.858" v="188" actId="1076"/>
        <pc:sldMkLst>
          <pc:docMk/>
          <pc:sldMk cId="3061024505" sldId="387"/>
        </pc:sldMkLst>
        <pc:spChg chg="del mod">
          <ac:chgData name="Ebato Sae" userId="0934a294-dc0d-4d75-bef4-0f9bd6b42337" providerId="ADAL" clId="{421F2FFA-60D8-4F1D-81BD-6C1BE723A51E}" dt="2023-08-14T05:15:41.833" v="179" actId="478"/>
          <ac:spMkLst>
            <pc:docMk/>
            <pc:sldMk cId="3061024505" sldId="387"/>
            <ac:spMk id="2" creationId="{F0E54B97-619E-8093-5FFF-7663396C371F}"/>
          </ac:spMkLst>
        </pc:spChg>
        <pc:spChg chg="mod">
          <ac:chgData name="Ebato Sae" userId="0934a294-dc0d-4d75-bef4-0f9bd6b42337" providerId="ADAL" clId="{421F2FFA-60D8-4F1D-81BD-6C1BE723A51E}" dt="2023-08-14T05:15:21.504" v="171" actId="1035"/>
          <ac:spMkLst>
            <pc:docMk/>
            <pc:sldMk cId="3061024505" sldId="387"/>
            <ac:spMk id="3" creationId="{00000000-0000-0000-0000-000000000000}"/>
          </ac:spMkLst>
        </pc:spChg>
        <pc:spChg chg="mod">
          <ac:chgData name="Ebato Sae" userId="0934a294-dc0d-4d75-bef4-0f9bd6b42337" providerId="ADAL" clId="{421F2FFA-60D8-4F1D-81BD-6C1BE723A51E}" dt="2023-08-14T05:15:36.900" v="178" actId="1035"/>
          <ac:spMkLst>
            <pc:docMk/>
            <pc:sldMk cId="3061024505" sldId="387"/>
            <ac:spMk id="4" creationId="{03CC313F-B04D-55C8-0E80-235CA661CC8A}"/>
          </ac:spMkLst>
        </pc:spChg>
        <pc:spChg chg="add mod">
          <ac:chgData name="Ebato Sae" userId="0934a294-dc0d-4d75-bef4-0f9bd6b42337" providerId="ADAL" clId="{421F2FFA-60D8-4F1D-81BD-6C1BE723A51E}" dt="2023-08-14T05:16:08.858" v="188" actId="1076"/>
          <ac:spMkLst>
            <pc:docMk/>
            <pc:sldMk cId="3061024505" sldId="387"/>
            <ac:spMk id="5" creationId="{92B4D8A4-3222-3EE7-A967-C0B3B34DE1FB}"/>
          </ac:spMkLst>
        </pc:spChg>
        <pc:spChg chg="mod">
          <ac:chgData name="Ebato Sae" userId="0934a294-dc0d-4d75-bef4-0f9bd6b42337" providerId="ADAL" clId="{421F2FFA-60D8-4F1D-81BD-6C1BE723A51E}" dt="2023-08-14T05:15:21.504" v="171" actId="1035"/>
          <ac:spMkLst>
            <pc:docMk/>
            <pc:sldMk cId="3061024505" sldId="387"/>
            <ac:spMk id="6" creationId="{00000000-0000-0000-0000-000000000000}"/>
          </ac:spMkLst>
        </pc:spChg>
        <pc:spChg chg="mod">
          <ac:chgData name="Ebato Sae" userId="0934a294-dc0d-4d75-bef4-0f9bd6b42337" providerId="ADAL" clId="{421F2FFA-60D8-4F1D-81BD-6C1BE723A51E}" dt="2023-08-14T05:15:21.504" v="171" actId="1035"/>
          <ac:spMkLst>
            <pc:docMk/>
            <pc:sldMk cId="3061024505" sldId="387"/>
            <ac:spMk id="7" creationId="{00000000-0000-0000-0000-000000000000}"/>
          </ac:spMkLst>
        </pc:spChg>
        <pc:spChg chg="mod">
          <ac:chgData name="Ebato Sae" userId="0934a294-dc0d-4d75-bef4-0f9bd6b42337" providerId="ADAL" clId="{421F2FFA-60D8-4F1D-81BD-6C1BE723A51E}" dt="2023-08-14T05:15:21.504" v="171" actId="1035"/>
          <ac:spMkLst>
            <pc:docMk/>
            <pc:sldMk cId="3061024505" sldId="387"/>
            <ac:spMk id="8" creationId="{00000000-0000-0000-0000-000000000000}"/>
          </ac:spMkLst>
        </pc:spChg>
        <pc:spChg chg="mod">
          <ac:chgData name="Ebato Sae" userId="0934a294-dc0d-4d75-bef4-0f9bd6b42337" providerId="ADAL" clId="{421F2FFA-60D8-4F1D-81BD-6C1BE723A51E}" dt="2023-08-14T05:15:21.504" v="171" actId="1035"/>
          <ac:spMkLst>
            <pc:docMk/>
            <pc:sldMk cId="3061024505" sldId="387"/>
            <ac:spMk id="9" creationId="{00000000-0000-0000-0000-000000000000}"/>
          </ac:spMkLst>
        </pc:spChg>
        <pc:spChg chg="mod">
          <ac:chgData name="Ebato Sae" userId="0934a294-dc0d-4d75-bef4-0f9bd6b42337" providerId="ADAL" clId="{421F2FFA-60D8-4F1D-81BD-6C1BE723A51E}" dt="2023-08-14T05:15:21.504" v="171" actId="1035"/>
          <ac:spMkLst>
            <pc:docMk/>
            <pc:sldMk cId="3061024505" sldId="387"/>
            <ac:spMk id="10" creationId="{00000000-0000-0000-0000-000000000000}"/>
          </ac:spMkLst>
        </pc:spChg>
        <pc:spChg chg="mod">
          <ac:chgData name="Ebato Sae" userId="0934a294-dc0d-4d75-bef4-0f9bd6b42337" providerId="ADAL" clId="{421F2FFA-60D8-4F1D-81BD-6C1BE723A51E}" dt="2023-08-14T05:15:21.504" v="171" actId="1035"/>
          <ac:spMkLst>
            <pc:docMk/>
            <pc:sldMk cId="3061024505" sldId="387"/>
            <ac:spMk id="11" creationId="{00000000-0000-0000-0000-000000000000}"/>
          </ac:spMkLst>
        </pc:spChg>
        <pc:spChg chg="mod">
          <ac:chgData name="Ebato Sae" userId="0934a294-dc0d-4d75-bef4-0f9bd6b42337" providerId="ADAL" clId="{421F2FFA-60D8-4F1D-81BD-6C1BE723A51E}" dt="2023-08-14T05:15:21.504" v="171" actId="1035"/>
          <ac:spMkLst>
            <pc:docMk/>
            <pc:sldMk cId="3061024505" sldId="387"/>
            <ac:spMk id="12" creationId="{00000000-0000-0000-0000-000000000000}"/>
          </ac:spMkLst>
        </pc:spChg>
        <pc:spChg chg="mod">
          <ac:chgData name="Ebato Sae" userId="0934a294-dc0d-4d75-bef4-0f9bd6b42337" providerId="ADAL" clId="{421F2FFA-60D8-4F1D-81BD-6C1BE723A51E}" dt="2023-08-14T05:15:21.504" v="171" actId="1035"/>
          <ac:spMkLst>
            <pc:docMk/>
            <pc:sldMk cId="3061024505" sldId="387"/>
            <ac:spMk id="13" creationId="{00000000-0000-0000-0000-000000000000}"/>
          </ac:spMkLst>
        </pc:spChg>
        <pc:spChg chg="mod">
          <ac:chgData name="Ebato Sae" userId="0934a294-dc0d-4d75-bef4-0f9bd6b42337" providerId="ADAL" clId="{421F2FFA-60D8-4F1D-81BD-6C1BE723A51E}" dt="2023-08-14T05:15:21.504" v="171" actId="1035"/>
          <ac:spMkLst>
            <pc:docMk/>
            <pc:sldMk cId="3061024505" sldId="387"/>
            <ac:spMk id="15" creationId="{00000000-0000-0000-0000-000000000000}"/>
          </ac:spMkLst>
        </pc:spChg>
        <pc:spChg chg="mod">
          <ac:chgData name="Ebato Sae" userId="0934a294-dc0d-4d75-bef4-0f9bd6b42337" providerId="ADAL" clId="{421F2FFA-60D8-4F1D-81BD-6C1BE723A51E}" dt="2023-08-14T05:15:21.504" v="171" actId="1035"/>
          <ac:spMkLst>
            <pc:docMk/>
            <pc:sldMk cId="3061024505" sldId="387"/>
            <ac:spMk id="16" creationId="{00000000-0000-0000-0000-000000000000}"/>
          </ac:spMkLst>
        </pc:spChg>
        <pc:spChg chg="mod">
          <ac:chgData name="Ebato Sae" userId="0934a294-dc0d-4d75-bef4-0f9bd6b42337" providerId="ADAL" clId="{421F2FFA-60D8-4F1D-81BD-6C1BE723A51E}" dt="2023-08-14T05:15:21.504" v="171" actId="1035"/>
          <ac:spMkLst>
            <pc:docMk/>
            <pc:sldMk cId="3061024505" sldId="387"/>
            <ac:spMk id="17" creationId="{00000000-0000-0000-0000-000000000000}"/>
          </ac:spMkLst>
        </pc:spChg>
        <pc:spChg chg="mod">
          <ac:chgData name="Ebato Sae" userId="0934a294-dc0d-4d75-bef4-0f9bd6b42337" providerId="ADAL" clId="{421F2FFA-60D8-4F1D-81BD-6C1BE723A51E}" dt="2023-08-14T05:16:02.694" v="187" actId="1076"/>
          <ac:spMkLst>
            <pc:docMk/>
            <pc:sldMk cId="3061024505" sldId="387"/>
            <ac:spMk id="19" creationId="{00000000-0000-0000-0000-000000000000}"/>
          </ac:spMkLst>
        </pc:spChg>
        <pc:spChg chg="mod">
          <ac:chgData name="Ebato Sae" userId="0934a294-dc0d-4d75-bef4-0f9bd6b42337" providerId="ADAL" clId="{421F2FFA-60D8-4F1D-81BD-6C1BE723A51E}" dt="2023-08-14T05:15:21.504" v="171" actId="1035"/>
          <ac:spMkLst>
            <pc:docMk/>
            <pc:sldMk cId="3061024505" sldId="387"/>
            <ac:spMk id="20" creationId="{00000000-0000-0000-0000-000000000000}"/>
          </ac:spMkLst>
        </pc:spChg>
        <pc:spChg chg="mod">
          <ac:chgData name="Ebato Sae" userId="0934a294-dc0d-4d75-bef4-0f9bd6b42337" providerId="ADAL" clId="{421F2FFA-60D8-4F1D-81BD-6C1BE723A51E}" dt="2023-08-14T05:15:21.504" v="171" actId="1035"/>
          <ac:spMkLst>
            <pc:docMk/>
            <pc:sldMk cId="3061024505" sldId="387"/>
            <ac:spMk id="21" creationId="{00000000-0000-0000-0000-000000000000}"/>
          </ac:spMkLst>
        </pc:spChg>
        <pc:spChg chg="mod">
          <ac:chgData name="Ebato Sae" userId="0934a294-dc0d-4d75-bef4-0f9bd6b42337" providerId="ADAL" clId="{421F2FFA-60D8-4F1D-81BD-6C1BE723A51E}" dt="2023-08-14T05:15:21.504" v="171" actId="1035"/>
          <ac:spMkLst>
            <pc:docMk/>
            <pc:sldMk cId="3061024505" sldId="387"/>
            <ac:spMk id="22" creationId="{00000000-0000-0000-0000-000000000000}"/>
          </ac:spMkLst>
        </pc:spChg>
        <pc:spChg chg="mod">
          <ac:chgData name="Ebato Sae" userId="0934a294-dc0d-4d75-bef4-0f9bd6b42337" providerId="ADAL" clId="{421F2FFA-60D8-4F1D-81BD-6C1BE723A51E}" dt="2023-08-14T05:15:21.504" v="171" actId="1035"/>
          <ac:spMkLst>
            <pc:docMk/>
            <pc:sldMk cId="3061024505" sldId="387"/>
            <ac:spMk id="23" creationId="{00000000-0000-0000-0000-000000000000}"/>
          </ac:spMkLst>
        </pc:spChg>
        <pc:spChg chg="mod">
          <ac:chgData name="Ebato Sae" userId="0934a294-dc0d-4d75-bef4-0f9bd6b42337" providerId="ADAL" clId="{421F2FFA-60D8-4F1D-81BD-6C1BE723A51E}" dt="2023-08-14T05:15:21.504" v="171" actId="1035"/>
          <ac:spMkLst>
            <pc:docMk/>
            <pc:sldMk cId="3061024505" sldId="387"/>
            <ac:spMk id="24" creationId="{00000000-0000-0000-0000-000000000000}"/>
          </ac:spMkLst>
        </pc:spChg>
        <pc:spChg chg="mod">
          <ac:chgData name="Ebato Sae" userId="0934a294-dc0d-4d75-bef4-0f9bd6b42337" providerId="ADAL" clId="{421F2FFA-60D8-4F1D-81BD-6C1BE723A51E}" dt="2023-08-14T05:15:21.504" v="171" actId="1035"/>
          <ac:spMkLst>
            <pc:docMk/>
            <pc:sldMk cId="3061024505" sldId="387"/>
            <ac:spMk id="25" creationId="{00000000-0000-0000-0000-000000000000}"/>
          </ac:spMkLst>
        </pc:spChg>
        <pc:spChg chg="mod">
          <ac:chgData name="Ebato Sae" userId="0934a294-dc0d-4d75-bef4-0f9bd6b42337" providerId="ADAL" clId="{421F2FFA-60D8-4F1D-81BD-6C1BE723A51E}" dt="2023-08-14T05:15:21.504" v="171" actId="1035"/>
          <ac:spMkLst>
            <pc:docMk/>
            <pc:sldMk cId="3061024505" sldId="387"/>
            <ac:spMk id="26" creationId="{00000000-0000-0000-0000-000000000000}"/>
          </ac:spMkLst>
        </pc:spChg>
        <pc:spChg chg="mod">
          <ac:chgData name="Ebato Sae" userId="0934a294-dc0d-4d75-bef4-0f9bd6b42337" providerId="ADAL" clId="{421F2FFA-60D8-4F1D-81BD-6C1BE723A51E}" dt="2023-08-14T05:15:21.504" v="171" actId="1035"/>
          <ac:spMkLst>
            <pc:docMk/>
            <pc:sldMk cId="3061024505" sldId="387"/>
            <ac:spMk id="27" creationId="{00000000-0000-0000-0000-000000000000}"/>
          </ac:spMkLst>
        </pc:spChg>
        <pc:spChg chg="mod">
          <ac:chgData name="Ebato Sae" userId="0934a294-dc0d-4d75-bef4-0f9bd6b42337" providerId="ADAL" clId="{421F2FFA-60D8-4F1D-81BD-6C1BE723A51E}" dt="2023-08-14T05:15:21.504" v="171" actId="1035"/>
          <ac:spMkLst>
            <pc:docMk/>
            <pc:sldMk cId="3061024505" sldId="387"/>
            <ac:spMk id="28" creationId="{00000000-0000-0000-0000-000000000000}"/>
          </ac:spMkLst>
        </pc:spChg>
        <pc:spChg chg="mod">
          <ac:chgData name="Ebato Sae" userId="0934a294-dc0d-4d75-bef4-0f9bd6b42337" providerId="ADAL" clId="{421F2FFA-60D8-4F1D-81BD-6C1BE723A51E}" dt="2023-08-14T05:15:21.504" v="171" actId="1035"/>
          <ac:spMkLst>
            <pc:docMk/>
            <pc:sldMk cId="3061024505" sldId="387"/>
            <ac:spMk id="29" creationId="{00000000-0000-0000-0000-000000000000}"/>
          </ac:spMkLst>
        </pc:spChg>
        <pc:spChg chg="mod">
          <ac:chgData name="Ebato Sae" userId="0934a294-dc0d-4d75-bef4-0f9bd6b42337" providerId="ADAL" clId="{421F2FFA-60D8-4F1D-81BD-6C1BE723A51E}" dt="2023-08-14T05:15:21.504" v="171" actId="1035"/>
          <ac:spMkLst>
            <pc:docMk/>
            <pc:sldMk cId="3061024505" sldId="387"/>
            <ac:spMk id="30" creationId="{00000000-0000-0000-0000-000000000000}"/>
          </ac:spMkLst>
        </pc:spChg>
        <pc:spChg chg="mod">
          <ac:chgData name="Ebato Sae" userId="0934a294-dc0d-4d75-bef4-0f9bd6b42337" providerId="ADAL" clId="{421F2FFA-60D8-4F1D-81BD-6C1BE723A51E}" dt="2023-08-14T05:15:21.504" v="171" actId="1035"/>
          <ac:spMkLst>
            <pc:docMk/>
            <pc:sldMk cId="3061024505" sldId="387"/>
            <ac:spMk id="31" creationId="{00000000-0000-0000-0000-000000000000}"/>
          </ac:spMkLst>
        </pc:spChg>
      </pc:sldChg>
      <pc:sldChg chg="addSp delSp modSp mod">
        <pc:chgData name="Ebato Sae" userId="0934a294-dc0d-4d75-bef4-0f9bd6b42337" providerId="ADAL" clId="{421F2FFA-60D8-4F1D-81BD-6C1BE723A51E}" dt="2023-08-14T05:09:28.971" v="121" actId="1036"/>
        <pc:sldMkLst>
          <pc:docMk/>
          <pc:sldMk cId="117157594" sldId="402"/>
        </pc:sldMkLst>
        <pc:spChg chg="del">
          <ac:chgData name="Ebato Sae" userId="0934a294-dc0d-4d75-bef4-0f9bd6b42337" providerId="ADAL" clId="{421F2FFA-60D8-4F1D-81BD-6C1BE723A51E}" dt="2023-08-14T05:09:25.443" v="117" actId="478"/>
          <ac:spMkLst>
            <pc:docMk/>
            <pc:sldMk cId="117157594" sldId="402"/>
            <ac:spMk id="3" creationId="{8EE3C914-AF0B-96C5-06C3-4595042DA20D}"/>
          </ac:spMkLst>
        </pc:spChg>
        <pc:spChg chg="add mod">
          <ac:chgData name="Ebato Sae" userId="0934a294-dc0d-4d75-bef4-0f9bd6b42337" providerId="ADAL" clId="{421F2FFA-60D8-4F1D-81BD-6C1BE723A51E}" dt="2023-08-14T05:09:28.971" v="121" actId="1036"/>
          <ac:spMkLst>
            <pc:docMk/>
            <pc:sldMk cId="117157594" sldId="402"/>
            <ac:spMk id="5" creationId="{C8778931-1572-FBB3-2A44-40587CBBE69F}"/>
          </ac:spMkLst>
        </pc:spChg>
      </pc:sldChg>
      <pc:sldChg chg="addSp delSp modSp mod">
        <pc:chgData name="Ebato Sae" userId="0934a294-dc0d-4d75-bef4-0f9bd6b42337" providerId="ADAL" clId="{421F2FFA-60D8-4F1D-81BD-6C1BE723A51E}" dt="2023-08-14T05:09:38.666" v="125" actId="1036"/>
        <pc:sldMkLst>
          <pc:docMk/>
          <pc:sldMk cId="3113844654" sldId="403"/>
        </pc:sldMkLst>
        <pc:spChg chg="del">
          <ac:chgData name="Ebato Sae" userId="0934a294-dc0d-4d75-bef4-0f9bd6b42337" providerId="ADAL" clId="{421F2FFA-60D8-4F1D-81BD-6C1BE723A51E}" dt="2023-08-14T05:09:36.294" v="122" actId="478"/>
          <ac:spMkLst>
            <pc:docMk/>
            <pc:sldMk cId="3113844654" sldId="403"/>
            <ac:spMk id="6" creationId="{6A57F8FF-DE8E-E032-9E4D-D0D3D9F553EC}"/>
          </ac:spMkLst>
        </pc:spChg>
        <pc:spChg chg="add mod">
          <ac:chgData name="Ebato Sae" userId="0934a294-dc0d-4d75-bef4-0f9bd6b42337" providerId="ADAL" clId="{421F2FFA-60D8-4F1D-81BD-6C1BE723A51E}" dt="2023-08-14T05:09:38.666" v="125" actId="1036"/>
          <ac:spMkLst>
            <pc:docMk/>
            <pc:sldMk cId="3113844654" sldId="403"/>
            <ac:spMk id="7" creationId="{F0311882-AAD5-01C3-A065-35A0FC2A76A0}"/>
          </ac:spMkLst>
        </pc:spChg>
      </pc:sldChg>
      <pc:sldChg chg="modSp mod">
        <pc:chgData name="Ebato Sae" userId="0934a294-dc0d-4d75-bef4-0f9bd6b42337" providerId="ADAL" clId="{421F2FFA-60D8-4F1D-81BD-6C1BE723A51E}" dt="2023-08-14T05:09:45.543" v="128" actId="1036"/>
        <pc:sldMkLst>
          <pc:docMk/>
          <pc:sldMk cId="101967051" sldId="404"/>
        </pc:sldMkLst>
        <pc:spChg chg="mod">
          <ac:chgData name="Ebato Sae" userId="0934a294-dc0d-4d75-bef4-0f9bd6b42337" providerId="ADAL" clId="{421F2FFA-60D8-4F1D-81BD-6C1BE723A51E}" dt="2023-08-14T05:09:45.543" v="128" actId="1036"/>
          <ac:spMkLst>
            <pc:docMk/>
            <pc:sldMk cId="101967051" sldId="404"/>
            <ac:spMk id="2" creationId="{3D894DA6-E084-93FF-2F79-56335BA081D5}"/>
          </ac:spMkLst>
        </pc:spChg>
      </pc:sldChg>
      <pc:sldChg chg="modSp mod">
        <pc:chgData name="Ebato Sae" userId="0934a294-dc0d-4d75-bef4-0f9bd6b42337" providerId="ADAL" clId="{421F2FFA-60D8-4F1D-81BD-6C1BE723A51E}" dt="2023-08-14T05:10:01.024" v="131" actId="207"/>
        <pc:sldMkLst>
          <pc:docMk/>
          <pc:sldMk cId="4251836366" sldId="405"/>
        </pc:sldMkLst>
        <pc:spChg chg="mod">
          <ac:chgData name="Ebato Sae" userId="0934a294-dc0d-4d75-bef4-0f9bd6b42337" providerId="ADAL" clId="{421F2FFA-60D8-4F1D-81BD-6C1BE723A51E}" dt="2023-08-14T05:10:01.024" v="131" actId="207"/>
          <ac:spMkLst>
            <pc:docMk/>
            <pc:sldMk cId="4251836366" sldId="405"/>
            <ac:spMk id="4" creationId="{8B5DAC8C-2CD8-95A0-25C1-D6997F682821}"/>
          </ac:spMkLst>
        </pc:spChg>
      </pc:sldChg>
      <pc:sldChg chg="modSp mod">
        <pc:chgData name="Ebato Sae" userId="0934a294-dc0d-4d75-bef4-0f9bd6b42337" providerId="ADAL" clId="{421F2FFA-60D8-4F1D-81BD-6C1BE723A51E}" dt="2023-08-14T05:10:34.713" v="140" actId="1076"/>
        <pc:sldMkLst>
          <pc:docMk/>
          <pc:sldMk cId="3393850530" sldId="406"/>
        </pc:sldMkLst>
        <pc:spChg chg="mod">
          <ac:chgData name="Ebato Sae" userId="0934a294-dc0d-4d75-bef4-0f9bd6b42337" providerId="ADAL" clId="{421F2FFA-60D8-4F1D-81BD-6C1BE723A51E}" dt="2023-08-14T05:10:34.713" v="140" actId="1076"/>
          <ac:spMkLst>
            <pc:docMk/>
            <pc:sldMk cId="3393850530" sldId="406"/>
            <ac:spMk id="2" creationId="{12FA9CF5-2525-2481-06EF-1962315684DB}"/>
          </ac:spMkLst>
        </pc:spChg>
        <pc:spChg chg="mod">
          <ac:chgData name="Ebato Sae" userId="0934a294-dc0d-4d75-bef4-0f9bd6b42337" providerId="ADAL" clId="{421F2FFA-60D8-4F1D-81BD-6C1BE723A51E}" dt="2023-08-14T05:10:22.115" v="138" actId="1035"/>
          <ac:spMkLst>
            <pc:docMk/>
            <pc:sldMk cId="3393850530" sldId="406"/>
            <ac:spMk id="306179" creationId="{00000000-0000-0000-0000-000000000000}"/>
          </ac:spMkLst>
        </pc:spChg>
        <pc:picChg chg="mod">
          <ac:chgData name="Ebato Sae" userId="0934a294-dc0d-4d75-bef4-0f9bd6b42337" providerId="ADAL" clId="{421F2FFA-60D8-4F1D-81BD-6C1BE723A51E}" dt="2023-08-14T05:10:11.419" v="133" actId="1035"/>
          <ac:picMkLst>
            <pc:docMk/>
            <pc:sldMk cId="3393850530" sldId="406"/>
            <ac:picMk id="296965" creationId="{00000000-0000-0000-0000-000000000000}"/>
          </ac:picMkLst>
        </pc:picChg>
      </pc:sldChg>
      <pc:sldChg chg="addSp delSp modSp mod">
        <pc:chgData name="Ebato Sae" userId="0934a294-dc0d-4d75-bef4-0f9bd6b42337" providerId="ADAL" clId="{421F2FFA-60D8-4F1D-81BD-6C1BE723A51E}" dt="2023-08-14T05:10:54.538" v="144" actId="1076"/>
        <pc:sldMkLst>
          <pc:docMk/>
          <pc:sldMk cId="702013044" sldId="407"/>
        </pc:sldMkLst>
        <pc:spChg chg="del">
          <ac:chgData name="Ebato Sae" userId="0934a294-dc0d-4d75-bef4-0f9bd6b42337" providerId="ADAL" clId="{421F2FFA-60D8-4F1D-81BD-6C1BE723A51E}" dt="2023-08-14T05:10:42.678" v="141" actId="478"/>
          <ac:spMkLst>
            <pc:docMk/>
            <pc:sldMk cId="702013044" sldId="407"/>
            <ac:spMk id="3" creationId="{88543188-6476-BF7A-80ED-EBC9BB1FDA30}"/>
          </ac:spMkLst>
        </pc:spChg>
        <pc:spChg chg="add mod">
          <ac:chgData name="Ebato Sae" userId="0934a294-dc0d-4d75-bef4-0f9bd6b42337" providerId="ADAL" clId="{421F2FFA-60D8-4F1D-81BD-6C1BE723A51E}" dt="2023-08-14T05:10:54.538" v="144" actId="1076"/>
          <ac:spMkLst>
            <pc:docMk/>
            <pc:sldMk cId="702013044" sldId="407"/>
            <ac:spMk id="4" creationId="{388BA0DB-07F6-AB3F-F036-D55034CD7F08}"/>
          </ac:spMkLst>
        </pc:spChg>
        <pc:picChg chg="mod">
          <ac:chgData name="Ebato Sae" userId="0934a294-dc0d-4d75-bef4-0f9bd6b42337" providerId="ADAL" clId="{421F2FFA-60D8-4F1D-81BD-6C1BE723A51E}" dt="2023-08-14T05:10:45.575" v="143" actId="1076"/>
          <ac:picMkLst>
            <pc:docMk/>
            <pc:sldMk cId="702013044" sldId="407"/>
            <ac:picMk id="167938" creationId="{00000000-0000-0000-0000-000000000000}"/>
          </ac:picMkLst>
        </pc:picChg>
      </pc:sldChg>
      <pc:sldChg chg="addSp delSp modSp mod">
        <pc:chgData name="Ebato Sae" userId="0934a294-dc0d-4d75-bef4-0f9bd6b42337" providerId="ADAL" clId="{421F2FFA-60D8-4F1D-81BD-6C1BE723A51E}" dt="2023-08-14T05:12:12.917" v="161" actId="1076"/>
        <pc:sldMkLst>
          <pc:docMk/>
          <pc:sldMk cId="4186557905" sldId="408"/>
        </pc:sldMkLst>
        <pc:spChg chg="del">
          <ac:chgData name="Ebato Sae" userId="0934a294-dc0d-4d75-bef4-0f9bd6b42337" providerId="ADAL" clId="{421F2FFA-60D8-4F1D-81BD-6C1BE723A51E}" dt="2023-08-14T05:11:45.529" v="154" actId="478"/>
          <ac:spMkLst>
            <pc:docMk/>
            <pc:sldMk cId="4186557905" sldId="408"/>
            <ac:spMk id="3" creationId="{B6DC1AAD-FF53-6C06-8EA3-3EE9EB6FCF73}"/>
          </ac:spMkLst>
        </pc:spChg>
        <pc:spChg chg="add mod">
          <ac:chgData name="Ebato Sae" userId="0934a294-dc0d-4d75-bef4-0f9bd6b42337" providerId="ADAL" clId="{421F2FFA-60D8-4F1D-81BD-6C1BE723A51E}" dt="2023-08-14T05:12:12.917" v="161" actId="1076"/>
          <ac:spMkLst>
            <pc:docMk/>
            <pc:sldMk cId="4186557905" sldId="408"/>
            <ac:spMk id="5" creationId="{170845B3-B83F-58DE-8D01-838CD5525FEA}"/>
          </ac:spMkLst>
        </pc:spChg>
        <pc:spChg chg="mod">
          <ac:chgData name="Ebato Sae" userId="0934a294-dc0d-4d75-bef4-0f9bd6b42337" providerId="ADAL" clId="{421F2FFA-60D8-4F1D-81BD-6C1BE723A51E}" dt="2023-08-14T05:11:36.931" v="153" actId="1035"/>
          <ac:spMkLst>
            <pc:docMk/>
            <pc:sldMk cId="4186557905" sldId="408"/>
            <ac:spMk id="31" creationId="{00000000-0000-0000-0000-000000000000}"/>
          </ac:spMkLst>
        </pc:spChg>
        <pc:spChg chg="mod">
          <ac:chgData name="Ebato Sae" userId="0934a294-dc0d-4d75-bef4-0f9bd6b42337" providerId="ADAL" clId="{421F2FFA-60D8-4F1D-81BD-6C1BE723A51E}" dt="2023-08-14T05:11:13.183" v="147" actId="1035"/>
          <ac:spMkLst>
            <pc:docMk/>
            <pc:sldMk cId="4186557905" sldId="408"/>
            <ac:spMk id="42" creationId="{00000000-0000-0000-0000-000000000000}"/>
          </ac:spMkLst>
        </pc:spChg>
        <pc:spChg chg="mod">
          <ac:chgData name="Ebato Sae" userId="0934a294-dc0d-4d75-bef4-0f9bd6b42337" providerId="ADAL" clId="{421F2FFA-60D8-4F1D-81BD-6C1BE723A51E}" dt="2023-08-14T05:11:28.467" v="149" actId="1035"/>
          <ac:spMkLst>
            <pc:docMk/>
            <pc:sldMk cId="4186557905" sldId="408"/>
            <ac:spMk id="51" creationId="{00000000-0000-0000-0000-000000000000}"/>
          </ac:spMkLst>
        </pc:spChg>
        <pc:spChg chg="mod">
          <ac:chgData name="Ebato Sae" userId="0934a294-dc0d-4d75-bef4-0f9bd6b42337" providerId="ADAL" clId="{421F2FFA-60D8-4F1D-81BD-6C1BE723A51E}" dt="2023-08-14T05:11:59.092" v="159" actId="1036"/>
          <ac:spMkLst>
            <pc:docMk/>
            <pc:sldMk cId="4186557905" sldId="408"/>
            <ac:spMk id="56" creationId="{00000000-0000-0000-0000-000000000000}"/>
          </ac:spMkLst>
        </pc:spChg>
        <pc:picChg chg="mod">
          <ac:chgData name="Ebato Sae" userId="0934a294-dc0d-4d75-bef4-0f9bd6b42337" providerId="ADAL" clId="{421F2FFA-60D8-4F1D-81BD-6C1BE723A51E}" dt="2023-08-14T05:11:51.204" v="156" actId="1035"/>
          <ac:picMkLst>
            <pc:docMk/>
            <pc:sldMk cId="4186557905" sldId="408"/>
            <ac:picMk id="2" creationId="{00000000-0000-0000-0000-000000000000}"/>
          </ac:picMkLst>
        </pc:picChg>
      </pc:sldChg>
      <pc:sldChg chg="modSp mod">
        <pc:chgData name="Ebato Sae" userId="0934a294-dc0d-4d75-bef4-0f9bd6b42337" providerId="ADAL" clId="{421F2FFA-60D8-4F1D-81BD-6C1BE723A51E}" dt="2023-08-14T05:12:47.558" v="164" actId="1076"/>
        <pc:sldMkLst>
          <pc:docMk/>
          <pc:sldMk cId="1574293355" sldId="409"/>
        </pc:sldMkLst>
        <pc:spChg chg="mod">
          <ac:chgData name="Ebato Sae" userId="0934a294-dc0d-4d75-bef4-0f9bd6b42337" providerId="ADAL" clId="{421F2FFA-60D8-4F1D-81BD-6C1BE723A51E}" dt="2023-08-14T05:12:47.558" v="164" actId="1076"/>
          <ac:spMkLst>
            <pc:docMk/>
            <pc:sldMk cId="1574293355" sldId="409"/>
            <ac:spMk id="3" creationId="{989989B7-7E1B-CFA6-3575-7A2A2E379415}"/>
          </ac:spMkLst>
        </pc:spChg>
        <pc:picChg chg="mod">
          <ac:chgData name="Ebato Sae" userId="0934a294-dc0d-4d75-bef4-0f9bd6b42337" providerId="ADAL" clId="{421F2FFA-60D8-4F1D-81BD-6C1BE723A51E}" dt="2023-08-14T05:12:21.900" v="163" actId="1035"/>
          <ac:picMkLst>
            <pc:docMk/>
            <pc:sldMk cId="1574293355" sldId="409"/>
            <ac:picMk id="30" creationId="{00000000-0000-0000-0000-000000000000}"/>
          </ac:picMkLst>
        </pc:picChg>
      </pc:sldChg>
      <pc:sldChg chg="addSp delSp modSp mod">
        <pc:chgData name="Ebato Sae" userId="0934a294-dc0d-4d75-bef4-0f9bd6b42337" providerId="ADAL" clId="{421F2FFA-60D8-4F1D-81BD-6C1BE723A51E}" dt="2023-08-14T05:09:15.028" v="116"/>
        <pc:sldMkLst>
          <pc:docMk/>
          <pc:sldMk cId="2961642392" sldId="411"/>
        </pc:sldMkLst>
        <pc:spChg chg="del">
          <ac:chgData name="Ebato Sae" userId="0934a294-dc0d-4d75-bef4-0f9bd6b42337" providerId="ADAL" clId="{421F2FFA-60D8-4F1D-81BD-6C1BE723A51E}" dt="2023-08-14T05:09:14.453" v="115" actId="478"/>
          <ac:spMkLst>
            <pc:docMk/>
            <pc:sldMk cId="2961642392" sldId="411"/>
            <ac:spMk id="5" creationId="{E9BFBA23-84B8-2CE5-B648-97B39734494D}"/>
          </ac:spMkLst>
        </pc:spChg>
        <pc:spChg chg="add mod">
          <ac:chgData name="Ebato Sae" userId="0934a294-dc0d-4d75-bef4-0f9bd6b42337" providerId="ADAL" clId="{421F2FFA-60D8-4F1D-81BD-6C1BE723A51E}" dt="2023-08-14T05:09:15.028" v="116"/>
          <ac:spMkLst>
            <pc:docMk/>
            <pc:sldMk cId="2961642392" sldId="411"/>
            <ac:spMk id="6" creationId="{B9308E05-1D46-6823-C987-5ABF490587D3}"/>
          </ac:spMkLst>
        </pc:spChg>
      </pc:sldChg>
      <pc:sldChg chg="addSp delSp modSp mod">
        <pc:chgData name="Ebato Sae" userId="0934a294-dc0d-4d75-bef4-0f9bd6b42337" providerId="ADAL" clId="{421F2FFA-60D8-4F1D-81BD-6C1BE723A51E}" dt="2023-08-14T05:13:16.710" v="168" actId="1037"/>
        <pc:sldMkLst>
          <pc:docMk/>
          <pc:sldMk cId="190205289" sldId="412"/>
        </pc:sldMkLst>
        <pc:spChg chg="del">
          <ac:chgData name="Ebato Sae" userId="0934a294-dc0d-4d75-bef4-0f9bd6b42337" providerId="ADAL" clId="{421F2FFA-60D8-4F1D-81BD-6C1BE723A51E}" dt="2023-08-14T05:13:01.561" v="165" actId="478"/>
          <ac:spMkLst>
            <pc:docMk/>
            <pc:sldMk cId="190205289" sldId="412"/>
            <ac:spMk id="4" creationId="{A474AC36-DF1E-50A2-CBBC-1DDA3188BEF7}"/>
          </ac:spMkLst>
        </pc:spChg>
        <pc:spChg chg="add mod">
          <ac:chgData name="Ebato Sae" userId="0934a294-dc0d-4d75-bef4-0f9bd6b42337" providerId="ADAL" clId="{421F2FFA-60D8-4F1D-81BD-6C1BE723A51E}" dt="2023-08-14T05:13:09.484" v="167" actId="1076"/>
          <ac:spMkLst>
            <pc:docMk/>
            <pc:sldMk cId="190205289" sldId="412"/>
            <ac:spMk id="7" creationId="{08321974-2853-3BBE-F313-B45FFC553F94}"/>
          </ac:spMkLst>
        </pc:spChg>
        <pc:spChg chg="mod">
          <ac:chgData name="Ebato Sae" userId="0934a294-dc0d-4d75-bef4-0f9bd6b42337" providerId="ADAL" clId="{421F2FFA-60D8-4F1D-81BD-6C1BE723A51E}" dt="2023-08-14T05:13:16.710" v="168" actId="1037"/>
          <ac:spMkLst>
            <pc:docMk/>
            <pc:sldMk cId="190205289" sldId="412"/>
            <ac:spMk id="16" creationId="{00000000-0000-0000-0000-000000000000}"/>
          </ac:spMkLst>
        </pc:spChg>
      </pc:sldChg>
      <pc:sldChg chg="modSp mod">
        <pc:chgData name="Ebato Sae" userId="0934a294-dc0d-4d75-bef4-0f9bd6b42337" providerId="ADAL" clId="{421F2FFA-60D8-4F1D-81BD-6C1BE723A51E}" dt="2023-08-14T05:06:42.322" v="86" actId="1036"/>
        <pc:sldMkLst>
          <pc:docMk/>
          <pc:sldMk cId="1526812608" sldId="415"/>
        </pc:sldMkLst>
        <pc:spChg chg="mod">
          <ac:chgData name="Ebato Sae" userId="0934a294-dc0d-4d75-bef4-0f9bd6b42337" providerId="ADAL" clId="{421F2FFA-60D8-4F1D-81BD-6C1BE723A51E}" dt="2023-08-14T05:06:42.322" v="86" actId="1036"/>
          <ac:spMkLst>
            <pc:docMk/>
            <pc:sldMk cId="1526812608" sldId="415"/>
            <ac:spMk id="6" creationId="{63DEE13C-E095-1C87-7139-09980F0C4B34}"/>
          </ac:spMkLst>
        </pc:spChg>
      </pc:sldChg>
      <pc:sldChg chg="addSp delSp modSp mod">
        <pc:chgData name="Ebato Sae" userId="0934a294-dc0d-4d75-bef4-0f9bd6b42337" providerId="ADAL" clId="{421F2FFA-60D8-4F1D-81BD-6C1BE723A51E}" dt="2023-08-14T05:06:19.296" v="81" actId="255"/>
        <pc:sldMkLst>
          <pc:docMk/>
          <pc:sldMk cId="2190907620" sldId="416"/>
        </pc:sldMkLst>
        <pc:spChg chg="del">
          <ac:chgData name="Ebato Sae" userId="0934a294-dc0d-4d75-bef4-0f9bd6b42337" providerId="ADAL" clId="{421F2FFA-60D8-4F1D-81BD-6C1BE723A51E}" dt="2023-08-14T05:05:39.421" v="76" actId="478"/>
          <ac:spMkLst>
            <pc:docMk/>
            <pc:sldMk cId="2190907620" sldId="416"/>
            <ac:spMk id="2" creationId="{3E073600-2E97-3E2D-B26F-01BF8AC55EFB}"/>
          </ac:spMkLst>
        </pc:spChg>
        <pc:spChg chg="add del mod">
          <ac:chgData name="Ebato Sae" userId="0934a294-dc0d-4d75-bef4-0f9bd6b42337" providerId="ADAL" clId="{421F2FFA-60D8-4F1D-81BD-6C1BE723A51E}" dt="2023-08-14T05:05:44.096" v="78"/>
          <ac:spMkLst>
            <pc:docMk/>
            <pc:sldMk cId="2190907620" sldId="416"/>
            <ac:spMk id="4" creationId="{B256AC50-841A-CFF2-BF60-3EBFF102A322}"/>
          </ac:spMkLst>
        </pc:spChg>
        <pc:spChg chg="add mod">
          <ac:chgData name="Ebato Sae" userId="0934a294-dc0d-4d75-bef4-0f9bd6b42337" providerId="ADAL" clId="{421F2FFA-60D8-4F1D-81BD-6C1BE723A51E}" dt="2023-08-14T05:06:19.296" v="81" actId="255"/>
          <ac:spMkLst>
            <pc:docMk/>
            <pc:sldMk cId="2190907620" sldId="416"/>
            <ac:spMk id="5" creationId="{62E26DF8-801E-6EBE-02AE-9B19A8E6FFBB}"/>
          </ac:spMkLst>
        </pc:spChg>
      </pc:sldChg>
      <pc:sldChg chg="addSp delSp modSp mod">
        <pc:chgData name="Ebato Sae" userId="0934a294-dc0d-4d75-bef4-0f9bd6b42337" providerId="ADAL" clId="{421F2FFA-60D8-4F1D-81BD-6C1BE723A51E}" dt="2023-08-14T05:06:59.088" v="88"/>
        <pc:sldMkLst>
          <pc:docMk/>
          <pc:sldMk cId="3142846743" sldId="417"/>
        </pc:sldMkLst>
        <pc:spChg chg="del">
          <ac:chgData name="Ebato Sae" userId="0934a294-dc0d-4d75-bef4-0f9bd6b42337" providerId="ADAL" clId="{421F2FFA-60D8-4F1D-81BD-6C1BE723A51E}" dt="2023-08-14T05:06:58.324" v="87" actId="478"/>
          <ac:spMkLst>
            <pc:docMk/>
            <pc:sldMk cId="3142846743" sldId="417"/>
            <ac:spMk id="2" creationId="{BF28BB8C-77EC-EE8F-BD25-EBDD8D01FD86}"/>
          </ac:spMkLst>
        </pc:spChg>
        <pc:spChg chg="add mod">
          <ac:chgData name="Ebato Sae" userId="0934a294-dc0d-4d75-bef4-0f9bd6b42337" providerId="ADAL" clId="{421F2FFA-60D8-4F1D-81BD-6C1BE723A51E}" dt="2023-08-14T05:06:59.088" v="88"/>
          <ac:spMkLst>
            <pc:docMk/>
            <pc:sldMk cId="3142846743" sldId="417"/>
            <ac:spMk id="3" creationId="{5A26E513-0BEB-3F8C-DC05-10474C85F123}"/>
          </ac:spMkLst>
        </pc:spChg>
      </pc:sldChg>
      <pc:sldChg chg="addSp delSp modSp mod">
        <pc:chgData name="Ebato Sae" userId="0934a294-dc0d-4d75-bef4-0f9bd6b42337" providerId="ADAL" clId="{421F2FFA-60D8-4F1D-81BD-6C1BE723A51E}" dt="2023-08-14T05:07:12.299" v="93" actId="1036"/>
        <pc:sldMkLst>
          <pc:docMk/>
          <pc:sldMk cId="4291638385" sldId="419"/>
        </pc:sldMkLst>
        <pc:spChg chg="del">
          <ac:chgData name="Ebato Sae" userId="0934a294-dc0d-4d75-bef4-0f9bd6b42337" providerId="ADAL" clId="{421F2FFA-60D8-4F1D-81BD-6C1BE723A51E}" dt="2023-08-14T05:07:07.321" v="89" actId="478"/>
          <ac:spMkLst>
            <pc:docMk/>
            <pc:sldMk cId="4291638385" sldId="419"/>
            <ac:spMk id="2" creationId="{A5109DCA-0A9C-37E6-6EF8-64A8D66C1900}"/>
          </ac:spMkLst>
        </pc:spChg>
        <pc:spChg chg="add mod">
          <ac:chgData name="Ebato Sae" userId="0934a294-dc0d-4d75-bef4-0f9bd6b42337" providerId="ADAL" clId="{421F2FFA-60D8-4F1D-81BD-6C1BE723A51E}" dt="2023-08-14T05:07:12.299" v="93" actId="1036"/>
          <ac:spMkLst>
            <pc:docMk/>
            <pc:sldMk cId="4291638385" sldId="419"/>
            <ac:spMk id="3" creationId="{96A979AB-B572-9FEA-CF3C-B1EE84F6496F}"/>
          </ac:spMkLst>
        </pc:spChg>
      </pc:sldChg>
      <pc:sldChg chg="addSp delSp modSp mod">
        <pc:chgData name="Ebato Sae" userId="0934a294-dc0d-4d75-bef4-0f9bd6b42337" providerId="ADAL" clId="{421F2FFA-60D8-4F1D-81BD-6C1BE723A51E}" dt="2023-08-14T05:07:31.265" v="96" actId="1036"/>
        <pc:sldMkLst>
          <pc:docMk/>
          <pc:sldMk cId="4096916405" sldId="420"/>
        </pc:sldMkLst>
        <pc:spChg chg="del">
          <ac:chgData name="Ebato Sae" userId="0934a294-dc0d-4d75-bef4-0f9bd6b42337" providerId="ADAL" clId="{421F2FFA-60D8-4F1D-81BD-6C1BE723A51E}" dt="2023-08-14T05:07:23.852" v="94" actId="478"/>
          <ac:spMkLst>
            <pc:docMk/>
            <pc:sldMk cId="4096916405" sldId="420"/>
            <ac:spMk id="2" creationId="{975F0F42-E9B0-1539-791B-6BC5DD7AF68E}"/>
          </ac:spMkLst>
        </pc:spChg>
        <pc:spChg chg="add mod">
          <ac:chgData name="Ebato Sae" userId="0934a294-dc0d-4d75-bef4-0f9bd6b42337" providerId="ADAL" clId="{421F2FFA-60D8-4F1D-81BD-6C1BE723A51E}" dt="2023-08-14T05:07:31.265" v="96" actId="1036"/>
          <ac:spMkLst>
            <pc:docMk/>
            <pc:sldMk cId="4096916405" sldId="420"/>
            <ac:spMk id="4" creationId="{6514AD06-A210-7B36-7C31-75BF147A6ACF}"/>
          </ac:spMkLst>
        </pc:spChg>
      </pc:sldChg>
      <pc:sldChg chg="modSp mod">
        <pc:chgData name="Ebato Sae" userId="0934a294-dc0d-4d75-bef4-0f9bd6b42337" providerId="ADAL" clId="{421F2FFA-60D8-4F1D-81BD-6C1BE723A51E}" dt="2023-08-14T05:08:37.898" v="108" actId="1035"/>
        <pc:sldMkLst>
          <pc:docMk/>
          <pc:sldMk cId="1366249124" sldId="421"/>
        </pc:sldMkLst>
        <pc:spChg chg="mod">
          <ac:chgData name="Ebato Sae" userId="0934a294-dc0d-4d75-bef4-0f9bd6b42337" providerId="ADAL" clId="{421F2FFA-60D8-4F1D-81BD-6C1BE723A51E}" dt="2023-08-14T05:08:19.931" v="102" actId="1036"/>
          <ac:spMkLst>
            <pc:docMk/>
            <pc:sldMk cId="1366249124" sldId="421"/>
            <ac:spMk id="2" creationId="{6CCA6D7B-BB3A-A8EF-6867-2532D0E25A12}"/>
          </ac:spMkLst>
        </pc:spChg>
        <pc:spChg chg="mod">
          <ac:chgData name="Ebato Sae" userId="0934a294-dc0d-4d75-bef4-0f9bd6b42337" providerId="ADAL" clId="{421F2FFA-60D8-4F1D-81BD-6C1BE723A51E}" dt="2023-08-14T05:08:30.103" v="104" actId="1035"/>
          <ac:spMkLst>
            <pc:docMk/>
            <pc:sldMk cId="1366249124" sldId="421"/>
            <ac:spMk id="3" creationId="{00000000-0000-0000-0000-000000000000}"/>
          </ac:spMkLst>
        </pc:spChg>
        <pc:graphicFrameChg chg="mod">
          <ac:chgData name="Ebato Sae" userId="0934a294-dc0d-4d75-bef4-0f9bd6b42337" providerId="ADAL" clId="{421F2FFA-60D8-4F1D-81BD-6C1BE723A51E}" dt="2023-08-14T05:08:11.727" v="100" actId="1035"/>
          <ac:graphicFrameMkLst>
            <pc:docMk/>
            <pc:sldMk cId="1366249124" sldId="421"/>
            <ac:graphicFrameMk id="32" creationId="{00000000-0000-0000-0000-000000000000}"/>
          </ac:graphicFrameMkLst>
        </pc:graphicFrameChg>
        <pc:picChg chg="mod">
          <ac:chgData name="Ebato Sae" userId="0934a294-dc0d-4d75-bef4-0f9bd6b42337" providerId="ADAL" clId="{421F2FFA-60D8-4F1D-81BD-6C1BE723A51E}" dt="2023-08-14T05:08:11.727" v="100" actId="1035"/>
          <ac:picMkLst>
            <pc:docMk/>
            <pc:sldMk cId="1366249124" sldId="421"/>
            <ac:picMk id="24" creationId="{00000000-0000-0000-0000-000000000000}"/>
          </ac:picMkLst>
        </pc:picChg>
        <pc:picChg chg="mod">
          <ac:chgData name="Ebato Sae" userId="0934a294-dc0d-4d75-bef4-0f9bd6b42337" providerId="ADAL" clId="{421F2FFA-60D8-4F1D-81BD-6C1BE723A51E}" dt="2023-08-14T05:08:34.004" v="106" actId="1035"/>
          <ac:picMkLst>
            <pc:docMk/>
            <pc:sldMk cId="1366249124" sldId="421"/>
            <ac:picMk id="30" creationId="{00000000-0000-0000-0000-000000000000}"/>
          </ac:picMkLst>
        </pc:picChg>
        <pc:picChg chg="mod">
          <ac:chgData name="Ebato Sae" userId="0934a294-dc0d-4d75-bef4-0f9bd6b42337" providerId="ADAL" clId="{421F2FFA-60D8-4F1D-81BD-6C1BE723A51E}" dt="2023-08-14T05:08:37.898" v="108" actId="1035"/>
          <ac:picMkLst>
            <pc:docMk/>
            <pc:sldMk cId="1366249124" sldId="421"/>
            <ac:picMk id="31" creationId="{00000000-0000-0000-0000-000000000000}"/>
          </ac:picMkLst>
        </pc:picChg>
      </pc:sldChg>
      <pc:sldChg chg="modSp mod">
        <pc:chgData name="Ebato Sae" userId="0934a294-dc0d-4d75-bef4-0f9bd6b42337" providerId="ADAL" clId="{421F2FFA-60D8-4F1D-81BD-6C1BE723A51E}" dt="2023-08-14T05:08:52.753" v="112" actId="1036"/>
        <pc:sldMkLst>
          <pc:docMk/>
          <pc:sldMk cId="1283846751" sldId="422"/>
        </pc:sldMkLst>
        <pc:spChg chg="mod">
          <ac:chgData name="Ebato Sae" userId="0934a294-dc0d-4d75-bef4-0f9bd6b42337" providerId="ADAL" clId="{421F2FFA-60D8-4F1D-81BD-6C1BE723A51E}" dt="2023-08-14T05:08:52.753" v="112" actId="1036"/>
          <ac:spMkLst>
            <pc:docMk/>
            <pc:sldMk cId="1283846751" sldId="422"/>
            <ac:spMk id="17" creationId="{B62F1561-A6E2-4C0D-9B86-995BC3999C60}"/>
          </ac:spMkLst>
        </pc:spChg>
      </pc:sldChg>
      <pc:sldChg chg="addSp delSp modSp mod">
        <pc:chgData name="Ebato Sae" userId="0934a294-dc0d-4d75-bef4-0f9bd6b42337" providerId="ADAL" clId="{421F2FFA-60D8-4F1D-81BD-6C1BE723A51E}" dt="2023-08-14T05:09:00.146" v="114"/>
        <pc:sldMkLst>
          <pc:docMk/>
          <pc:sldMk cId="3809455067" sldId="423"/>
        </pc:sldMkLst>
        <pc:spChg chg="del">
          <ac:chgData name="Ebato Sae" userId="0934a294-dc0d-4d75-bef4-0f9bd6b42337" providerId="ADAL" clId="{421F2FFA-60D8-4F1D-81BD-6C1BE723A51E}" dt="2023-08-14T05:08:59.420" v="113" actId="478"/>
          <ac:spMkLst>
            <pc:docMk/>
            <pc:sldMk cId="3809455067" sldId="423"/>
            <ac:spMk id="3" creationId="{A9AFB207-895F-780D-F62A-27B93FA77BE3}"/>
          </ac:spMkLst>
        </pc:spChg>
        <pc:spChg chg="add mod">
          <ac:chgData name="Ebato Sae" userId="0934a294-dc0d-4d75-bef4-0f9bd6b42337" providerId="ADAL" clId="{421F2FFA-60D8-4F1D-81BD-6C1BE723A51E}" dt="2023-08-14T05:09:00.146" v="114"/>
          <ac:spMkLst>
            <pc:docMk/>
            <pc:sldMk cId="3809455067" sldId="423"/>
            <ac:spMk id="6" creationId="{5C32148D-D9ED-DB56-FDDA-970E7B483D12}"/>
          </ac:spMkLst>
        </pc:spChg>
      </pc:sldChg>
      <pc:sldChg chg="modSp mod">
        <pc:chgData name="Ebato Sae" userId="0934a294-dc0d-4d75-bef4-0f9bd6b42337" providerId="ADAL" clId="{421F2FFA-60D8-4F1D-81BD-6C1BE723A51E}" dt="2023-08-14T05:03:59.954" v="62" actId="1036"/>
        <pc:sldMkLst>
          <pc:docMk/>
          <pc:sldMk cId="3228023206" sldId="424"/>
        </pc:sldMkLst>
        <pc:spChg chg="mod">
          <ac:chgData name="Ebato Sae" userId="0934a294-dc0d-4d75-bef4-0f9bd6b42337" providerId="ADAL" clId="{421F2FFA-60D8-4F1D-81BD-6C1BE723A51E}" dt="2023-08-14T05:03:59.954" v="62" actId="1036"/>
          <ac:spMkLst>
            <pc:docMk/>
            <pc:sldMk cId="3228023206" sldId="424"/>
            <ac:spMk id="3" creationId="{763B806D-8B27-AF4E-0FC5-409D63265D58}"/>
          </ac:spMkLst>
        </pc:spChg>
      </pc:sldChg>
      <pc:sldChg chg="modSp mod">
        <pc:chgData name="Ebato Sae" userId="0934a294-dc0d-4d75-bef4-0f9bd6b42337" providerId="ADAL" clId="{421F2FFA-60D8-4F1D-81BD-6C1BE723A51E}" dt="2023-08-14T05:05:20.489" v="75" actId="1076"/>
        <pc:sldMkLst>
          <pc:docMk/>
          <pc:sldMk cId="399971563" sldId="425"/>
        </pc:sldMkLst>
        <pc:spChg chg="mod">
          <ac:chgData name="Ebato Sae" userId="0934a294-dc0d-4d75-bef4-0f9bd6b42337" providerId="ADAL" clId="{421F2FFA-60D8-4F1D-81BD-6C1BE723A51E}" dt="2023-08-14T05:05:20.489" v="75" actId="1076"/>
          <ac:spMkLst>
            <pc:docMk/>
            <pc:sldMk cId="399971563" sldId="425"/>
            <ac:spMk id="2" creationId="{DB2639A3-3D49-F19A-0011-83ED2319472E}"/>
          </ac:spMkLst>
        </pc:spChg>
        <pc:spChg chg="mod">
          <ac:chgData name="Ebato Sae" userId="0934a294-dc0d-4d75-bef4-0f9bd6b42337" providerId="ADAL" clId="{421F2FFA-60D8-4F1D-81BD-6C1BE723A51E}" dt="2023-08-14T05:04:32.997" v="69" actId="1035"/>
          <ac:spMkLst>
            <pc:docMk/>
            <pc:sldMk cId="399971563" sldId="425"/>
            <ac:spMk id="14" creationId="{00000000-0000-0000-0000-000000000000}"/>
          </ac:spMkLst>
        </pc:spChg>
        <pc:spChg chg="mod">
          <ac:chgData name="Ebato Sae" userId="0934a294-dc0d-4d75-bef4-0f9bd6b42337" providerId="ADAL" clId="{421F2FFA-60D8-4F1D-81BD-6C1BE723A51E}" dt="2023-08-14T05:04:32.997" v="69" actId="1035"/>
          <ac:spMkLst>
            <pc:docMk/>
            <pc:sldMk cId="399971563" sldId="425"/>
            <ac:spMk id="15" creationId="{00000000-0000-0000-0000-000000000000}"/>
          </ac:spMkLst>
        </pc:spChg>
        <pc:spChg chg="mod">
          <ac:chgData name="Ebato Sae" userId="0934a294-dc0d-4d75-bef4-0f9bd6b42337" providerId="ADAL" clId="{421F2FFA-60D8-4F1D-81BD-6C1BE723A51E}" dt="2023-08-14T05:04:32.997" v="69" actId="1035"/>
          <ac:spMkLst>
            <pc:docMk/>
            <pc:sldMk cId="399971563" sldId="425"/>
            <ac:spMk id="18" creationId="{00000000-0000-0000-0000-000000000000}"/>
          </ac:spMkLst>
        </pc:spChg>
        <pc:spChg chg="mod">
          <ac:chgData name="Ebato Sae" userId="0934a294-dc0d-4d75-bef4-0f9bd6b42337" providerId="ADAL" clId="{421F2FFA-60D8-4F1D-81BD-6C1BE723A51E}" dt="2023-08-14T05:04:32.997" v="69" actId="1035"/>
          <ac:spMkLst>
            <pc:docMk/>
            <pc:sldMk cId="399971563" sldId="425"/>
            <ac:spMk id="19" creationId="{00000000-0000-0000-0000-000000000000}"/>
          </ac:spMkLst>
        </pc:spChg>
        <pc:spChg chg="mod">
          <ac:chgData name="Ebato Sae" userId="0934a294-dc0d-4d75-bef4-0f9bd6b42337" providerId="ADAL" clId="{421F2FFA-60D8-4F1D-81BD-6C1BE723A51E}" dt="2023-08-14T05:04:32.997" v="69" actId="1035"/>
          <ac:spMkLst>
            <pc:docMk/>
            <pc:sldMk cId="399971563" sldId="425"/>
            <ac:spMk id="25" creationId="{00000000-0000-0000-0000-000000000000}"/>
          </ac:spMkLst>
        </pc:spChg>
        <pc:spChg chg="mod">
          <ac:chgData name="Ebato Sae" userId="0934a294-dc0d-4d75-bef4-0f9bd6b42337" providerId="ADAL" clId="{421F2FFA-60D8-4F1D-81BD-6C1BE723A51E}" dt="2023-08-14T05:04:32.997" v="69" actId="1035"/>
          <ac:spMkLst>
            <pc:docMk/>
            <pc:sldMk cId="399971563" sldId="425"/>
            <ac:spMk id="30" creationId="{00000000-0000-0000-0000-000000000000}"/>
          </ac:spMkLst>
        </pc:spChg>
        <pc:grpChg chg="mod">
          <ac:chgData name="Ebato Sae" userId="0934a294-dc0d-4d75-bef4-0f9bd6b42337" providerId="ADAL" clId="{421F2FFA-60D8-4F1D-81BD-6C1BE723A51E}" dt="2023-08-14T05:04:32.997" v="69" actId="1035"/>
          <ac:grpSpMkLst>
            <pc:docMk/>
            <pc:sldMk cId="399971563" sldId="425"/>
            <ac:grpSpMk id="12" creationId="{00000000-0000-0000-0000-000000000000}"/>
          </ac:grpSpMkLst>
        </pc:grpChg>
        <pc:grpChg chg="mod">
          <ac:chgData name="Ebato Sae" userId="0934a294-dc0d-4d75-bef4-0f9bd6b42337" providerId="ADAL" clId="{421F2FFA-60D8-4F1D-81BD-6C1BE723A51E}" dt="2023-08-14T05:04:32.997" v="69" actId="1035"/>
          <ac:grpSpMkLst>
            <pc:docMk/>
            <pc:sldMk cId="399971563" sldId="425"/>
            <ac:grpSpMk id="13" creationId="{00000000-0000-0000-0000-000000000000}"/>
          </ac:grpSpMkLst>
        </pc:grpChg>
      </pc:sldChg>
      <pc:sldMasterChg chg="modSp mod setBg modSldLayout">
        <pc:chgData name="Ebato Sae" userId="0934a294-dc0d-4d75-bef4-0f9bd6b42337" providerId="ADAL" clId="{421F2FFA-60D8-4F1D-81BD-6C1BE723A51E}" dt="2023-08-14T05:02:33.891" v="59" actId="1076"/>
        <pc:sldMasterMkLst>
          <pc:docMk/>
          <pc:sldMasterMk cId="0" sldId="2147483659"/>
        </pc:sldMasterMkLst>
        <pc:spChg chg="mod">
          <ac:chgData name="Ebato Sae" userId="0934a294-dc0d-4d75-bef4-0f9bd6b42337" providerId="ADAL" clId="{421F2FFA-60D8-4F1D-81BD-6C1BE723A51E}" dt="2023-08-14T05:01:14.924" v="23" actId="1076"/>
          <ac:spMkLst>
            <pc:docMk/>
            <pc:sldMasterMk cId="0" sldId="2147483659"/>
            <ac:spMk id="12" creationId="{00000000-0000-0000-0000-000000000000}"/>
          </ac:spMkLst>
        </pc:spChg>
        <pc:sldLayoutChg chg="modSp mod setBg">
          <pc:chgData name="Ebato Sae" userId="0934a294-dc0d-4d75-bef4-0f9bd6b42337" providerId="ADAL" clId="{421F2FFA-60D8-4F1D-81BD-6C1BE723A51E}" dt="2023-08-14T05:02:33.891" v="59" actId="1076"/>
          <pc:sldLayoutMkLst>
            <pc:docMk/>
            <pc:sldMasterMk cId="0" sldId="2147483659"/>
            <pc:sldLayoutMk cId="0" sldId="2147483649"/>
          </pc:sldLayoutMkLst>
          <pc:spChg chg="mod">
            <ac:chgData name="Ebato Sae" userId="0934a294-dc0d-4d75-bef4-0f9bd6b42337" providerId="ADAL" clId="{421F2FFA-60D8-4F1D-81BD-6C1BE723A51E}" dt="2023-08-14T05:02:33.891" v="59" actId="1076"/>
            <ac:spMkLst>
              <pc:docMk/>
              <pc:sldMasterMk cId="0" sldId="2147483659"/>
              <pc:sldLayoutMk cId="0" sldId="2147483649"/>
              <ac:spMk id="24" creationId="{00000000-0000-0000-0000-000000000000}"/>
            </ac:spMkLst>
          </pc:spChg>
        </pc:sldLayoutChg>
        <pc:sldLayoutChg chg="setBg">
          <pc:chgData name="Ebato Sae" userId="0934a294-dc0d-4d75-bef4-0f9bd6b42337" providerId="ADAL" clId="{421F2FFA-60D8-4F1D-81BD-6C1BE723A51E}" dt="2023-08-14T05:01:34.591" v="35"/>
          <pc:sldLayoutMkLst>
            <pc:docMk/>
            <pc:sldMasterMk cId="0" sldId="2147483659"/>
            <pc:sldLayoutMk cId="0" sldId="2147483654"/>
          </pc:sldLayoutMkLst>
        </pc:sldLayoutChg>
        <pc:sldLayoutChg chg="setBg">
          <pc:chgData name="Ebato Sae" userId="0934a294-dc0d-4d75-bef4-0f9bd6b42337" providerId="ADAL" clId="{421F2FFA-60D8-4F1D-81BD-6C1BE723A51E}" dt="2023-08-14T05:01:34.591" v="35"/>
          <pc:sldLayoutMkLst>
            <pc:docMk/>
            <pc:sldMasterMk cId="0" sldId="2147483659"/>
            <pc:sldLayoutMk cId="0" sldId="2147483655"/>
          </pc:sldLayoutMkLst>
        </pc:sldLayoutChg>
        <pc:sldLayoutChg chg="setBg">
          <pc:chgData name="Ebato Sae" userId="0934a294-dc0d-4d75-bef4-0f9bd6b42337" providerId="ADAL" clId="{421F2FFA-60D8-4F1D-81BD-6C1BE723A51E}" dt="2023-08-14T05:01:34.591" v="35"/>
          <pc:sldLayoutMkLst>
            <pc:docMk/>
            <pc:sldMasterMk cId="0" sldId="2147483659"/>
            <pc:sldLayoutMk cId="0" sldId="2147483656"/>
          </pc:sldLayoutMkLst>
        </pc:sldLayoutChg>
        <pc:sldLayoutChg chg="setBg">
          <pc:chgData name="Ebato Sae" userId="0934a294-dc0d-4d75-bef4-0f9bd6b42337" providerId="ADAL" clId="{421F2FFA-60D8-4F1D-81BD-6C1BE723A51E}" dt="2023-08-14T05:01:34.591" v="35"/>
          <pc:sldLayoutMkLst>
            <pc:docMk/>
            <pc:sldMasterMk cId="0" sldId="2147483659"/>
            <pc:sldLayoutMk cId="0" sldId="2147483657"/>
          </pc:sldLayoutMkLst>
        </pc:sldLayoutChg>
        <pc:sldLayoutChg chg="setBg">
          <pc:chgData name="Ebato Sae" userId="0934a294-dc0d-4d75-bef4-0f9bd6b42337" providerId="ADAL" clId="{421F2FFA-60D8-4F1D-81BD-6C1BE723A51E}" dt="2023-08-14T05:01:34.591" v="35"/>
          <pc:sldLayoutMkLst>
            <pc:docMk/>
            <pc:sldMasterMk cId="0" sldId="2147483659"/>
            <pc:sldLayoutMk cId="0" sldId="2147483658"/>
          </pc:sldLayoutMkLst>
        </pc:sldLayoutChg>
        <pc:sldLayoutChg chg="setBg">
          <pc:chgData name="Ebato Sae" userId="0934a294-dc0d-4d75-bef4-0f9bd6b42337" providerId="ADAL" clId="{421F2FFA-60D8-4F1D-81BD-6C1BE723A51E}" dt="2023-08-14T05:01:34.591" v="35"/>
          <pc:sldLayoutMkLst>
            <pc:docMk/>
            <pc:sldMasterMk cId="0" sldId="2147483659"/>
            <pc:sldLayoutMk cId="3836322000" sldId="2147483692"/>
          </pc:sldLayoutMkLst>
        </pc:sldLayoutChg>
      </pc:sldMasterChg>
      <pc:sldMasterChg chg="setBg modSldLayout">
        <pc:chgData name="Ebato Sae" userId="0934a294-dc0d-4d75-bef4-0f9bd6b42337" providerId="ADAL" clId="{421F2FFA-60D8-4F1D-81BD-6C1BE723A51E}" dt="2023-08-14T05:01:34.591" v="35"/>
        <pc:sldMasterMkLst>
          <pc:docMk/>
          <pc:sldMasterMk cId="2464212448" sldId="2147483676"/>
        </pc:sldMasterMkLst>
        <pc:sldLayoutChg chg="setBg">
          <pc:chgData name="Ebato Sae" userId="0934a294-dc0d-4d75-bef4-0f9bd6b42337" providerId="ADAL" clId="{421F2FFA-60D8-4F1D-81BD-6C1BE723A51E}" dt="2023-08-14T05:01:34.591" v="35"/>
          <pc:sldLayoutMkLst>
            <pc:docMk/>
            <pc:sldMasterMk cId="2464212448" sldId="2147483676"/>
            <pc:sldLayoutMk cId="205859928" sldId="2147483677"/>
          </pc:sldLayoutMkLst>
        </pc:sldLayoutChg>
        <pc:sldLayoutChg chg="setBg">
          <pc:chgData name="Ebato Sae" userId="0934a294-dc0d-4d75-bef4-0f9bd6b42337" providerId="ADAL" clId="{421F2FFA-60D8-4F1D-81BD-6C1BE723A51E}" dt="2023-08-14T05:01:34.591" v="35"/>
          <pc:sldLayoutMkLst>
            <pc:docMk/>
            <pc:sldMasterMk cId="2464212448" sldId="2147483676"/>
            <pc:sldLayoutMk cId="3107996313" sldId="2147483678"/>
          </pc:sldLayoutMkLst>
        </pc:sldLayoutChg>
        <pc:sldLayoutChg chg="setBg">
          <pc:chgData name="Ebato Sae" userId="0934a294-dc0d-4d75-bef4-0f9bd6b42337" providerId="ADAL" clId="{421F2FFA-60D8-4F1D-81BD-6C1BE723A51E}" dt="2023-08-14T05:01:34.591" v="35"/>
          <pc:sldLayoutMkLst>
            <pc:docMk/>
            <pc:sldMasterMk cId="2464212448" sldId="2147483676"/>
            <pc:sldLayoutMk cId="1058323334" sldId="2147483679"/>
          </pc:sldLayoutMkLst>
        </pc:sldLayoutChg>
        <pc:sldLayoutChg chg="setBg">
          <pc:chgData name="Ebato Sae" userId="0934a294-dc0d-4d75-bef4-0f9bd6b42337" providerId="ADAL" clId="{421F2FFA-60D8-4F1D-81BD-6C1BE723A51E}" dt="2023-08-14T05:01:34.591" v="35"/>
          <pc:sldLayoutMkLst>
            <pc:docMk/>
            <pc:sldMasterMk cId="2464212448" sldId="2147483676"/>
            <pc:sldLayoutMk cId="330927758" sldId="2147483680"/>
          </pc:sldLayoutMkLst>
        </pc:sldLayoutChg>
        <pc:sldLayoutChg chg="setBg">
          <pc:chgData name="Ebato Sae" userId="0934a294-dc0d-4d75-bef4-0f9bd6b42337" providerId="ADAL" clId="{421F2FFA-60D8-4F1D-81BD-6C1BE723A51E}" dt="2023-08-14T05:01:34.591" v="35"/>
          <pc:sldLayoutMkLst>
            <pc:docMk/>
            <pc:sldMasterMk cId="2464212448" sldId="2147483676"/>
            <pc:sldLayoutMk cId="3492571657" sldId="2147483681"/>
          </pc:sldLayoutMkLst>
        </pc:sldLayoutChg>
        <pc:sldLayoutChg chg="setBg">
          <pc:chgData name="Ebato Sae" userId="0934a294-dc0d-4d75-bef4-0f9bd6b42337" providerId="ADAL" clId="{421F2FFA-60D8-4F1D-81BD-6C1BE723A51E}" dt="2023-08-14T05:01:34.591" v="35"/>
          <pc:sldLayoutMkLst>
            <pc:docMk/>
            <pc:sldMasterMk cId="2464212448" sldId="2147483676"/>
            <pc:sldLayoutMk cId="3322532551" sldId="2147483682"/>
          </pc:sldLayoutMkLst>
        </pc:sldLayoutChg>
        <pc:sldLayoutChg chg="setBg">
          <pc:chgData name="Ebato Sae" userId="0934a294-dc0d-4d75-bef4-0f9bd6b42337" providerId="ADAL" clId="{421F2FFA-60D8-4F1D-81BD-6C1BE723A51E}" dt="2023-08-14T05:01:34.591" v="35"/>
          <pc:sldLayoutMkLst>
            <pc:docMk/>
            <pc:sldMasterMk cId="2464212448" sldId="2147483676"/>
            <pc:sldLayoutMk cId="3999979854" sldId="2147483683"/>
          </pc:sldLayoutMkLst>
        </pc:sldLayoutChg>
        <pc:sldLayoutChg chg="setBg">
          <pc:chgData name="Ebato Sae" userId="0934a294-dc0d-4d75-bef4-0f9bd6b42337" providerId="ADAL" clId="{421F2FFA-60D8-4F1D-81BD-6C1BE723A51E}" dt="2023-08-14T05:01:34.591" v="35"/>
          <pc:sldLayoutMkLst>
            <pc:docMk/>
            <pc:sldMasterMk cId="2464212448" sldId="2147483676"/>
            <pc:sldLayoutMk cId="4249524048" sldId="2147483684"/>
          </pc:sldLayoutMkLst>
        </pc:sldLayoutChg>
        <pc:sldLayoutChg chg="setBg">
          <pc:chgData name="Ebato Sae" userId="0934a294-dc0d-4d75-bef4-0f9bd6b42337" providerId="ADAL" clId="{421F2FFA-60D8-4F1D-81BD-6C1BE723A51E}" dt="2023-08-14T05:01:34.591" v="35"/>
          <pc:sldLayoutMkLst>
            <pc:docMk/>
            <pc:sldMasterMk cId="2464212448" sldId="2147483676"/>
            <pc:sldLayoutMk cId="882682134" sldId="2147483685"/>
          </pc:sldLayoutMkLst>
        </pc:sldLayoutChg>
        <pc:sldLayoutChg chg="setBg">
          <pc:chgData name="Ebato Sae" userId="0934a294-dc0d-4d75-bef4-0f9bd6b42337" providerId="ADAL" clId="{421F2FFA-60D8-4F1D-81BD-6C1BE723A51E}" dt="2023-08-14T05:01:34.591" v="35"/>
          <pc:sldLayoutMkLst>
            <pc:docMk/>
            <pc:sldMasterMk cId="2464212448" sldId="2147483676"/>
            <pc:sldLayoutMk cId="415570934" sldId="2147483686"/>
          </pc:sldLayoutMkLst>
        </pc:sldLayoutChg>
        <pc:sldLayoutChg chg="setBg">
          <pc:chgData name="Ebato Sae" userId="0934a294-dc0d-4d75-bef4-0f9bd6b42337" providerId="ADAL" clId="{421F2FFA-60D8-4F1D-81BD-6C1BE723A51E}" dt="2023-08-14T05:01:34.591" v="35"/>
          <pc:sldLayoutMkLst>
            <pc:docMk/>
            <pc:sldMasterMk cId="2464212448" sldId="2147483676"/>
            <pc:sldLayoutMk cId="2843624856" sldId="2147483687"/>
          </pc:sldLayoutMkLst>
        </pc:sldLayoutChg>
        <pc:sldLayoutChg chg="setBg">
          <pc:chgData name="Ebato Sae" userId="0934a294-dc0d-4d75-bef4-0f9bd6b42337" providerId="ADAL" clId="{421F2FFA-60D8-4F1D-81BD-6C1BE723A51E}" dt="2023-08-14T05:01:34.591" v="35"/>
          <pc:sldLayoutMkLst>
            <pc:docMk/>
            <pc:sldMasterMk cId="2464212448" sldId="2147483676"/>
            <pc:sldLayoutMk cId="3549140869" sldId="2147483688"/>
          </pc:sldLayoutMkLst>
        </pc:sldLayoutChg>
        <pc:sldLayoutChg chg="setBg">
          <pc:chgData name="Ebato Sae" userId="0934a294-dc0d-4d75-bef4-0f9bd6b42337" providerId="ADAL" clId="{421F2FFA-60D8-4F1D-81BD-6C1BE723A51E}" dt="2023-08-14T05:01:34.591" v="35"/>
          <pc:sldLayoutMkLst>
            <pc:docMk/>
            <pc:sldMasterMk cId="2464212448" sldId="2147483676"/>
            <pc:sldLayoutMk cId="1686950791" sldId="2147483689"/>
          </pc:sldLayoutMkLst>
        </pc:sldLayoutChg>
        <pc:sldLayoutChg chg="setBg">
          <pc:chgData name="Ebato Sae" userId="0934a294-dc0d-4d75-bef4-0f9bd6b42337" providerId="ADAL" clId="{421F2FFA-60D8-4F1D-81BD-6C1BE723A51E}" dt="2023-08-14T05:01:34.591" v="35"/>
          <pc:sldLayoutMkLst>
            <pc:docMk/>
            <pc:sldMasterMk cId="2464212448" sldId="2147483676"/>
            <pc:sldLayoutMk cId="2342842880" sldId="2147483690"/>
          </pc:sldLayoutMkLst>
        </pc:sldLayoutChg>
        <pc:sldLayoutChg chg="setBg">
          <pc:chgData name="Ebato Sae" userId="0934a294-dc0d-4d75-bef4-0f9bd6b42337" providerId="ADAL" clId="{421F2FFA-60D8-4F1D-81BD-6C1BE723A51E}" dt="2023-08-14T05:01:34.591" v="35"/>
          <pc:sldLayoutMkLst>
            <pc:docMk/>
            <pc:sldMasterMk cId="2464212448" sldId="2147483676"/>
            <pc:sldLayoutMk cId="3664608613" sldId="2147483691"/>
          </pc:sldLayoutMkLst>
        </pc:sldLayoutChg>
      </pc:sldMasterChg>
      <pc:sldMasterChg chg="setBg modSldLayout">
        <pc:chgData name="Ebato Sae" userId="0934a294-dc0d-4d75-bef4-0f9bd6b42337" providerId="ADAL" clId="{421F2FFA-60D8-4F1D-81BD-6C1BE723A51E}" dt="2023-08-14T05:01:34.591" v="35"/>
        <pc:sldMasterMkLst>
          <pc:docMk/>
          <pc:sldMasterMk cId="3678151866" sldId="2147483722"/>
        </pc:sldMasterMkLst>
        <pc:sldLayoutChg chg="setBg">
          <pc:chgData name="Ebato Sae" userId="0934a294-dc0d-4d75-bef4-0f9bd6b42337" providerId="ADAL" clId="{421F2FFA-60D8-4F1D-81BD-6C1BE723A51E}" dt="2023-08-14T05:01:34.591" v="35"/>
          <pc:sldLayoutMkLst>
            <pc:docMk/>
            <pc:sldMasterMk cId="3678151866" sldId="2147483722"/>
            <pc:sldLayoutMk cId="3911288295" sldId="2147483723"/>
          </pc:sldLayoutMkLst>
        </pc:sldLayoutChg>
        <pc:sldLayoutChg chg="setBg">
          <pc:chgData name="Ebato Sae" userId="0934a294-dc0d-4d75-bef4-0f9bd6b42337" providerId="ADAL" clId="{421F2FFA-60D8-4F1D-81BD-6C1BE723A51E}" dt="2023-08-14T05:01:34.591" v="35"/>
          <pc:sldLayoutMkLst>
            <pc:docMk/>
            <pc:sldMasterMk cId="3678151866" sldId="2147483722"/>
            <pc:sldLayoutMk cId="226861490" sldId="2147483724"/>
          </pc:sldLayoutMkLst>
        </pc:sldLayoutChg>
        <pc:sldLayoutChg chg="setBg">
          <pc:chgData name="Ebato Sae" userId="0934a294-dc0d-4d75-bef4-0f9bd6b42337" providerId="ADAL" clId="{421F2FFA-60D8-4F1D-81BD-6C1BE723A51E}" dt="2023-08-14T05:01:34.591" v="35"/>
          <pc:sldLayoutMkLst>
            <pc:docMk/>
            <pc:sldMasterMk cId="3678151866" sldId="2147483722"/>
            <pc:sldLayoutMk cId="3903353291" sldId="2147483725"/>
          </pc:sldLayoutMkLst>
        </pc:sldLayoutChg>
        <pc:sldLayoutChg chg="setBg">
          <pc:chgData name="Ebato Sae" userId="0934a294-dc0d-4d75-bef4-0f9bd6b42337" providerId="ADAL" clId="{421F2FFA-60D8-4F1D-81BD-6C1BE723A51E}" dt="2023-08-14T05:01:34.591" v="35"/>
          <pc:sldLayoutMkLst>
            <pc:docMk/>
            <pc:sldMasterMk cId="3678151866" sldId="2147483722"/>
            <pc:sldLayoutMk cId="1425203942" sldId="2147483726"/>
          </pc:sldLayoutMkLst>
        </pc:sldLayoutChg>
        <pc:sldLayoutChg chg="setBg">
          <pc:chgData name="Ebato Sae" userId="0934a294-dc0d-4d75-bef4-0f9bd6b42337" providerId="ADAL" clId="{421F2FFA-60D8-4F1D-81BD-6C1BE723A51E}" dt="2023-08-14T05:01:34.591" v="35"/>
          <pc:sldLayoutMkLst>
            <pc:docMk/>
            <pc:sldMasterMk cId="3678151866" sldId="2147483722"/>
            <pc:sldLayoutMk cId="2660065970" sldId="2147483727"/>
          </pc:sldLayoutMkLst>
        </pc:sldLayoutChg>
        <pc:sldLayoutChg chg="setBg">
          <pc:chgData name="Ebato Sae" userId="0934a294-dc0d-4d75-bef4-0f9bd6b42337" providerId="ADAL" clId="{421F2FFA-60D8-4F1D-81BD-6C1BE723A51E}" dt="2023-08-14T05:01:34.591" v="35"/>
          <pc:sldLayoutMkLst>
            <pc:docMk/>
            <pc:sldMasterMk cId="3678151866" sldId="2147483722"/>
            <pc:sldLayoutMk cId="661333269" sldId="2147483728"/>
          </pc:sldLayoutMkLst>
        </pc:sldLayoutChg>
        <pc:sldLayoutChg chg="setBg">
          <pc:chgData name="Ebato Sae" userId="0934a294-dc0d-4d75-bef4-0f9bd6b42337" providerId="ADAL" clId="{421F2FFA-60D8-4F1D-81BD-6C1BE723A51E}" dt="2023-08-14T05:01:34.591" v="35"/>
          <pc:sldLayoutMkLst>
            <pc:docMk/>
            <pc:sldMasterMk cId="3678151866" sldId="2147483722"/>
            <pc:sldLayoutMk cId="2286781430" sldId="2147483729"/>
          </pc:sldLayoutMkLst>
        </pc:sldLayoutChg>
      </pc:sldMasterChg>
      <pc:sldMasterChg chg="setBg modSldLayout">
        <pc:chgData name="Ebato Sae" userId="0934a294-dc0d-4d75-bef4-0f9bd6b42337" providerId="ADAL" clId="{421F2FFA-60D8-4F1D-81BD-6C1BE723A51E}" dt="2023-08-14T05:01:34.591" v="35"/>
        <pc:sldMasterMkLst>
          <pc:docMk/>
          <pc:sldMasterMk cId="786675162" sldId="2147483740"/>
        </pc:sldMasterMkLst>
        <pc:sldLayoutChg chg="setBg">
          <pc:chgData name="Ebato Sae" userId="0934a294-dc0d-4d75-bef4-0f9bd6b42337" providerId="ADAL" clId="{421F2FFA-60D8-4F1D-81BD-6C1BE723A51E}" dt="2023-08-14T05:01:34.591" v="35"/>
          <pc:sldLayoutMkLst>
            <pc:docMk/>
            <pc:sldMasterMk cId="786675162" sldId="2147483740"/>
            <pc:sldLayoutMk cId="1006997953" sldId="2147483741"/>
          </pc:sldLayoutMkLst>
        </pc:sldLayoutChg>
        <pc:sldLayoutChg chg="setBg">
          <pc:chgData name="Ebato Sae" userId="0934a294-dc0d-4d75-bef4-0f9bd6b42337" providerId="ADAL" clId="{421F2FFA-60D8-4F1D-81BD-6C1BE723A51E}" dt="2023-08-14T05:01:34.591" v="35"/>
          <pc:sldLayoutMkLst>
            <pc:docMk/>
            <pc:sldMasterMk cId="786675162" sldId="2147483740"/>
            <pc:sldLayoutMk cId="3840898963" sldId="2147483742"/>
          </pc:sldLayoutMkLst>
        </pc:sldLayoutChg>
        <pc:sldLayoutChg chg="setBg">
          <pc:chgData name="Ebato Sae" userId="0934a294-dc0d-4d75-bef4-0f9bd6b42337" providerId="ADAL" clId="{421F2FFA-60D8-4F1D-81BD-6C1BE723A51E}" dt="2023-08-14T05:01:34.591" v="35"/>
          <pc:sldLayoutMkLst>
            <pc:docMk/>
            <pc:sldMasterMk cId="786675162" sldId="2147483740"/>
            <pc:sldLayoutMk cId="3808016792" sldId="2147483743"/>
          </pc:sldLayoutMkLst>
        </pc:sldLayoutChg>
        <pc:sldLayoutChg chg="setBg">
          <pc:chgData name="Ebato Sae" userId="0934a294-dc0d-4d75-bef4-0f9bd6b42337" providerId="ADAL" clId="{421F2FFA-60D8-4F1D-81BD-6C1BE723A51E}" dt="2023-08-14T05:01:34.591" v="35"/>
          <pc:sldLayoutMkLst>
            <pc:docMk/>
            <pc:sldMasterMk cId="786675162" sldId="2147483740"/>
            <pc:sldLayoutMk cId="641731188" sldId="2147483744"/>
          </pc:sldLayoutMkLst>
        </pc:sldLayoutChg>
        <pc:sldLayoutChg chg="setBg">
          <pc:chgData name="Ebato Sae" userId="0934a294-dc0d-4d75-bef4-0f9bd6b42337" providerId="ADAL" clId="{421F2FFA-60D8-4F1D-81BD-6C1BE723A51E}" dt="2023-08-14T05:01:34.591" v="35"/>
          <pc:sldLayoutMkLst>
            <pc:docMk/>
            <pc:sldMasterMk cId="786675162" sldId="2147483740"/>
            <pc:sldLayoutMk cId="1665625258" sldId="2147483745"/>
          </pc:sldLayoutMkLst>
        </pc:sldLayoutChg>
        <pc:sldLayoutChg chg="setBg">
          <pc:chgData name="Ebato Sae" userId="0934a294-dc0d-4d75-bef4-0f9bd6b42337" providerId="ADAL" clId="{421F2FFA-60D8-4F1D-81BD-6C1BE723A51E}" dt="2023-08-14T05:01:34.591" v="35"/>
          <pc:sldLayoutMkLst>
            <pc:docMk/>
            <pc:sldMasterMk cId="786675162" sldId="2147483740"/>
            <pc:sldLayoutMk cId="2967490801" sldId="2147483746"/>
          </pc:sldLayoutMkLst>
        </pc:sldLayoutChg>
        <pc:sldLayoutChg chg="setBg">
          <pc:chgData name="Ebato Sae" userId="0934a294-dc0d-4d75-bef4-0f9bd6b42337" providerId="ADAL" clId="{421F2FFA-60D8-4F1D-81BD-6C1BE723A51E}" dt="2023-08-14T05:01:34.591" v="35"/>
          <pc:sldLayoutMkLst>
            <pc:docMk/>
            <pc:sldMasterMk cId="786675162" sldId="2147483740"/>
            <pc:sldLayoutMk cId="3132232762" sldId="2147483747"/>
          </pc:sldLayoutMkLst>
        </pc:sldLayoutChg>
        <pc:sldLayoutChg chg="setBg">
          <pc:chgData name="Ebato Sae" userId="0934a294-dc0d-4d75-bef4-0f9bd6b42337" providerId="ADAL" clId="{421F2FFA-60D8-4F1D-81BD-6C1BE723A51E}" dt="2023-08-14T05:01:34.591" v="35"/>
          <pc:sldLayoutMkLst>
            <pc:docMk/>
            <pc:sldMasterMk cId="786675162" sldId="2147483740"/>
            <pc:sldLayoutMk cId="172773772" sldId="2147483748"/>
          </pc:sldLayoutMkLst>
        </pc:sldLayoutChg>
        <pc:sldLayoutChg chg="setBg">
          <pc:chgData name="Ebato Sae" userId="0934a294-dc0d-4d75-bef4-0f9bd6b42337" providerId="ADAL" clId="{421F2FFA-60D8-4F1D-81BD-6C1BE723A51E}" dt="2023-08-14T05:01:34.591" v="35"/>
          <pc:sldLayoutMkLst>
            <pc:docMk/>
            <pc:sldMasterMk cId="786675162" sldId="2147483740"/>
            <pc:sldLayoutMk cId="4169422172" sldId="2147483749"/>
          </pc:sldLayoutMkLst>
        </pc:sldLayoutChg>
        <pc:sldLayoutChg chg="setBg">
          <pc:chgData name="Ebato Sae" userId="0934a294-dc0d-4d75-bef4-0f9bd6b42337" providerId="ADAL" clId="{421F2FFA-60D8-4F1D-81BD-6C1BE723A51E}" dt="2023-08-14T05:01:34.591" v="35"/>
          <pc:sldLayoutMkLst>
            <pc:docMk/>
            <pc:sldMasterMk cId="786675162" sldId="2147483740"/>
            <pc:sldLayoutMk cId="4274718830" sldId="2147483750"/>
          </pc:sldLayoutMkLst>
        </pc:sldLayoutChg>
        <pc:sldLayoutChg chg="setBg">
          <pc:chgData name="Ebato Sae" userId="0934a294-dc0d-4d75-bef4-0f9bd6b42337" providerId="ADAL" clId="{421F2FFA-60D8-4F1D-81BD-6C1BE723A51E}" dt="2023-08-14T05:01:34.591" v="35"/>
          <pc:sldLayoutMkLst>
            <pc:docMk/>
            <pc:sldMasterMk cId="786675162" sldId="2147483740"/>
            <pc:sldLayoutMk cId="3047189504" sldId="2147483751"/>
          </pc:sldLayoutMkLst>
        </pc:sldLayoutChg>
      </pc:sldMasterChg>
      <pc:sldMasterChg chg="setBg modSldLayout">
        <pc:chgData name="Ebato Sae" userId="0934a294-dc0d-4d75-bef4-0f9bd6b42337" providerId="ADAL" clId="{421F2FFA-60D8-4F1D-81BD-6C1BE723A51E}" dt="2023-08-14T05:01:34.591" v="35"/>
        <pc:sldMasterMkLst>
          <pc:docMk/>
          <pc:sldMasterMk cId="1059204450" sldId="2147483774"/>
        </pc:sldMasterMkLst>
        <pc:sldLayoutChg chg="setBg">
          <pc:chgData name="Ebato Sae" userId="0934a294-dc0d-4d75-bef4-0f9bd6b42337" providerId="ADAL" clId="{421F2FFA-60D8-4F1D-81BD-6C1BE723A51E}" dt="2023-08-14T05:01:34.591" v="35"/>
          <pc:sldLayoutMkLst>
            <pc:docMk/>
            <pc:sldMasterMk cId="1059204450" sldId="2147483774"/>
            <pc:sldLayoutMk cId="1236084705" sldId="2147483775"/>
          </pc:sldLayoutMkLst>
        </pc:sldLayoutChg>
        <pc:sldLayoutChg chg="setBg">
          <pc:chgData name="Ebato Sae" userId="0934a294-dc0d-4d75-bef4-0f9bd6b42337" providerId="ADAL" clId="{421F2FFA-60D8-4F1D-81BD-6C1BE723A51E}" dt="2023-08-14T05:01:34.591" v="35"/>
          <pc:sldLayoutMkLst>
            <pc:docMk/>
            <pc:sldMasterMk cId="1059204450" sldId="2147483774"/>
            <pc:sldLayoutMk cId="3606396896" sldId="2147483776"/>
          </pc:sldLayoutMkLst>
        </pc:sldLayoutChg>
        <pc:sldLayoutChg chg="setBg">
          <pc:chgData name="Ebato Sae" userId="0934a294-dc0d-4d75-bef4-0f9bd6b42337" providerId="ADAL" clId="{421F2FFA-60D8-4F1D-81BD-6C1BE723A51E}" dt="2023-08-14T05:01:34.591" v="35"/>
          <pc:sldLayoutMkLst>
            <pc:docMk/>
            <pc:sldMasterMk cId="1059204450" sldId="2147483774"/>
            <pc:sldLayoutMk cId="1470107884" sldId="2147483777"/>
          </pc:sldLayoutMkLst>
        </pc:sldLayoutChg>
        <pc:sldLayoutChg chg="setBg">
          <pc:chgData name="Ebato Sae" userId="0934a294-dc0d-4d75-bef4-0f9bd6b42337" providerId="ADAL" clId="{421F2FFA-60D8-4F1D-81BD-6C1BE723A51E}" dt="2023-08-14T05:01:34.591" v="35"/>
          <pc:sldLayoutMkLst>
            <pc:docMk/>
            <pc:sldMasterMk cId="1059204450" sldId="2147483774"/>
            <pc:sldLayoutMk cId="4071607716" sldId="2147483778"/>
          </pc:sldLayoutMkLst>
        </pc:sldLayoutChg>
        <pc:sldLayoutChg chg="setBg">
          <pc:chgData name="Ebato Sae" userId="0934a294-dc0d-4d75-bef4-0f9bd6b42337" providerId="ADAL" clId="{421F2FFA-60D8-4F1D-81BD-6C1BE723A51E}" dt="2023-08-14T05:01:34.591" v="35"/>
          <pc:sldLayoutMkLst>
            <pc:docMk/>
            <pc:sldMasterMk cId="1059204450" sldId="2147483774"/>
            <pc:sldLayoutMk cId="3662275823" sldId="2147483779"/>
          </pc:sldLayoutMkLst>
        </pc:sldLayoutChg>
        <pc:sldLayoutChg chg="setBg">
          <pc:chgData name="Ebato Sae" userId="0934a294-dc0d-4d75-bef4-0f9bd6b42337" providerId="ADAL" clId="{421F2FFA-60D8-4F1D-81BD-6C1BE723A51E}" dt="2023-08-14T05:01:34.591" v="35"/>
          <pc:sldLayoutMkLst>
            <pc:docMk/>
            <pc:sldMasterMk cId="1059204450" sldId="2147483774"/>
            <pc:sldLayoutMk cId="3838445160" sldId="2147483780"/>
          </pc:sldLayoutMkLst>
        </pc:sldLayoutChg>
        <pc:sldLayoutChg chg="setBg">
          <pc:chgData name="Ebato Sae" userId="0934a294-dc0d-4d75-bef4-0f9bd6b42337" providerId="ADAL" clId="{421F2FFA-60D8-4F1D-81BD-6C1BE723A51E}" dt="2023-08-14T05:01:34.591" v="35"/>
          <pc:sldLayoutMkLst>
            <pc:docMk/>
            <pc:sldMasterMk cId="1059204450" sldId="2147483774"/>
            <pc:sldLayoutMk cId="1851496793" sldId="2147483781"/>
          </pc:sldLayoutMkLst>
        </pc:sldLayoutChg>
        <pc:sldLayoutChg chg="setBg">
          <pc:chgData name="Ebato Sae" userId="0934a294-dc0d-4d75-bef4-0f9bd6b42337" providerId="ADAL" clId="{421F2FFA-60D8-4F1D-81BD-6C1BE723A51E}" dt="2023-08-14T05:01:34.591" v="35"/>
          <pc:sldLayoutMkLst>
            <pc:docMk/>
            <pc:sldMasterMk cId="1059204450" sldId="2147483774"/>
            <pc:sldLayoutMk cId="2114468591" sldId="2147483782"/>
          </pc:sldLayoutMkLst>
        </pc:sldLayoutChg>
        <pc:sldLayoutChg chg="setBg">
          <pc:chgData name="Ebato Sae" userId="0934a294-dc0d-4d75-bef4-0f9bd6b42337" providerId="ADAL" clId="{421F2FFA-60D8-4F1D-81BD-6C1BE723A51E}" dt="2023-08-14T05:01:34.591" v="35"/>
          <pc:sldLayoutMkLst>
            <pc:docMk/>
            <pc:sldMasterMk cId="1059204450" sldId="2147483774"/>
            <pc:sldLayoutMk cId="4088213032" sldId="2147483783"/>
          </pc:sldLayoutMkLst>
        </pc:sldLayoutChg>
        <pc:sldLayoutChg chg="setBg">
          <pc:chgData name="Ebato Sae" userId="0934a294-dc0d-4d75-bef4-0f9bd6b42337" providerId="ADAL" clId="{421F2FFA-60D8-4F1D-81BD-6C1BE723A51E}" dt="2023-08-14T05:01:34.591" v="35"/>
          <pc:sldLayoutMkLst>
            <pc:docMk/>
            <pc:sldMasterMk cId="1059204450" sldId="2147483774"/>
            <pc:sldLayoutMk cId="2361244597" sldId="2147483784"/>
          </pc:sldLayoutMkLst>
        </pc:sldLayoutChg>
        <pc:sldLayoutChg chg="setBg">
          <pc:chgData name="Ebato Sae" userId="0934a294-dc0d-4d75-bef4-0f9bd6b42337" providerId="ADAL" clId="{421F2FFA-60D8-4F1D-81BD-6C1BE723A51E}" dt="2023-08-14T05:01:34.591" v="35"/>
          <pc:sldLayoutMkLst>
            <pc:docMk/>
            <pc:sldMasterMk cId="1059204450" sldId="2147483774"/>
            <pc:sldLayoutMk cId="1213020868" sldId="2147483785"/>
          </pc:sldLayoutMkLst>
        </pc:sldLayoutChg>
        <pc:sldLayoutChg chg="setBg">
          <pc:chgData name="Ebato Sae" userId="0934a294-dc0d-4d75-bef4-0f9bd6b42337" providerId="ADAL" clId="{421F2FFA-60D8-4F1D-81BD-6C1BE723A51E}" dt="2023-08-14T05:01:34.591" v="35"/>
          <pc:sldLayoutMkLst>
            <pc:docMk/>
            <pc:sldMasterMk cId="1059204450" sldId="2147483774"/>
            <pc:sldLayoutMk cId="1836776007" sldId="2147483786"/>
          </pc:sldLayoutMkLst>
        </pc:sldLayoutChg>
        <pc:sldLayoutChg chg="setBg">
          <pc:chgData name="Ebato Sae" userId="0934a294-dc0d-4d75-bef4-0f9bd6b42337" providerId="ADAL" clId="{421F2FFA-60D8-4F1D-81BD-6C1BE723A51E}" dt="2023-08-14T05:01:34.591" v="35"/>
          <pc:sldLayoutMkLst>
            <pc:docMk/>
            <pc:sldMasterMk cId="1059204450" sldId="2147483774"/>
            <pc:sldLayoutMk cId="1237190260" sldId="2147483787"/>
          </pc:sldLayoutMkLst>
        </pc:sldLayoutChg>
        <pc:sldLayoutChg chg="setBg">
          <pc:chgData name="Ebato Sae" userId="0934a294-dc0d-4d75-bef4-0f9bd6b42337" providerId="ADAL" clId="{421F2FFA-60D8-4F1D-81BD-6C1BE723A51E}" dt="2023-08-14T05:01:34.591" v="35"/>
          <pc:sldLayoutMkLst>
            <pc:docMk/>
            <pc:sldMasterMk cId="1059204450" sldId="2147483774"/>
            <pc:sldLayoutMk cId="2116859624" sldId="2147483788"/>
          </pc:sldLayoutMkLst>
        </pc:sldLayoutChg>
        <pc:sldLayoutChg chg="setBg">
          <pc:chgData name="Ebato Sae" userId="0934a294-dc0d-4d75-bef4-0f9bd6b42337" providerId="ADAL" clId="{421F2FFA-60D8-4F1D-81BD-6C1BE723A51E}" dt="2023-08-14T05:01:34.591" v="35"/>
          <pc:sldLayoutMkLst>
            <pc:docMk/>
            <pc:sldMasterMk cId="1059204450" sldId="2147483774"/>
            <pc:sldLayoutMk cId="2304620315" sldId="2147483789"/>
          </pc:sldLayoutMkLst>
        </pc:sldLayoutChg>
        <pc:sldLayoutChg chg="setBg">
          <pc:chgData name="Ebato Sae" userId="0934a294-dc0d-4d75-bef4-0f9bd6b42337" providerId="ADAL" clId="{421F2FFA-60D8-4F1D-81BD-6C1BE723A51E}" dt="2023-08-14T05:01:34.591" v="35"/>
          <pc:sldLayoutMkLst>
            <pc:docMk/>
            <pc:sldMasterMk cId="1059204450" sldId="2147483774"/>
            <pc:sldLayoutMk cId="3569841103" sldId="2147483790"/>
          </pc:sldLayoutMkLst>
        </pc:sldLayoutChg>
      </pc:sldMasterChg>
    </pc:docChg>
  </pc:docChgLst>
  <pc:docChgLst>
    <pc:chgData name="Ebato Sae" userId="0934a294-dc0d-4d75-bef4-0f9bd6b42337" providerId="ADAL" clId="{3E42F0B4-9ED7-4912-AF2A-84EF589C1487}"/>
    <pc:docChg chg="modSld">
      <pc:chgData name="Ebato Sae" userId="0934a294-dc0d-4d75-bef4-0f9bd6b42337" providerId="ADAL" clId="{3E42F0B4-9ED7-4912-AF2A-84EF589C1487}" dt="2023-06-09T03:00:14.425" v="7" actId="14100"/>
      <pc:docMkLst>
        <pc:docMk/>
      </pc:docMkLst>
      <pc:sldChg chg="addSp modSp mod">
        <pc:chgData name="Ebato Sae" userId="0934a294-dc0d-4d75-bef4-0f9bd6b42337" providerId="ADAL" clId="{3E42F0B4-9ED7-4912-AF2A-84EF589C1487}" dt="2023-06-09T03:00:14.425" v="7" actId="14100"/>
        <pc:sldMkLst>
          <pc:docMk/>
          <pc:sldMk cId="3113844654" sldId="403"/>
        </pc:sldMkLst>
        <pc:spChg chg="add mod">
          <ac:chgData name="Ebato Sae" userId="0934a294-dc0d-4d75-bef4-0f9bd6b42337" providerId="ADAL" clId="{3E42F0B4-9ED7-4912-AF2A-84EF589C1487}" dt="2023-06-09T03:00:14.425" v="7" actId="14100"/>
          <ac:spMkLst>
            <pc:docMk/>
            <pc:sldMk cId="3113844654" sldId="403"/>
            <ac:spMk id="5" creationId="{BF9EF227-89DF-0FF7-D0B2-1DEE25D3CF09}"/>
          </ac:spMkLst>
        </pc:spChg>
      </pc:sldChg>
      <pc:sldChg chg="modSp mod">
        <pc:chgData name="Ebato Sae" userId="0934a294-dc0d-4d75-bef4-0f9bd6b42337" providerId="ADAL" clId="{3E42F0B4-9ED7-4912-AF2A-84EF589C1487}" dt="2023-06-09T02:58:44.553" v="0"/>
        <pc:sldMkLst>
          <pc:docMk/>
          <pc:sldMk cId="3228023206" sldId="424"/>
        </pc:sldMkLst>
        <pc:spChg chg="mod">
          <ac:chgData name="Ebato Sae" userId="0934a294-dc0d-4d75-bef4-0f9bd6b42337" providerId="ADAL" clId="{3E42F0B4-9ED7-4912-AF2A-84EF589C1487}" dt="2023-06-09T02:58:44.553" v="0"/>
          <ac:spMkLst>
            <pc:docMk/>
            <pc:sldMk cId="3228023206" sldId="424"/>
            <ac:spMk id="12" creationId="{00000000-0000-0000-0000-000000000000}"/>
          </ac:spMkLst>
        </pc:spChg>
      </pc:sldChg>
    </pc:docChg>
  </pc:docChgLst>
  <pc:docChgLst>
    <pc:chgData name="Maeda Koichiro" userId="S::koichiro.maeda@profiles.co.jp::7cce83f0-bee7-4698-acce-84dca746bef5" providerId="AD" clId="Web-{84601E9F-D232-1166-63A7-059DA141F597}"/>
    <pc:docChg chg="modSld">
      <pc:chgData name="Maeda Koichiro" userId="S::koichiro.maeda@profiles.co.jp::7cce83f0-bee7-4698-acce-84dca746bef5" providerId="AD" clId="Web-{84601E9F-D232-1166-63A7-059DA141F597}" dt="2023-08-17T18:29:57.675" v="1"/>
      <pc:docMkLst>
        <pc:docMk/>
      </pc:docMkLst>
      <pc:sldChg chg="delSp">
        <pc:chgData name="Maeda Koichiro" userId="S::koichiro.maeda@profiles.co.jp::7cce83f0-bee7-4698-acce-84dca746bef5" providerId="AD" clId="Web-{84601E9F-D232-1166-63A7-059DA141F597}" dt="2023-08-17T18:29:45.096" v="0"/>
        <pc:sldMkLst>
          <pc:docMk/>
          <pc:sldMk cId="1283846751" sldId="422"/>
        </pc:sldMkLst>
        <pc:spChg chg="del">
          <ac:chgData name="Maeda Koichiro" userId="S::koichiro.maeda@profiles.co.jp::7cce83f0-bee7-4698-acce-84dca746bef5" providerId="AD" clId="Web-{84601E9F-D232-1166-63A7-059DA141F597}" dt="2023-08-17T18:29:45.096" v="0"/>
          <ac:spMkLst>
            <pc:docMk/>
            <pc:sldMk cId="1283846751" sldId="422"/>
            <ac:spMk id="31" creationId="{9DE623AE-BF33-546D-76AD-D8E8EF4AFAF5}"/>
          </ac:spMkLst>
        </pc:spChg>
      </pc:sldChg>
      <pc:sldChg chg="delSp">
        <pc:chgData name="Maeda Koichiro" userId="S::koichiro.maeda@profiles.co.jp::7cce83f0-bee7-4698-acce-84dca746bef5" providerId="AD" clId="Web-{84601E9F-D232-1166-63A7-059DA141F597}" dt="2023-08-17T18:29:57.675" v="1"/>
        <pc:sldMkLst>
          <pc:docMk/>
          <pc:sldMk cId="3809455067" sldId="423"/>
        </pc:sldMkLst>
        <pc:spChg chg="del">
          <ac:chgData name="Maeda Koichiro" userId="S::koichiro.maeda@profiles.co.jp::7cce83f0-bee7-4698-acce-84dca746bef5" providerId="AD" clId="Web-{84601E9F-D232-1166-63A7-059DA141F597}" dt="2023-08-17T18:29:57.675" v="1"/>
          <ac:spMkLst>
            <pc:docMk/>
            <pc:sldMk cId="3809455067" sldId="423"/>
            <ac:spMk id="4" creationId="{4F9D22AE-F1C5-B75D-F182-9072EDABF83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773605-0B3C-4C02-9A53-99C2AAC93CE3}" type="doc">
      <dgm:prSet loTypeId="urn:microsoft.com/office/officeart/2009/3/layout/StepUpProcess" loCatId="process" qsTypeId="urn:microsoft.com/office/officeart/2005/8/quickstyle/simple1" qsCatId="simple" csTypeId="urn:microsoft.com/office/officeart/2005/8/colors/accent0_1" csCatId="mainScheme" phldr="1"/>
      <dgm:spPr/>
      <dgm:t>
        <a:bodyPr/>
        <a:lstStyle/>
        <a:p>
          <a:endParaRPr kumimoji="1" lang="ja-JP" altLang="en-US"/>
        </a:p>
      </dgm:t>
    </dgm:pt>
    <dgm:pt modelId="{52B8C9D8-6EE1-409A-B987-16AE4F24FC71}">
      <dgm:prSet phldrT="[テキスト]" custT="1"/>
      <dgm:spPr/>
      <dgm:t>
        <a:bodyPr/>
        <a:lstStyle/>
        <a:p>
          <a:r>
            <a:rPr kumimoji="1" lang="ja-JP" altLang="en-US" sz="1600" b="1" dirty="0">
              <a:latin typeface="Meiryo UI" pitchFamily="50" charset="-128"/>
              <a:ea typeface="Meiryo UI" pitchFamily="50" charset="-128"/>
              <a:cs typeface="Meiryo UI" pitchFamily="50" charset="-128"/>
            </a:rPr>
            <a:t>対象者アセス</a:t>
          </a:r>
          <a:br>
            <a:rPr kumimoji="1" lang="en-US" altLang="ja-JP" sz="1600" b="1" dirty="0">
              <a:latin typeface="Meiryo UI" pitchFamily="50" charset="-128"/>
              <a:ea typeface="Meiryo UI" pitchFamily="50" charset="-128"/>
              <a:cs typeface="Meiryo UI" pitchFamily="50" charset="-128"/>
            </a:rPr>
          </a:br>
          <a:r>
            <a:rPr kumimoji="1" lang="ja-JP" altLang="en-US" sz="1600" b="1" dirty="0">
              <a:latin typeface="Meiryo UI" pitchFamily="50" charset="-128"/>
              <a:ea typeface="Meiryo UI" pitchFamily="50" charset="-128"/>
              <a:cs typeface="Meiryo UI" pitchFamily="50" charset="-128"/>
            </a:rPr>
            <a:t>メント実施</a:t>
          </a:r>
        </a:p>
      </dgm:t>
    </dgm:pt>
    <dgm:pt modelId="{210551B0-AF89-428D-A2D2-9A1D21237824}" type="parTrans" cxnId="{DB577327-F13D-47C1-840F-C28A5CCA25A7}">
      <dgm:prSet/>
      <dgm:spPr/>
      <dgm:t>
        <a:bodyPr/>
        <a:lstStyle/>
        <a:p>
          <a:endParaRPr kumimoji="1" lang="ja-JP" altLang="en-US"/>
        </a:p>
      </dgm:t>
    </dgm:pt>
    <dgm:pt modelId="{64B2635B-ABF8-41C4-9A54-C917F1EB147B}" type="sibTrans" cxnId="{DB577327-F13D-47C1-840F-C28A5CCA25A7}">
      <dgm:prSet/>
      <dgm:spPr/>
      <dgm:t>
        <a:bodyPr/>
        <a:lstStyle/>
        <a:p>
          <a:endParaRPr kumimoji="1" lang="ja-JP" altLang="en-US"/>
        </a:p>
      </dgm:t>
    </dgm:pt>
    <dgm:pt modelId="{F8C6EA4A-3DF9-4B4B-917D-7E12CA7ADB4F}">
      <dgm:prSet phldrT="[テキスト]" custT="1"/>
      <dgm:spPr/>
      <dgm:t>
        <a:bodyPr/>
        <a:lstStyle/>
        <a:p>
          <a:r>
            <a:rPr kumimoji="1" lang="ja-JP" altLang="en-US" sz="1600" b="1" dirty="0">
              <a:latin typeface="Meiryo UI" pitchFamily="50" charset="-128"/>
              <a:ea typeface="Meiryo UI" pitchFamily="50" charset="-128"/>
              <a:cs typeface="Meiryo UI" pitchFamily="50" charset="-128"/>
            </a:rPr>
            <a:t>キックオフ</a:t>
          </a:r>
          <a:endParaRPr kumimoji="1" lang="en-US" altLang="ja-JP" sz="1600" b="1" dirty="0">
            <a:latin typeface="Meiryo UI" pitchFamily="50" charset="-128"/>
            <a:ea typeface="Meiryo UI" pitchFamily="50" charset="-128"/>
            <a:cs typeface="Meiryo UI" pitchFamily="50" charset="-128"/>
          </a:endParaRPr>
        </a:p>
      </dgm:t>
    </dgm:pt>
    <dgm:pt modelId="{B82BDD6E-FF18-4D44-9244-53880A11E8C8}" type="parTrans" cxnId="{844A613F-F88E-48B2-8869-9D3BCBDF13DE}">
      <dgm:prSet/>
      <dgm:spPr/>
      <dgm:t>
        <a:bodyPr/>
        <a:lstStyle/>
        <a:p>
          <a:endParaRPr kumimoji="1" lang="ja-JP" altLang="en-US"/>
        </a:p>
      </dgm:t>
    </dgm:pt>
    <dgm:pt modelId="{1B340B29-04D6-4672-88E6-8AB745C8BAE5}" type="sibTrans" cxnId="{844A613F-F88E-48B2-8869-9D3BCBDF13DE}">
      <dgm:prSet/>
      <dgm:spPr/>
      <dgm:t>
        <a:bodyPr/>
        <a:lstStyle/>
        <a:p>
          <a:endParaRPr kumimoji="1" lang="ja-JP" altLang="en-US"/>
        </a:p>
      </dgm:t>
    </dgm:pt>
    <dgm:pt modelId="{D0A8AF52-97FB-4621-B189-0EBEF34E0EC8}">
      <dgm:prSet phldrT="[テキスト]" custT="1"/>
      <dgm:spPr/>
      <dgm:t>
        <a:bodyPr/>
        <a:lstStyle/>
        <a:p>
          <a:r>
            <a:rPr kumimoji="1" lang="ja-JP" altLang="en-US" sz="1600" b="1" dirty="0">
              <a:latin typeface="Meiryo UI" pitchFamily="50" charset="-128"/>
              <a:ea typeface="Meiryo UI" pitchFamily="50" charset="-128"/>
              <a:cs typeface="Meiryo UI" pitchFamily="50" charset="-128"/>
            </a:rPr>
            <a:t>エグゼクティブ</a:t>
          </a:r>
          <a:br>
            <a:rPr kumimoji="1" lang="en-US" altLang="ja-JP" sz="1600" b="1" dirty="0">
              <a:latin typeface="Meiryo UI" pitchFamily="50" charset="-128"/>
              <a:ea typeface="Meiryo UI" pitchFamily="50" charset="-128"/>
              <a:cs typeface="Meiryo UI" pitchFamily="50" charset="-128"/>
            </a:rPr>
          </a:br>
          <a:r>
            <a:rPr kumimoji="1" lang="ja-JP" altLang="en-US" sz="1600" b="1" dirty="0">
              <a:latin typeface="Meiryo UI" pitchFamily="50" charset="-128"/>
              <a:ea typeface="Meiryo UI" pitchFamily="50" charset="-128"/>
              <a:cs typeface="Meiryo UI" pitchFamily="50" charset="-128"/>
            </a:rPr>
            <a:t>インタビュー</a:t>
          </a:r>
          <a:endParaRPr kumimoji="1" lang="ja-JP" altLang="en-US" sz="1600" b="1" dirty="0"/>
        </a:p>
      </dgm:t>
    </dgm:pt>
    <dgm:pt modelId="{6BD832B7-F2FD-41BC-98D5-EABF6B697BA2}" type="parTrans" cxnId="{C6AD8F48-98A7-457B-9D37-4A2B70B38BEE}">
      <dgm:prSet/>
      <dgm:spPr/>
      <dgm:t>
        <a:bodyPr/>
        <a:lstStyle/>
        <a:p>
          <a:endParaRPr kumimoji="1" lang="ja-JP" altLang="en-US"/>
        </a:p>
      </dgm:t>
    </dgm:pt>
    <dgm:pt modelId="{002937DA-AAA0-49A4-89E2-602F74BACC58}" type="sibTrans" cxnId="{C6AD8F48-98A7-457B-9D37-4A2B70B38BEE}">
      <dgm:prSet/>
      <dgm:spPr/>
      <dgm:t>
        <a:bodyPr/>
        <a:lstStyle/>
        <a:p>
          <a:endParaRPr kumimoji="1" lang="ja-JP" altLang="en-US"/>
        </a:p>
      </dgm:t>
    </dgm:pt>
    <dgm:pt modelId="{9EA089B0-D502-4D0D-B4D6-D118296C7A0A}">
      <dgm:prSet phldrT="[テキスト]" custT="1"/>
      <dgm:spPr/>
      <dgm:t>
        <a:bodyPr/>
        <a:lstStyle/>
        <a:p>
          <a:r>
            <a:rPr kumimoji="1" lang="ja-JP" altLang="en-US" sz="1600" b="1" dirty="0">
              <a:latin typeface="Meiryo UI" panose="020B0604030504040204" pitchFamily="50" charset="-128"/>
              <a:ea typeface="Meiryo UI" panose="020B0604030504040204" pitchFamily="50" charset="-128"/>
            </a:rPr>
            <a:t>モデル最終化、レポート作成</a:t>
          </a:r>
        </a:p>
      </dgm:t>
    </dgm:pt>
    <dgm:pt modelId="{9B14E924-A99F-48B1-A61F-AF7B8334C0AF}" type="parTrans" cxnId="{418CCDCE-B73B-41CF-AE64-4076ED59B5AB}">
      <dgm:prSet/>
      <dgm:spPr/>
      <dgm:t>
        <a:bodyPr/>
        <a:lstStyle/>
        <a:p>
          <a:endParaRPr kumimoji="1" lang="ja-JP" altLang="en-US"/>
        </a:p>
      </dgm:t>
    </dgm:pt>
    <dgm:pt modelId="{D57B93C1-1A46-44A8-8B90-4E8E03E63A61}" type="sibTrans" cxnId="{418CCDCE-B73B-41CF-AE64-4076ED59B5AB}">
      <dgm:prSet/>
      <dgm:spPr/>
      <dgm:t>
        <a:bodyPr/>
        <a:lstStyle/>
        <a:p>
          <a:endParaRPr kumimoji="1" lang="ja-JP" altLang="en-US"/>
        </a:p>
      </dgm:t>
    </dgm:pt>
    <dgm:pt modelId="{012AECA2-6F26-4F3B-99BA-EE66DE7FB856}">
      <dgm:prSet phldrT="[テキスト]" custT="1"/>
      <dgm:spPr/>
      <dgm:t>
        <a:bodyPr/>
        <a:lstStyle/>
        <a:p>
          <a:r>
            <a:rPr kumimoji="1" lang="ja-JP" altLang="en-US" sz="1600" b="1" dirty="0">
              <a:latin typeface="Meiryo UI" pitchFamily="50" charset="-128"/>
              <a:ea typeface="Meiryo UI" pitchFamily="50" charset="-128"/>
              <a:cs typeface="Meiryo UI" pitchFamily="50" charset="-128"/>
            </a:rPr>
            <a:t>成果物納品　</a:t>
          </a:r>
          <a:r>
            <a:rPr kumimoji="1" lang="en-US" altLang="ja-JP" sz="1600" b="1" dirty="0">
              <a:latin typeface="Meiryo UI" pitchFamily="50" charset="-128"/>
              <a:ea typeface="Meiryo UI" pitchFamily="50" charset="-128"/>
              <a:cs typeface="Meiryo UI" pitchFamily="50" charset="-128"/>
            </a:rPr>
            <a:t> </a:t>
          </a:r>
          <a:endParaRPr kumimoji="1" lang="ja-JP" altLang="en-US" sz="1600" b="1" dirty="0"/>
        </a:p>
      </dgm:t>
    </dgm:pt>
    <dgm:pt modelId="{B9EE62D6-B3ED-4FEE-9A9B-3C7AC346DDDF}" type="sibTrans" cxnId="{8EE480FD-E165-4DC8-A8A0-4FA549ED6F17}">
      <dgm:prSet/>
      <dgm:spPr/>
      <dgm:t>
        <a:bodyPr/>
        <a:lstStyle/>
        <a:p>
          <a:endParaRPr kumimoji="1" lang="ja-JP" altLang="en-US"/>
        </a:p>
      </dgm:t>
    </dgm:pt>
    <dgm:pt modelId="{D2F5909E-80E1-4173-81C1-8A3ACCC9A311}" type="parTrans" cxnId="{8EE480FD-E165-4DC8-A8A0-4FA549ED6F17}">
      <dgm:prSet/>
      <dgm:spPr/>
      <dgm:t>
        <a:bodyPr/>
        <a:lstStyle/>
        <a:p>
          <a:endParaRPr kumimoji="1" lang="ja-JP" altLang="en-US"/>
        </a:p>
      </dgm:t>
    </dgm:pt>
    <dgm:pt modelId="{241E5B5C-485C-47F7-A2AC-4E0E15487A80}" type="pres">
      <dgm:prSet presAssocID="{41773605-0B3C-4C02-9A53-99C2AAC93CE3}" presName="rootnode" presStyleCnt="0">
        <dgm:presLayoutVars>
          <dgm:chMax/>
          <dgm:chPref/>
          <dgm:dir/>
          <dgm:animLvl val="lvl"/>
        </dgm:presLayoutVars>
      </dgm:prSet>
      <dgm:spPr/>
    </dgm:pt>
    <dgm:pt modelId="{5B4913E1-5505-4782-99DC-AE837B2E7351}" type="pres">
      <dgm:prSet presAssocID="{52B8C9D8-6EE1-409A-B987-16AE4F24FC71}" presName="composite" presStyleCnt="0"/>
      <dgm:spPr/>
    </dgm:pt>
    <dgm:pt modelId="{2E85A8BA-7800-40C4-9798-1614EBC6B1FF}" type="pres">
      <dgm:prSet presAssocID="{52B8C9D8-6EE1-409A-B987-16AE4F24FC71}" presName="LShape" presStyleLbl="alignNode1" presStyleIdx="0" presStyleCnt="9"/>
      <dgm:spPr/>
    </dgm:pt>
    <dgm:pt modelId="{41E1EA1C-6EEF-4F13-905C-CD488ACE65C2}" type="pres">
      <dgm:prSet presAssocID="{52B8C9D8-6EE1-409A-B987-16AE4F24FC71}" presName="ParentText" presStyleLbl="revTx" presStyleIdx="0" presStyleCnt="5" custLinFactX="21373" custLinFactNeighborX="100000" custLinFactNeighborY="-32280">
        <dgm:presLayoutVars>
          <dgm:chMax val="0"/>
          <dgm:chPref val="0"/>
          <dgm:bulletEnabled val="1"/>
        </dgm:presLayoutVars>
      </dgm:prSet>
      <dgm:spPr/>
    </dgm:pt>
    <dgm:pt modelId="{A054824E-686F-454F-894A-625F80B06BB5}" type="pres">
      <dgm:prSet presAssocID="{52B8C9D8-6EE1-409A-B987-16AE4F24FC71}" presName="Triangle" presStyleLbl="alignNode1" presStyleIdx="1" presStyleCnt="9"/>
      <dgm:spPr>
        <a:solidFill>
          <a:srgbClr val="00B0F0"/>
        </a:solidFill>
      </dgm:spPr>
    </dgm:pt>
    <dgm:pt modelId="{B7FC5D04-9E3D-40B1-8142-638DA1A58CB0}" type="pres">
      <dgm:prSet presAssocID="{64B2635B-ABF8-41C4-9A54-C917F1EB147B}" presName="sibTrans" presStyleCnt="0"/>
      <dgm:spPr/>
    </dgm:pt>
    <dgm:pt modelId="{E3FBF497-09EF-47EF-B4D3-F5715BD15C7F}" type="pres">
      <dgm:prSet presAssocID="{64B2635B-ABF8-41C4-9A54-C917F1EB147B}" presName="space" presStyleCnt="0"/>
      <dgm:spPr/>
    </dgm:pt>
    <dgm:pt modelId="{B6B15565-5C05-4AE6-8D78-EE7D7261A9D2}" type="pres">
      <dgm:prSet presAssocID="{F8C6EA4A-3DF9-4B4B-917D-7E12CA7ADB4F}" presName="composite" presStyleCnt="0"/>
      <dgm:spPr/>
    </dgm:pt>
    <dgm:pt modelId="{882F065A-E8E1-45C1-AE30-BB60C5FE5D55}" type="pres">
      <dgm:prSet presAssocID="{F8C6EA4A-3DF9-4B4B-917D-7E12CA7ADB4F}" presName="LShape" presStyleLbl="alignNode1" presStyleIdx="2" presStyleCnt="9"/>
      <dgm:spPr/>
    </dgm:pt>
    <dgm:pt modelId="{E3C3B255-941E-4DBB-BC9D-7EF372D2ED9C}" type="pres">
      <dgm:prSet presAssocID="{F8C6EA4A-3DF9-4B4B-917D-7E12CA7ADB4F}" presName="ParentText" presStyleLbl="revTx" presStyleIdx="1" presStyleCnt="5" custLinFactX="-23372" custLinFactNeighborX="-100000" custLinFactNeighborY="35198">
        <dgm:presLayoutVars>
          <dgm:chMax val="0"/>
          <dgm:chPref val="0"/>
          <dgm:bulletEnabled val="1"/>
        </dgm:presLayoutVars>
      </dgm:prSet>
      <dgm:spPr/>
    </dgm:pt>
    <dgm:pt modelId="{7EB065F6-6A79-473C-8C2B-C4DF9EB71A50}" type="pres">
      <dgm:prSet presAssocID="{F8C6EA4A-3DF9-4B4B-917D-7E12CA7ADB4F}" presName="Triangle" presStyleLbl="alignNode1" presStyleIdx="3" presStyleCnt="9"/>
      <dgm:spPr>
        <a:solidFill>
          <a:srgbClr val="00B0F0"/>
        </a:solidFill>
      </dgm:spPr>
    </dgm:pt>
    <dgm:pt modelId="{9B63DB9B-6C4A-471C-ABA3-B54B689B3216}" type="pres">
      <dgm:prSet presAssocID="{1B340B29-04D6-4672-88E6-8AB745C8BAE5}" presName="sibTrans" presStyleCnt="0"/>
      <dgm:spPr/>
    </dgm:pt>
    <dgm:pt modelId="{3C669CC6-42D3-4E18-A0A7-83CD24998B95}" type="pres">
      <dgm:prSet presAssocID="{1B340B29-04D6-4672-88E6-8AB745C8BAE5}" presName="space" presStyleCnt="0"/>
      <dgm:spPr/>
    </dgm:pt>
    <dgm:pt modelId="{79A20F61-C5D5-465E-BA31-DD27B117CD1E}" type="pres">
      <dgm:prSet presAssocID="{D0A8AF52-97FB-4621-B189-0EBEF34E0EC8}" presName="composite" presStyleCnt="0"/>
      <dgm:spPr/>
    </dgm:pt>
    <dgm:pt modelId="{99971E74-432D-4155-876C-1F698F9D33F3}" type="pres">
      <dgm:prSet presAssocID="{D0A8AF52-97FB-4621-B189-0EBEF34E0EC8}" presName="LShape" presStyleLbl="alignNode1" presStyleIdx="4" presStyleCnt="9"/>
      <dgm:spPr/>
    </dgm:pt>
    <dgm:pt modelId="{83C8A297-0F1A-444B-88A7-D387B50BBED0}" type="pres">
      <dgm:prSet presAssocID="{D0A8AF52-97FB-4621-B189-0EBEF34E0EC8}" presName="ParentText" presStyleLbl="revTx" presStyleIdx="2" presStyleCnt="5">
        <dgm:presLayoutVars>
          <dgm:chMax val="0"/>
          <dgm:chPref val="0"/>
          <dgm:bulletEnabled val="1"/>
        </dgm:presLayoutVars>
      </dgm:prSet>
      <dgm:spPr/>
    </dgm:pt>
    <dgm:pt modelId="{CF3F49A2-704F-41B0-A514-C3B8D1AFF8B8}" type="pres">
      <dgm:prSet presAssocID="{D0A8AF52-97FB-4621-B189-0EBEF34E0EC8}" presName="Triangle" presStyleLbl="alignNode1" presStyleIdx="5" presStyleCnt="9"/>
      <dgm:spPr>
        <a:solidFill>
          <a:srgbClr val="00B0F0"/>
        </a:solidFill>
      </dgm:spPr>
    </dgm:pt>
    <dgm:pt modelId="{5CB3AB06-CFDB-4D88-9D77-71750558B19B}" type="pres">
      <dgm:prSet presAssocID="{002937DA-AAA0-49A4-89E2-602F74BACC58}" presName="sibTrans" presStyleCnt="0"/>
      <dgm:spPr/>
    </dgm:pt>
    <dgm:pt modelId="{4EC84EF5-0D37-4325-9CD9-6155ED9AC220}" type="pres">
      <dgm:prSet presAssocID="{002937DA-AAA0-49A4-89E2-602F74BACC58}" presName="space" presStyleCnt="0"/>
      <dgm:spPr/>
    </dgm:pt>
    <dgm:pt modelId="{C64D7DCA-8F10-409F-943A-4E3394D9BAFF}" type="pres">
      <dgm:prSet presAssocID="{9EA089B0-D502-4D0D-B4D6-D118296C7A0A}" presName="composite" presStyleCnt="0"/>
      <dgm:spPr/>
    </dgm:pt>
    <dgm:pt modelId="{E89DFDFB-EF2D-4E35-A5F7-B5755D9D9615}" type="pres">
      <dgm:prSet presAssocID="{9EA089B0-D502-4D0D-B4D6-D118296C7A0A}" presName="LShape" presStyleLbl="alignNode1" presStyleIdx="6" presStyleCnt="9"/>
      <dgm:spPr/>
    </dgm:pt>
    <dgm:pt modelId="{B6B3B20D-D010-4A02-810D-A47388B20F9A}" type="pres">
      <dgm:prSet presAssocID="{9EA089B0-D502-4D0D-B4D6-D118296C7A0A}" presName="ParentText" presStyleLbl="revTx" presStyleIdx="3" presStyleCnt="5">
        <dgm:presLayoutVars>
          <dgm:chMax val="0"/>
          <dgm:chPref val="0"/>
          <dgm:bulletEnabled val="1"/>
        </dgm:presLayoutVars>
      </dgm:prSet>
      <dgm:spPr/>
    </dgm:pt>
    <dgm:pt modelId="{09FA7113-592F-494A-8F93-91F74DB2CF51}" type="pres">
      <dgm:prSet presAssocID="{9EA089B0-D502-4D0D-B4D6-D118296C7A0A}" presName="Triangle" presStyleLbl="alignNode1" presStyleIdx="7" presStyleCnt="9"/>
      <dgm:spPr>
        <a:solidFill>
          <a:srgbClr val="00B0F0"/>
        </a:solidFill>
      </dgm:spPr>
    </dgm:pt>
    <dgm:pt modelId="{6DCC3A97-9AE1-4354-A167-F2CA44602B30}" type="pres">
      <dgm:prSet presAssocID="{D57B93C1-1A46-44A8-8B90-4E8E03E63A61}" presName="sibTrans" presStyleCnt="0"/>
      <dgm:spPr/>
    </dgm:pt>
    <dgm:pt modelId="{305F7CE2-7536-4827-BDF7-8316D86785CC}" type="pres">
      <dgm:prSet presAssocID="{D57B93C1-1A46-44A8-8B90-4E8E03E63A61}" presName="space" presStyleCnt="0"/>
      <dgm:spPr/>
    </dgm:pt>
    <dgm:pt modelId="{41DF3555-0E11-4DA6-A6B4-05B6F35667D1}" type="pres">
      <dgm:prSet presAssocID="{012AECA2-6F26-4F3B-99BA-EE66DE7FB856}" presName="composite" presStyleCnt="0"/>
      <dgm:spPr/>
    </dgm:pt>
    <dgm:pt modelId="{C8BF5918-1C4A-42A5-9691-5F42E9B8183E}" type="pres">
      <dgm:prSet presAssocID="{012AECA2-6F26-4F3B-99BA-EE66DE7FB856}" presName="LShape" presStyleLbl="alignNode1" presStyleIdx="8" presStyleCnt="9"/>
      <dgm:spPr/>
    </dgm:pt>
    <dgm:pt modelId="{C399BD20-88C9-42B8-B7DA-405065B2C2B0}" type="pres">
      <dgm:prSet presAssocID="{012AECA2-6F26-4F3B-99BA-EE66DE7FB856}" presName="ParentText" presStyleLbl="revTx" presStyleIdx="4" presStyleCnt="5">
        <dgm:presLayoutVars>
          <dgm:chMax val="0"/>
          <dgm:chPref val="0"/>
          <dgm:bulletEnabled val="1"/>
        </dgm:presLayoutVars>
      </dgm:prSet>
      <dgm:spPr/>
    </dgm:pt>
  </dgm:ptLst>
  <dgm:cxnLst>
    <dgm:cxn modelId="{45548006-7735-423A-8AEE-BEBBE7737403}" type="presOf" srcId="{41773605-0B3C-4C02-9A53-99C2AAC93CE3}" destId="{241E5B5C-485C-47F7-A2AC-4E0E15487A80}" srcOrd="0" destOrd="0" presId="urn:microsoft.com/office/officeart/2009/3/layout/StepUpProcess"/>
    <dgm:cxn modelId="{C701B31E-6ADE-4502-BEB1-773EEAD9A549}" type="presOf" srcId="{9EA089B0-D502-4D0D-B4D6-D118296C7A0A}" destId="{B6B3B20D-D010-4A02-810D-A47388B20F9A}" srcOrd="0" destOrd="0" presId="urn:microsoft.com/office/officeart/2009/3/layout/StepUpProcess"/>
    <dgm:cxn modelId="{DB577327-F13D-47C1-840F-C28A5CCA25A7}" srcId="{41773605-0B3C-4C02-9A53-99C2AAC93CE3}" destId="{52B8C9D8-6EE1-409A-B987-16AE4F24FC71}" srcOrd="0" destOrd="0" parTransId="{210551B0-AF89-428D-A2D2-9A1D21237824}" sibTransId="{64B2635B-ABF8-41C4-9A54-C917F1EB147B}"/>
    <dgm:cxn modelId="{DAD0662F-F62F-4271-9A4D-E81ABD425011}" type="presOf" srcId="{52B8C9D8-6EE1-409A-B987-16AE4F24FC71}" destId="{41E1EA1C-6EEF-4F13-905C-CD488ACE65C2}" srcOrd="0" destOrd="0" presId="urn:microsoft.com/office/officeart/2009/3/layout/StepUpProcess"/>
    <dgm:cxn modelId="{844A613F-F88E-48B2-8869-9D3BCBDF13DE}" srcId="{41773605-0B3C-4C02-9A53-99C2AAC93CE3}" destId="{F8C6EA4A-3DF9-4B4B-917D-7E12CA7ADB4F}" srcOrd="1" destOrd="0" parTransId="{B82BDD6E-FF18-4D44-9244-53880A11E8C8}" sibTransId="{1B340B29-04D6-4672-88E6-8AB745C8BAE5}"/>
    <dgm:cxn modelId="{4736B544-5234-4EEF-B310-52A4F8F6D541}" type="presOf" srcId="{D0A8AF52-97FB-4621-B189-0EBEF34E0EC8}" destId="{83C8A297-0F1A-444B-88A7-D387B50BBED0}" srcOrd="0" destOrd="0" presId="urn:microsoft.com/office/officeart/2009/3/layout/StepUpProcess"/>
    <dgm:cxn modelId="{C6AD8F48-98A7-457B-9D37-4A2B70B38BEE}" srcId="{41773605-0B3C-4C02-9A53-99C2AAC93CE3}" destId="{D0A8AF52-97FB-4621-B189-0EBEF34E0EC8}" srcOrd="2" destOrd="0" parTransId="{6BD832B7-F2FD-41BC-98D5-EABF6B697BA2}" sibTransId="{002937DA-AAA0-49A4-89E2-602F74BACC58}"/>
    <dgm:cxn modelId="{C2E51ABE-81C9-4966-B0D9-C5148779C610}" type="presOf" srcId="{012AECA2-6F26-4F3B-99BA-EE66DE7FB856}" destId="{C399BD20-88C9-42B8-B7DA-405065B2C2B0}" srcOrd="0" destOrd="0" presId="urn:microsoft.com/office/officeart/2009/3/layout/StepUpProcess"/>
    <dgm:cxn modelId="{418CCDCE-B73B-41CF-AE64-4076ED59B5AB}" srcId="{41773605-0B3C-4C02-9A53-99C2AAC93CE3}" destId="{9EA089B0-D502-4D0D-B4D6-D118296C7A0A}" srcOrd="3" destOrd="0" parTransId="{9B14E924-A99F-48B1-A61F-AF7B8334C0AF}" sibTransId="{D57B93C1-1A46-44A8-8B90-4E8E03E63A61}"/>
    <dgm:cxn modelId="{2F8C99F1-A5F2-4C2E-8378-BD01CE560603}" type="presOf" srcId="{F8C6EA4A-3DF9-4B4B-917D-7E12CA7ADB4F}" destId="{E3C3B255-941E-4DBB-BC9D-7EF372D2ED9C}" srcOrd="0" destOrd="0" presId="urn:microsoft.com/office/officeart/2009/3/layout/StepUpProcess"/>
    <dgm:cxn modelId="{8EE480FD-E165-4DC8-A8A0-4FA549ED6F17}" srcId="{41773605-0B3C-4C02-9A53-99C2AAC93CE3}" destId="{012AECA2-6F26-4F3B-99BA-EE66DE7FB856}" srcOrd="4" destOrd="0" parTransId="{D2F5909E-80E1-4173-81C1-8A3ACCC9A311}" sibTransId="{B9EE62D6-B3ED-4FEE-9A9B-3C7AC346DDDF}"/>
    <dgm:cxn modelId="{30813CBE-E118-45C5-8DB1-941EB5921519}" type="presParOf" srcId="{241E5B5C-485C-47F7-A2AC-4E0E15487A80}" destId="{5B4913E1-5505-4782-99DC-AE837B2E7351}" srcOrd="0" destOrd="0" presId="urn:microsoft.com/office/officeart/2009/3/layout/StepUpProcess"/>
    <dgm:cxn modelId="{5C37C2A5-D4CD-491D-8A4D-E5263447996F}" type="presParOf" srcId="{5B4913E1-5505-4782-99DC-AE837B2E7351}" destId="{2E85A8BA-7800-40C4-9798-1614EBC6B1FF}" srcOrd="0" destOrd="0" presId="urn:microsoft.com/office/officeart/2009/3/layout/StepUpProcess"/>
    <dgm:cxn modelId="{37D58D2F-4535-4BCE-818A-6EDE765C1D8D}" type="presParOf" srcId="{5B4913E1-5505-4782-99DC-AE837B2E7351}" destId="{41E1EA1C-6EEF-4F13-905C-CD488ACE65C2}" srcOrd="1" destOrd="0" presId="urn:microsoft.com/office/officeart/2009/3/layout/StepUpProcess"/>
    <dgm:cxn modelId="{BB367099-AAF0-44A2-9419-139953D09A13}" type="presParOf" srcId="{5B4913E1-5505-4782-99DC-AE837B2E7351}" destId="{A054824E-686F-454F-894A-625F80B06BB5}" srcOrd="2" destOrd="0" presId="urn:microsoft.com/office/officeart/2009/3/layout/StepUpProcess"/>
    <dgm:cxn modelId="{BEBEE1B6-751A-449D-95DA-955206EE4008}" type="presParOf" srcId="{241E5B5C-485C-47F7-A2AC-4E0E15487A80}" destId="{B7FC5D04-9E3D-40B1-8142-638DA1A58CB0}" srcOrd="1" destOrd="0" presId="urn:microsoft.com/office/officeart/2009/3/layout/StepUpProcess"/>
    <dgm:cxn modelId="{99A1774F-B038-4805-9284-3F2DEC516EAF}" type="presParOf" srcId="{B7FC5D04-9E3D-40B1-8142-638DA1A58CB0}" destId="{E3FBF497-09EF-47EF-B4D3-F5715BD15C7F}" srcOrd="0" destOrd="0" presId="urn:microsoft.com/office/officeart/2009/3/layout/StepUpProcess"/>
    <dgm:cxn modelId="{A7140D25-DA57-4851-8DA9-B0D5387BA39A}" type="presParOf" srcId="{241E5B5C-485C-47F7-A2AC-4E0E15487A80}" destId="{B6B15565-5C05-4AE6-8D78-EE7D7261A9D2}" srcOrd="2" destOrd="0" presId="urn:microsoft.com/office/officeart/2009/3/layout/StepUpProcess"/>
    <dgm:cxn modelId="{12612EFD-E1D3-4350-9E23-ECB3A5397BDD}" type="presParOf" srcId="{B6B15565-5C05-4AE6-8D78-EE7D7261A9D2}" destId="{882F065A-E8E1-45C1-AE30-BB60C5FE5D55}" srcOrd="0" destOrd="0" presId="urn:microsoft.com/office/officeart/2009/3/layout/StepUpProcess"/>
    <dgm:cxn modelId="{E8DE01E9-C1C3-4081-82F9-957CB88DECB0}" type="presParOf" srcId="{B6B15565-5C05-4AE6-8D78-EE7D7261A9D2}" destId="{E3C3B255-941E-4DBB-BC9D-7EF372D2ED9C}" srcOrd="1" destOrd="0" presId="urn:microsoft.com/office/officeart/2009/3/layout/StepUpProcess"/>
    <dgm:cxn modelId="{E3477CA8-3DA0-4A8B-9FD4-97EBCC9CB5FA}" type="presParOf" srcId="{B6B15565-5C05-4AE6-8D78-EE7D7261A9D2}" destId="{7EB065F6-6A79-473C-8C2B-C4DF9EB71A50}" srcOrd="2" destOrd="0" presId="urn:microsoft.com/office/officeart/2009/3/layout/StepUpProcess"/>
    <dgm:cxn modelId="{1AF081DB-D841-4EB7-97BA-F09AAD3BB9A1}" type="presParOf" srcId="{241E5B5C-485C-47F7-A2AC-4E0E15487A80}" destId="{9B63DB9B-6C4A-471C-ABA3-B54B689B3216}" srcOrd="3" destOrd="0" presId="urn:microsoft.com/office/officeart/2009/3/layout/StepUpProcess"/>
    <dgm:cxn modelId="{F6A5A777-977B-4434-9398-ED47A44B5283}" type="presParOf" srcId="{9B63DB9B-6C4A-471C-ABA3-B54B689B3216}" destId="{3C669CC6-42D3-4E18-A0A7-83CD24998B95}" srcOrd="0" destOrd="0" presId="urn:microsoft.com/office/officeart/2009/3/layout/StepUpProcess"/>
    <dgm:cxn modelId="{E549923E-DCFE-49B7-B30A-60C96195DBDD}" type="presParOf" srcId="{241E5B5C-485C-47F7-A2AC-4E0E15487A80}" destId="{79A20F61-C5D5-465E-BA31-DD27B117CD1E}" srcOrd="4" destOrd="0" presId="urn:microsoft.com/office/officeart/2009/3/layout/StepUpProcess"/>
    <dgm:cxn modelId="{BB4BAFA1-C9FB-464F-AF29-2F58D255AB11}" type="presParOf" srcId="{79A20F61-C5D5-465E-BA31-DD27B117CD1E}" destId="{99971E74-432D-4155-876C-1F698F9D33F3}" srcOrd="0" destOrd="0" presId="urn:microsoft.com/office/officeart/2009/3/layout/StepUpProcess"/>
    <dgm:cxn modelId="{95485A8F-2368-4EE0-B3B5-E5652D4D7901}" type="presParOf" srcId="{79A20F61-C5D5-465E-BA31-DD27B117CD1E}" destId="{83C8A297-0F1A-444B-88A7-D387B50BBED0}" srcOrd="1" destOrd="0" presId="urn:microsoft.com/office/officeart/2009/3/layout/StepUpProcess"/>
    <dgm:cxn modelId="{0AE79C8B-DECE-483C-9C95-81C960522E84}" type="presParOf" srcId="{79A20F61-C5D5-465E-BA31-DD27B117CD1E}" destId="{CF3F49A2-704F-41B0-A514-C3B8D1AFF8B8}" srcOrd="2" destOrd="0" presId="urn:microsoft.com/office/officeart/2009/3/layout/StepUpProcess"/>
    <dgm:cxn modelId="{0422DE2F-1FD6-4D9F-AB36-D67895541843}" type="presParOf" srcId="{241E5B5C-485C-47F7-A2AC-4E0E15487A80}" destId="{5CB3AB06-CFDB-4D88-9D77-71750558B19B}" srcOrd="5" destOrd="0" presId="urn:microsoft.com/office/officeart/2009/3/layout/StepUpProcess"/>
    <dgm:cxn modelId="{136FE5FF-84EC-4EAA-B2AD-A464B2056922}" type="presParOf" srcId="{5CB3AB06-CFDB-4D88-9D77-71750558B19B}" destId="{4EC84EF5-0D37-4325-9CD9-6155ED9AC220}" srcOrd="0" destOrd="0" presId="urn:microsoft.com/office/officeart/2009/3/layout/StepUpProcess"/>
    <dgm:cxn modelId="{865AE7FD-5D4F-4C4E-94F6-B4DE07D2504D}" type="presParOf" srcId="{241E5B5C-485C-47F7-A2AC-4E0E15487A80}" destId="{C64D7DCA-8F10-409F-943A-4E3394D9BAFF}" srcOrd="6" destOrd="0" presId="urn:microsoft.com/office/officeart/2009/3/layout/StepUpProcess"/>
    <dgm:cxn modelId="{DF42A40D-6C80-4073-9844-7E71FD2F6968}" type="presParOf" srcId="{C64D7DCA-8F10-409F-943A-4E3394D9BAFF}" destId="{E89DFDFB-EF2D-4E35-A5F7-B5755D9D9615}" srcOrd="0" destOrd="0" presId="urn:microsoft.com/office/officeart/2009/3/layout/StepUpProcess"/>
    <dgm:cxn modelId="{57F7FAE6-8F55-4200-8880-56E206F5B970}" type="presParOf" srcId="{C64D7DCA-8F10-409F-943A-4E3394D9BAFF}" destId="{B6B3B20D-D010-4A02-810D-A47388B20F9A}" srcOrd="1" destOrd="0" presId="urn:microsoft.com/office/officeart/2009/3/layout/StepUpProcess"/>
    <dgm:cxn modelId="{FC2A6D47-1766-43C4-89B1-3F4E896416ED}" type="presParOf" srcId="{C64D7DCA-8F10-409F-943A-4E3394D9BAFF}" destId="{09FA7113-592F-494A-8F93-91F74DB2CF51}" srcOrd="2" destOrd="0" presId="urn:microsoft.com/office/officeart/2009/3/layout/StepUpProcess"/>
    <dgm:cxn modelId="{6346C11B-C78F-4F60-83B4-ACD532B38CFA}" type="presParOf" srcId="{241E5B5C-485C-47F7-A2AC-4E0E15487A80}" destId="{6DCC3A97-9AE1-4354-A167-F2CA44602B30}" srcOrd="7" destOrd="0" presId="urn:microsoft.com/office/officeart/2009/3/layout/StepUpProcess"/>
    <dgm:cxn modelId="{7D57AAFA-BBA9-4368-A413-D0A040EE7F92}" type="presParOf" srcId="{6DCC3A97-9AE1-4354-A167-F2CA44602B30}" destId="{305F7CE2-7536-4827-BDF7-8316D86785CC}" srcOrd="0" destOrd="0" presId="urn:microsoft.com/office/officeart/2009/3/layout/StepUpProcess"/>
    <dgm:cxn modelId="{82649C83-CE4D-4B8B-8D4F-8053BCA5151F}" type="presParOf" srcId="{241E5B5C-485C-47F7-A2AC-4E0E15487A80}" destId="{41DF3555-0E11-4DA6-A6B4-05B6F35667D1}" srcOrd="8" destOrd="0" presId="urn:microsoft.com/office/officeart/2009/3/layout/StepUpProcess"/>
    <dgm:cxn modelId="{35671832-BF9A-439A-836B-4C2AA623F18C}" type="presParOf" srcId="{41DF3555-0E11-4DA6-A6B4-05B6F35667D1}" destId="{C8BF5918-1C4A-42A5-9691-5F42E9B8183E}" srcOrd="0" destOrd="0" presId="urn:microsoft.com/office/officeart/2009/3/layout/StepUpProcess"/>
    <dgm:cxn modelId="{69E0A935-2343-4B72-BE5D-B9601C74DE47}" type="presParOf" srcId="{41DF3555-0E11-4DA6-A6B4-05B6F35667D1}" destId="{C399BD20-88C9-42B8-B7DA-405065B2C2B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5A8BA-7800-40C4-9798-1614EBC6B1FF}">
      <dsp:nvSpPr>
        <dsp:cNvPr id="0" name=""/>
        <dsp:cNvSpPr/>
      </dsp:nvSpPr>
      <dsp:spPr>
        <a:xfrm rot="5400000">
          <a:off x="322927" y="2546190"/>
          <a:ext cx="971006" cy="1615733"/>
        </a:xfrm>
        <a:prstGeom prst="corner">
          <a:avLst>
            <a:gd name="adj1" fmla="val 16120"/>
            <a:gd name="adj2" fmla="val 1611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E1EA1C-6EEF-4F13-905C-CD488ACE65C2}">
      <dsp:nvSpPr>
        <dsp:cNvPr id="0" name=""/>
        <dsp:cNvSpPr/>
      </dsp:nvSpPr>
      <dsp:spPr>
        <a:xfrm>
          <a:off x="1931301" y="2616205"/>
          <a:ext cx="1458692" cy="1278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kumimoji="1" lang="ja-JP" altLang="en-US" sz="1600" b="1" kern="1200" dirty="0">
              <a:latin typeface="Meiryo UI" pitchFamily="50" charset="-128"/>
              <a:ea typeface="Meiryo UI" pitchFamily="50" charset="-128"/>
              <a:cs typeface="Meiryo UI" pitchFamily="50" charset="-128"/>
            </a:rPr>
            <a:t>対象者アセス</a:t>
          </a:r>
          <a:br>
            <a:rPr kumimoji="1" lang="en-US" altLang="ja-JP" sz="1600" b="1" kern="1200" dirty="0">
              <a:latin typeface="Meiryo UI" pitchFamily="50" charset="-128"/>
              <a:ea typeface="Meiryo UI" pitchFamily="50" charset="-128"/>
              <a:cs typeface="Meiryo UI" pitchFamily="50" charset="-128"/>
            </a:rPr>
          </a:br>
          <a:r>
            <a:rPr kumimoji="1" lang="ja-JP" altLang="en-US" sz="1600" b="1" kern="1200" dirty="0">
              <a:latin typeface="Meiryo UI" pitchFamily="50" charset="-128"/>
              <a:ea typeface="Meiryo UI" pitchFamily="50" charset="-128"/>
              <a:cs typeface="Meiryo UI" pitchFamily="50" charset="-128"/>
            </a:rPr>
            <a:t>メント実施</a:t>
          </a:r>
        </a:p>
      </dsp:txBody>
      <dsp:txXfrm>
        <a:off x="1931301" y="2616205"/>
        <a:ext cx="1458692" cy="1278629"/>
      </dsp:txXfrm>
    </dsp:sp>
    <dsp:sp modelId="{A054824E-686F-454F-894A-625F80B06BB5}">
      <dsp:nvSpPr>
        <dsp:cNvPr id="0" name=""/>
        <dsp:cNvSpPr/>
      </dsp:nvSpPr>
      <dsp:spPr>
        <a:xfrm>
          <a:off x="1344310" y="2427238"/>
          <a:ext cx="275225" cy="275225"/>
        </a:xfrm>
        <a:prstGeom prst="triangle">
          <a:avLst>
            <a:gd name="adj" fmla="val 100000"/>
          </a:avLst>
        </a:prstGeom>
        <a:solidFill>
          <a:srgbClr val="00B0F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2F065A-E8E1-45C1-AE30-BB60C5FE5D55}">
      <dsp:nvSpPr>
        <dsp:cNvPr id="0" name=""/>
        <dsp:cNvSpPr/>
      </dsp:nvSpPr>
      <dsp:spPr>
        <a:xfrm rot="5400000">
          <a:off x="2108652" y="2104311"/>
          <a:ext cx="971006" cy="1615733"/>
        </a:xfrm>
        <a:prstGeom prst="corner">
          <a:avLst>
            <a:gd name="adj1" fmla="val 16120"/>
            <a:gd name="adj2" fmla="val 1611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C3B255-941E-4DBB-BC9D-7EF372D2ED9C}">
      <dsp:nvSpPr>
        <dsp:cNvPr id="0" name=""/>
        <dsp:cNvSpPr/>
      </dsp:nvSpPr>
      <dsp:spPr>
        <a:xfrm>
          <a:off x="146948" y="3037119"/>
          <a:ext cx="1458692" cy="1278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kumimoji="1" lang="ja-JP" altLang="en-US" sz="1600" b="1" kern="1200" dirty="0">
              <a:latin typeface="Meiryo UI" pitchFamily="50" charset="-128"/>
              <a:ea typeface="Meiryo UI" pitchFamily="50" charset="-128"/>
              <a:cs typeface="Meiryo UI" pitchFamily="50" charset="-128"/>
            </a:rPr>
            <a:t>キックオフ</a:t>
          </a:r>
          <a:endParaRPr kumimoji="1" lang="en-US" altLang="ja-JP" sz="1600" b="1" kern="1200" dirty="0">
            <a:latin typeface="Meiryo UI" pitchFamily="50" charset="-128"/>
            <a:ea typeface="Meiryo UI" pitchFamily="50" charset="-128"/>
            <a:cs typeface="Meiryo UI" pitchFamily="50" charset="-128"/>
          </a:endParaRPr>
        </a:p>
      </dsp:txBody>
      <dsp:txXfrm>
        <a:off x="146948" y="3037119"/>
        <a:ext cx="1458692" cy="1278629"/>
      </dsp:txXfrm>
    </dsp:sp>
    <dsp:sp modelId="{7EB065F6-6A79-473C-8C2B-C4DF9EB71A50}">
      <dsp:nvSpPr>
        <dsp:cNvPr id="0" name=""/>
        <dsp:cNvSpPr/>
      </dsp:nvSpPr>
      <dsp:spPr>
        <a:xfrm>
          <a:off x="3130035" y="1985359"/>
          <a:ext cx="275225" cy="275225"/>
        </a:xfrm>
        <a:prstGeom prst="triangle">
          <a:avLst>
            <a:gd name="adj" fmla="val 100000"/>
          </a:avLst>
        </a:prstGeom>
        <a:solidFill>
          <a:srgbClr val="00B0F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971E74-432D-4155-876C-1F698F9D33F3}">
      <dsp:nvSpPr>
        <dsp:cNvPr id="0" name=""/>
        <dsp:cNvSpPr/>
      </dsp:nvSpPr>
      <dsp:spPr>
        <a:xfrm rot="5400000">
          <a:off x="3894377" y="1662431"/>
          <a:ext cx="971006" cy="1615733"/>
        </a:xfrm>
        <a:prstGeom prst="corner">
          <a:avLst>
            <a:gd name="adj1" fmla="val 16120"/>
            <a:gd name="adj2" fmla="val 1611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C8A297-0F1A-444B-88A7-D387B50BBED0}">
      <dsp:nvSpPr>
        <dsp:cNvPr id="0" name=""/>
        <dsp:cNvSpPr/>
      </dsp:nvSpPr>
      <dsp:spPr>
        <a:xfrm>
          <a:off x="3732292" y="2145187"/>
          <a:ext cx="1458692" cy="1278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kumimoji="1" lang="ja-JP" altLang="en-US" sz="1600" b="1" kern="1200" dirty="0">
              <a:latin typeface="Meiryo UI" pitchFamily="50" charset="-128"/>
              <a:ea typeface="Meiryo UI" pitchFamily="50" charset="-128"/>
              <a:cs typeface="Meiryo UI" pitchFamily="50" charset="-128"/>
            </a:rPr>
            <a:t>エグゼクティブ</a:t>
          </a:r>
          <a:br>
            <a:rPr kumimoji="1" lang="en-US" altLang="ja-JP" sz="1600" b="1" kern="1200" dirty="0">
              <a:latin typeface="Meiryo UI" pitchFamily="50" charset="-128"/>
              <a:ea typeface="Meiryo UI" pitchFamily="50" charset="-128"/>
              <a:cs typeface="Meiryo UI" pitchFamily="50" charset="-128"/>
            </a:rPr>
          </a:br>
          <a:r>
            <a:rPr kumimoji="1" lang="ja-JP" altLang="en-US" sz="1600" b="1" kern="1200" dirty="0">
              <a:latin typeface="Meiryo UI" pitchFamily="50" charset="-128"/>
              <a:ea typeface="Meiryo UI" pitchFamily="50" charset="-128"/>
              <a:cs typeface="Meiryo UI" pitchFamily="50" charset="-128"/>
            </a:rPr>
            <a:t>インタビュー</a:t>
          </a:r>
          <a:endParaRPr kumimoji="1" lang="ja-JP" altLang="en-US" sz="1600" b="1" kern="1200" dirty="0"/>
        </a:p>
      </dsp:txBody>
      <dsp:txXfrm>
        <a:off x="3732292" y="2145187"/>
        <a:ext cx="1458692" cy="1278629"/>
      </dsp:txXfrm>
    </dsp:sp>
    <dsp:sp modelId="{CF3F49A2-704F-41B0-A514-C3B8D1AFF8B8}">
      <dsp:nvSpPr>
        <dsp:cNvPr id="0" name=""/>
        <dsp:cNvSpPr/>
      </dsp:nvSpPr>
      <dsp:spPr>
        <a:xfrm>
          <a:off x="4915760" y="1543479"/>
          <a:ext cx="275225" cy="275225"/>
        </a:xfrm>
        <a:prstGeom prst="triangle">
          <a:avLst>
            <a:gd name="adj" fmla="val 100000"/>
          </a:avLst>
        </a:prstGeom>
        <a:solidFill>
          <a:srgbClr val="00B0F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9DFDFB-EF2D-4E35-A5F7-B5755D9D9615}">
      <dsp:nvSpPr>
        <dsp:cNvPr id="0" name=""/>
        <dsp:cNvSpPr/>
      </dsp:nvSpPr>
      <dsp:spPr>
        <a:xfrm rot="5400000">
          <a:off x="5680102" y="1220552"/>
          <a:ext cx="971006" cy="1615733"/>
        </a:xfrm>
        <a:prstGeom prst="corner">
          <a:avLst>
            <a:gd name="adj1" fmla="val 16120"/>
            <a:gd name="adj2" fmla="val 1611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B3B20D-D010-4A02-810D-A47388B20F9A}">
      <dsp:nvSpPr>
        <dsp:cNvPr id="0" name=""/>
        <dsp:cNvSpPr/>
      </dsp:nvSpPr>
      <dsp:spPr>
        <a:xfrm>
          <a:off x="5518017" y="1703308"/>
          <a:ext cx="1458692" cy="1278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kumimoji="1" lang="ja-JP" altLang="en-US" sz="1600" b="1" kern="1200" dirty="0">
              <a:latin typeface="Meiryo UI" panose="020B0604030504040204" pitchFamily="50" charset="-128"/>
              <a:ea typeface="Meiryo UI" panose="020B0604030504040204" pitchFamily="50" charset="-128"/>
            </a:rPr>
            <a:t>モデル最終化、レポート作成</a:t>
          </a:r>
        </a:p>
      </dsp:txBody>
      <dsp:txXfrm>
        <a:off x="5518017" y="1703308"/>
        <a:ext cx="1458692" cy="1278629"/>
      </dsp:txXfrm>
    </dsp:sp>
    <dsp:sp modelId="{09FA7113-592F-494A-8F93-91F74DB2CF51}">
      <dsp:nvSpPr>
        <dsp:cNvPr id="0" name=""/>
        <dsp:cNvSpPr/>
      </dsp:nvSpPr>
      <dsp:spPr>
        <a:xfrm>
          <a:off x="6701485" y="1101600"/>
          <a:ext cx="275225" cy="275225"/>
        </a:xfrm>
        <a:prstGeom prst="triangle">
          <a:avLst>
            <a:gd name="adj" fmla="val 100000"/>
          </a:avLst>
        </a:prstGeom>
        <a:solidFill>
          <a:srgbClr val="00B0F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BF5918-1C4A-42A5-9691-5F42E9B8183E}">
      <dsp:nvSpPr>
        <dsp:cNvPr id="0" name=""/>
        <dsp:cNvSpPr/>
      </dsp:nvSpPr>
      <dsp:spPr>
        <a:xfrm rot="5400000">
          <a:off x="7465828" y="778672"/>
          <a:ext cx="971006" cy="1615733"/>
        </a:xfrm>
        <a:prstGeom prst="corner">
          <a:avLst>
            <a:gd name="adj1" fmla="val 16120"/>
            <a:gd name="adj2" fmla="val 1611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99BD20-88C9-42B8-B7DA-405065B2C2B0}">
      <dsp:nvSpPr>
        <dsp:cNvPr id="0" name=""/>
        <dsp:cNvSpPr/>
      </dsp:nvSpPr>
      <dsp:spPr>
        <a:xfrm>
          <a:off x="7303742" y="1261429"/>
          <a:ext cx="1458692" cy="1278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kumimoji="1" lang="ja-JP" altLang="en-US" sz="1600" b="1" kern="1200" dirty="0">
              <a:latin typeface="Meiryo UI" pitchFamily="50" charset="-128"/>
              <a:ea typeface="Meiryo UI" pitchFamily="50" charset="-128"/>
              <a:cs typeface="Meiryo UI" pitchFamily="50" charset="-128"/>
            </a:rPr>
            <a:t>成果物納品　</a:t>
          </a:r>
          <a:r>
            <a:rPr kumimoji="1" lang="en-US" altLang="ja-JP" sz="1600" b="1" kern="1200" dirty="0">
              <a:latin typeface="Meiryo UI" pitchFamily="50" charset="-128"/>
              <a:ea typeface="Meiryo UI" pitchFamily="50" charset="-128"/>
              <a:cs typeface="Meiryo UI" pitchFamily="50" charset="-128"/>
            </a:rPr>
            <a:t> </a:t>
          </a:r>
          <a:endParaRPr kumimoji="1" lang="ja-JP" altLang="en-US" sz="1600" b="1" kern="1200" dirty="0"/>
        </a:p>
      </dsp:txBody>
      <dsp:txXfrm>
        <a:off x="7303742" y="1261429"/>
        <a:ext cx="1458692" cy="1278629"/>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6571E197-7631-407B-BF27-7552059404E1}" type="datetimeFigureOut">
              <a:rPr kumimoji="1" lang="ja-JP" altLang="en-US" smtClean="0"/>
              <a:t>2023/8/17</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CF331473-2239-4442-B3B5-E37D2A765B39}" type="slidenum">
              <a:rPr kumimoji="1" lang="ja-JP" altLang="en-US" smtClean="0"/>
              <a:t>‹#›</a:t>
            </a:fld>
            <a:endParaRPr kumimoji="1" lang="ja-JP" altLang="en-US"/>
          </a:p>
        </p:txBody>
      </p:sp>
    </p:spTree>
    <p:extLst>
      <p:ext uri="{BB962C8B-B14F-4D97-AF65-F5344CB8AC3E}">
        <p14:creationId xmlns:p14="http://schemas.microsoft.com/office/powerpoint/2010/main" val="70370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49787" cy="496967"/>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55837" y="0"/>
            <a:ext cx="2949787" cy="496967"/>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920750" y="746125"/>
            <a:ext cx="4965700" cy="37258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0720" y="4721185"/>
            <a:ext cx="5445760" cy="4472701"/>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9440646"/>
            <a:ext cx="2949787" cy="496967"/>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55837" y="9440646"/>
            <a:ext cx="2949787"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9946556"/>
      </p:ext>
    </p:extLst>
  </p:cSld>
  <p:clrMap bg1="lt1" tx1="dk1" bg2="dk2" tx2="lt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0720" y="4721185"/>
            <a:ext cx="5445760" cy="4472701"/>
          </a:xfrm>
          <a:prstGeom prst="rect">
            <a:avLst/>
          </a:prstGeom>
        </p:spPr>
        <p:txBody>
          <a:bodyPr lIns="91425" tIns="91425" rIns="91425" bIns="91425" anchor="t" anchorCtr="0">
            <a:noAutofit/>
          </a:bodyPr>
          <a:lstStyle/>
          <a:p>
            <a:pPr>
              <a:spcBef>
                <a:spcPts val="0"/>
              </a:spcBef>
              <a:buNone/>
            </a:pPr>
            <a:endParaRPr/>
          </a:p>
        </p:txBody>
      </p:sp>
      <p:sp>
        <p:nvSpPr>
          <p:cNvPr id="185" name="Shape 185"/>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01559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0720" y="4721185"/>
            <a:ext cx="5445760" cy="4472701"/>
          </a:xfrm>
          <a:prstGeom prst="rect">
            <a:avLst/>
          </a:prstGeom>
        </p:spPr>
        <p:txBody>
          <a:bodyPr lIns="91425" tIns="91425" rIns="91425" bIns="91425" anchor="t" anchorCtr="0">
            <a:noAutofit/>
          </a:bodyPr>
          <a:lstStyle/>
          <a:p>
            <a:pPr>
              <a:spcBef>
                <a:spcPts val="0"/>
              </a:spcBef>
              <a:buNone/>
            </a:pPr>
            <a:endParaRPr/>
          </a:p>
        </p:txBody>
      </p:sp>
      <p:sp>
        <p:nvSpPr>
          <p:cNvPr id="185" name="Shape 185"/>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47873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0720" y="4721185"/>
            <a:ext cx="5445760" cy="4472701"/>
          </a:xfrm>
          <a:prstGeom prst="rect">
            <a:avLst/>
          </a:prstGeom>
        </p:spPr>
        <p:txBody>
          <a:bodyPr lIns="91425" tIns="91425" rIns="91425" bIns="91425" anchor="t" anchorCtr="0">
            <a:noAutofit/>
          </a:bodyPr>
          <a:lstStyle/>
          <a:p>
            <a:pPr>
              <a:spcBef>
                <a:spcPts val="0"/>
              </a:spcBef>
              <a:buNone/>
            </a:pPr>
            <a:endParaRPr/>
          </a:p>
        </p:txBody>
      </p:sp>
      <p:sp>
        <p:nvSpPr>
          <p:cNvPr id="185" name="Shape 185"/>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91935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bwMode="auto">
          <a:xfrm>
            <a:off x="903288" y="741363"/>
            <a:ext cx="4929187" cy="3697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331780" name="Slide Number Placeholder 3"/>
          <p:cNvSpPr txBox="1">
            <a:spLocks noGrp="1"/>
          </p:cNvSpPr>
          <p:nvPr/>
        </p:nvSpPr>
        <p:spPr bwMode="auto">
          <a:xfrm>
            <a:off x="3815573" y="9371501"/>
            <a:ext cx="2918621" cy="49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9" tIns="46181" rIns="92359" bIns="46181"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fontAlgn="base">
              <a:spcBef>
                <a:spcPct val="0"/>
              </a:spcBef>
              <a:spcAft>
                <a:spcPct val="0"/>
              </a:spcAft>
            </a:pPr>
            <a:fld id="{AA75E7B9-F572-4CA3-AE48-140F191AEA3F}" type="slidenum">
              <a:rPr kumimoji="0" lang="en-US" altLang="ja-JP">
                <a:solidFill>
                  <a:srgbClr val="000000"/>
                </a:solidFill>
              </a:rPr>
              <a:pPr algn="r" fontAlgn="base">
                <a:spcBef>
                  <a:spcPct val="0"/>
                </a:spcBef>
                <a:spcAft>
                  <a:spcPct val="0"/>
                </a:spcAft>
              </a:pPr>
              <a:t>17</a:t>
            </a:fld>
            <a:endParaRPr kumimoji="0" lang="en-US" altLang="ja-JP">
              <a:solidFill>
                <a:srgbClr val="000000"/>
              </a:solidFill>
            </a:endParaRPr>
          </a:p>
        </p:txBody>
      </p:sp>
    </p:spTree>
    <p:extLst>
      <p:ext uri="{BB962C8B-B14F-4D97-AF65-F5344CB8AC3E}">
        <p14:creationId xmlns:p14="http://schemas.microsoft.com/office/powerpoint/2010/main" val="3883359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xfrm>
            <a:off x="919163" y="746125"/>
            <a:ext cx="496887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dirty="0"/>
          </a:p>
        </p:txBody>
      </p:sp>
      <p:sp>
        <p:nvSpPr>
          <p:cNvPr id="297988" name="Slide Number Placeholder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fontAlgn="base">
              <a:spcBef>
                <a:spcPct val="0"/>
              </a:spcBef>
              <a:spcAft>
                <a:spcPct val="0"/>
              </a:spcAft>
            </a:pPr>
            <a:fld id="{273150B0-369D-45FB-AD57-4ED0A214A3EF}" type="slidenum">
              <a:rPr lang="en-US" altLang="ja-JP" kern="1200" smtClean="0">
                <a:solidFill>
                  <a:srgbClr val="000000"/>
                </a:solidFill>
                <a:ea typeface="ＭＳ Ｐゴシック" panose="020B0600070205080204" pitchFamily="50" charset="-128"/>
                <a:cs typeface="Arial" panose="020B0604020202020204" pitchFamily="34" charset="0"/>
                <a:sym typeface="Arial" panose="020B0604020202020204" pitchFamily="34" charset="0"/>
              </a:rPr>
              <a:pPr algn="r" fontAlgn="base">
                <a:spcBef>
                  <a:spcPct val="0"/>
                </a:spcBef>
                <a:spcAft>
                  <a:spcPct val="0"/>
                </a:spcAft>
              </a:pPr>
              <a:t>19</a:t>
            </a:fld>
            <a:endParaRPr lang="en-US" altLang="ja-JP" kern="1200">
              <a:solidFill>
                <a:srgbClr val="000000"/>
              </a:solidFill>
              <a:ea typeface="ＭＳ Ｐゴシック" panose="020B0600070205080204" pitchFamily="50" charset="-128"/>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3099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76804" name="Slide Number Placeholder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fontAlgn="base">
              <a:spcBef>
                <a:spcPct val="0"/>
              </a:spcBef>
              <a:spcAft>
                <a:spcPct val="0"/>
              </a:spcAft>
            </a:pPr>
            <a:fld id="{0017EF3B-AE13-456E-A104-1E1AB5E826B5}" type="slidenum">
              <a:rPr kumimoji="0" lang="en-US" altLang="ja-JP" smtClean="0">
                <a:solidFill>
                  <a:srgbClr val="000000"/>
                </a:solidFill>
              </a:rPr>
              <a:pPr algn="r" fontAlgn="base">
                <a:spcBef>
                  <a:spcPct val="0"/>
                </a:spcBef>
                <a:spcAft>
                  <a:spcPct val="0"/>
                </a:spcAft>
              </a:pPr>
              <a:t>23</a:t>
            </a:fld>
            <a:endParaRPr kumimoji="0" lang="en-US" altLang="ja-JP">
              <a:solidFill>
                <a:srgbClr val="000000"/>
              </a:solidFill>
            </a:endParaRPr>
          </a:p>
        </p:txBody>
      </p:sp>
    </p:spTree>
    <p:extLst>
      <p:ext uri="{BB962C8B-B14F-4D97-AF65-F5344CB8AC3E}">
        <p14:creationId xmlns:p14="http://schemas.microsoft.com/office/powerpoint/2010/main" val="3613932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0720" y="4721185"/>
            <a:ext cx="5445760" cy="4472701"/>
          </a:xfrm>
          <a:prstGeom prst="rect">
            <a:avLst/>
          </a:prstGeom>
        </p:spPr>
        <p:txBody>
          <a:bodyPr lIns="91425" tIns="91425" rIns="91425" bIns="91425" anchor="t" anchorCtr="0">
            <a:noAutofit/>
          </a:bodyPr>
          <a:lstStyle/>
          <a:p>
            <a:pPr>
              <a:spcBef>
                <a:spcPts val="0"/>
              </a:spcBef>
              <a:buNone/>
            </a:pPr>
            <a:endParaRPr/>
          </a:p>
        </p:txBody>
      </p:sp>
      <p:sp>
        <p:nvSpPr>
          <p:cNvPr id="185" name="Shape 185"/>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28932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30" name="Shape 214"/>
          <p:cNvSpPr>
            <a:spLocks noGrp="1" noRot="1" noChangeAspect="1" noTextEdit="1"/>
          </p:cNvSpPr>
          <p:nvPr>
            <p:ph type="sldImg" idx="2"/>
          </p:nvPr>
        </p:nvSpPr>
        <p:spPr bwMode="auto">
          <a:xfrm>
            <a:off x="920750" y="746125"/>
            <a:ext cx="4965700" cy="3725863"/>
          </a:xfrm>
          <a:custGeom>
            <a:avLst/>
            <a:gdLst>
              <a:gd name="T0" fmla="*/ 0 w 120000"/>
              <a:gd name="T1" fmla="*/ 0 h 120000"/>
              <a:gd name="T2" fmla="*/ 205484804 w 120000"/>
              <a:gd name="T3" fmla="*/ 0 h 120000"/>
              <a:gd name="T4" fmla="*/ 205484804 w 120000"/>
              <a:gd name="T5" fmla="*/ 115683792 h 120000"/>
              <a:gd name="T6" fmla="*/ 0 w 120000"/>
              <a:gd name="T7" fmla="*/ 115683792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73731" name="Shape 215"/>
          <p:cNvSpPr>
            <a:spLocks noGrp="1"/>
          </p:cNvSpPr>
          <p:nvPr>
            <p:ph type="body" idx="1"/>
          </p:nvPr>
        </p:nvSpPr>
        <p:spPr bwMode="auto">
          <a:xfrm>
            <a:off x="681038" y="4721225"/>
            <a:ext cx="5445125"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ja-JP" altLang="ja-JP" dirty="0">
              <a:solidFill>
                <a:srgbClr val="000000"/>
              </a:solidFill>
              <a:sym typeface="Calibri" pitchFamily="34" charset="0"/>
            </a:endParaRPr>
          </a:p>
        </p:txBody>
      </p:sp>
      <p:sp>
        <p:nvSpPr>
          <p:cNvPr id="73732" name="Shape 21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buSzPct val="25000"/>
            </a:pPr>
            <a:fld id="{2DBCA8E9-27E8-401A-A13F-4E2F9470B34B}" type="slidenum">
              <a:rPr kumimoji="0" lang="en-US" altLang="ja-JP">
                <a:solidFill>
                  <a:prstClr val="black"/>
                </a:solidFill>
                <a:latin typeface="Calibri" pitchFamily="34" charset="0"/>
                <a:sym typeface="Calibri" pitchFamily="34" charset="0"/>
              </a:rPr>
              <a:pPr>
                <a:buSzPct val="25000"/>
              </a:pPr>
              <a:t>26</a:t>
            </a:fld>
            <a:endParaRPr kumimoji="0" lang="en-US" altLang="ja-JP">
              <a:solidFill>
                <a:prstClr val="black"/>
              </a:solidFill>
              <a:latin typeface="Calibri" pitchFamily="34" charset="0"/>
              <a:sym typeface="Calibri" pitchFamily="34" charset="0"/>
            </a:endParaRPr>
          </a:p>
        </p:txBody>
      </p:sp>
    </p:spTree>
    <p:extLst>
      <p:ext uri="{BB962C8B-B14F-4D97-AF65-F5344CB8AC3E}">
        <p14:creationId xmlns:p14="http://schemas.microsoft.com/office/powerpoint/2010/main" val="3687934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30" name="Shape 214"/>
          <p:cNvSpPr>
            <a:spLocks noGrp="1" noRot="1" noChangeAspect="1" noTextEdit="1"/>
          </p:cNvSpPr>
          <p:nvPr>
            <p:ph type="sldImg" idx="2"/>
          </p:nvPr>
        </p:nvSpPr>
        <p:spPr bwMode="auto">
          <a:xfrm>
            <a:off x="920750" y="746125"/>
            <a:ext cx="4965700" cy="3725863"/>
          </a:xfrm>
          <a:custGeom>
            <a:avLst/>
            <a:gdLst>
              <a:gd name="T0" fmla="*/ 0 w 120000"/>
              <a:gd name="T1" fmla="*/ 0 h 120000"/>
              <a:gd name="T2" fmla="*/ 205484804 w 120000"/>
              <a:gd name="T3" fmla="*/ 0 h 120000"/>
              <a:gd name="T4" fmla="*/ 205484804 w 120000"/>
              <a:gd name="T5" fmla="*/ 115683792 h 120000"/>
              <a:gd name="T6" fmla="*/ 0 w 120000"/>
              <a:gd name="T7" fmla="*/ 115683792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73731" name="Shape 215"/>
          <p:cNvSpPr>
            <a:spLocks noGrp="1"/>
          </p:cNvSpPr>
          <p:nvPr>
            <p:ph type="body" idx="1"/>
          </p:nvPr>
        </p:nvSpPr>
        <p:spPr bwMode="auto">
          <a:xfrm>
            <a:off x="681038" y="4721225"/>
            <a:ext cx="5445125"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buClr>
                <a:srgbClr val="000000"/>
              </a:buClr>
              <a:buSzPct val="25000"/>
              <a:buFont typeface="Calibri" pitchFamily="34" charset="0"/>
              <a:buNone/>
            </a:pPr>
            <a:r>
              <a:rPr lang="en-US" altLang="ja-JP">
                <a:solidFill>
                  <a:srgbClr val="000000"/>
                </a:solidFill>
                <a:sym typeface="Calibri" pitchFamily="34" charset="0"/>
              </a:rPr>
              <a:t>Despite modest improvement since the most recent peak in October 2009, the unemployment rates of recent college graduates remained above the rates prior to the 2007–2009 recession.</a:t>
            </a:r>
          </a:p>
          <a:p>
            <a:pPr>
              <a:spcBef>
                <a:spcPct val="0"/>
              </a:spcBef>
            </a:pPr>
            <a:endParaRPr lang="ja-JP" altLang="ja-JP">
              <a:solidFill>
                <a:srgbClr val="000000"/>
              </a:solidFill>
              <a:sym typeface="Calibri" pitchFamily="34" charset="0"/>
            </a:endParaRPr>
          </a:p>
        </p:txBody>
      </p:sp>
      <p:sp>
        <p:nvSpPr>
          <p:cNvPr id="73732" name="Shape 21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buSzPct val="25000"/>
            </a:pPr>
            <a:fld id="{97B382ED-72A3-4C8D-B245-84BA2E3DE2C7}" type="slidenum">
              <a:rPr kumimoji="0" lang="en-US" altLang="ja-JP">
                <a:solidFill>
                  <a:prstClr val="black"/>
                </a:solidFill>
                <a:latin typeface="Calibri" pitchFamily="34" charset="0"/>
                <a:sym typeface="Calibri" pitchFamily="34" charset="0"/>
              </a:rPr>
              <a:pPr>
                <a:buSzPct val="25000"/>
              </a:pPr>
              <a:t>27</a:t>
            </a:fld>
            <a:endParaRPr kumimoji="0" lang="en-US" altLang="ja-JP">
              <a:solidFill>
                <a:prstClr val="black"/>
              </a:solidFill>
              <a:latin typeface="Calibri" pitchFamily="34" charset="0"/>
              <a:sym typeface="Calibri" pitchFamily="34" charset="0"/>
            </a:endParaRPr>
          </a:p>
        </p:txBody>
      </p:sp>
    </p:spTree>
    <p:extLst>
      <p:ext uri="{BB962C8B-B14F-4D97-AF65-F5344CB8AC3E}">
        <p14:creationId xmlns:p14="http://schemas.microsoft.com/office/powerpoint/2010/main" val="157299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30" name="Shape 214"/>
          <p:cNvSpPr>
            <a:spLocks noGrp="1" noRot="1" noChangeAspect="1" noTextEdit="1"/>
          </p:cNvSpPr>
          <p:nvPr>
            <p:ph type="sldImg" idx="2"/>
          </p:nvPr>
        </p:nvSpPr>
        <p:spPr bwMode="auto">
          <a:xfrm>
            <a:off x="920750" y="746125"/>
            <a:ext cx="4965700" cy="3725863"/>
          </a:xfrm>
          <a:custGeom>
            <a:avLst/>
            <a:gdLst>
              <a:gd name="T0" fmla="*/ 0 w 120000"/>
              <a:gd name="T1" fmla="*/ 0 h 120000"/>
              <a:gd name="T2" fmla="*/ 205484804 w 120000"/>
              <a:gd name="T3" fmla="*/ 0 h 120000"/>
              <a:gd name="T4" fmla="*/ 205484804 w 120000"/>
              <a:gd name="T5" fmla="*/ 115683792 h 120000"/>
              <a:gd name="T6" fmla="*/ 0 w 120000"/>
              <a:gd name="T7" fmla="*/ 115683792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73731" name="Shape 215"/>
          <p:cNvSpPr>
            <a:spLocks noGrp="1"/>
          </p:cNvSpPr>
          <p:nvPr>
            <p:ph type="body" idx="1"/>
          </p:nvPr>
        </p:nvSpPr>
        <p:spPr bwMode="auto">
          <a:xfrm>
            <a:off x="681038" y="4721225"/>
            <a:ext cx="5445125"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ja-JP" altLang="ja-JP" dirty="0">
              <a:solidFill>
                <a:srgbClr val="000000"/>
              </a:solidFill>
              <a:sym typeface="Calibri" pitchFamily="34" charset="0"/>
            </a:endParaRPr>
          </a:p>
        </p:txBody>
      </p:sp>
      <p:sp>
        <p:nvSpPr>
          <p:cNvPr id="73732" name="Shape 21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buSzPct val="25000"/>
            </a:pPr>
            <a:fld id="{2DBCA8E9-27E8-401A-A13F-4E2F9470B34B}" type="slidenum">
              <a:rPr kumimoji="0" lang="en-US" altLang="ja-JP">
                <a:solidFill>
                  <a:prstClr val="black"/>
                </a:solidFill>
                <a:latin typeface="Calibri" pitchFamily="34" charset="0"/>
                <a:sym typeface="Calibri" pitchFamily="34" charset="0"/>
              </a:rPr>
              <a:pPr>
                <a:buSzPct val="25000"/>
              </a:pPr>
              <a:t>28</a:t>
            </a:fld>
            <a:endParaRPr kumimoji="0" lang="en-US" altLang="ja-JP">
              <a:solidFill>
                <a:prstClr val="black"/>
              </a:solidFill>
              <a:latin typeface="Calibri" pitchFamily="34" charset="0"/>
              <a:sym typeface="Calibri" pitchFamily="34" charset="0"/>
            </a:endParaRPr>
          </a:p>
        </p:txBody>
      </p:sp>
    </p:spTree>
    <p:extLst>
      <p:ext uri="{BB962C8B-B14F-4D97-AF65-F5344CB8AC3E}">
        <p14:creationId xmlns:p14="http://schemas.microsoft.com/office/powerpoint/2010/main" val="925819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左上から</a:t>
            </a:r>
            <a:endParaRPr lang="en-US" altLang="ja-JP"/>
          </a:p>
          <a:p>
            <a:r>
              <a:rPr lang="ja-JP" altLang="en-US"/>
              <a:t>採用</a:t>
            </a:r>
            <a:endParaRPr lang="en-US" altLang="ja-JP"/>
          </a:p>
          <a:p>
            <a:r>
              <a:rPr lang="ja-JP" altLang="en-US"/>
              <a:t>採用にかかるコストをどのように最小化するか？</a:t>
            </a:r>
            <a:endParaRPr lang="en-US" altLang="ja-JP"/>
          </a:p>
          <a:p>
            <a:r>
              <a:rPr lang="ja-JP" altLang="en-US"/>
              <a:t>選抜</a:t>
            </a:r>
            <a:endParaRPr lang="en-US" altLang="ja-JP"/>
          </a:p>
          <a:p>
            <a:r>
              <a:rPr lang="ja-JP" altLang="en-US"/>
              <a:t>職務に最適の候補者をどうやって選抜するか？</a:t>
            </a:r>
            <a:endParaRPr lang="en-US" altLang="ja-JP"/>
          </a:p>
          <a:p>
            <a:r>
              <a:rPr lang="ja-JP" altLang="en-US"/>
              <a:t>個人と組織の生産性を最大化するには？</a:t>
            </a:r>
            <a:endParaRPr lang="en-US" altLang="ja-JP"/>
          </a:p>
          <a:p>
            <a:r>
              <a:rPr lang="ja-JP" altLang="en-US"/>
              <a:t>パフォーマンス</a:t>
            </a:r>
            <a:endParaRPr lang="en-US" altLang="ja-JP"/>
          </a:p>
          <a:p>
            <a:r>
              <a:rPr lang="ja-JP" altLang="en-US"/>
              <a:t>良い人材のリテンションをどう確保するか？</a:t>
            </a:r>
            <a:endParaRPr lang="en-US" altLang="ja-JP"/>
          </a:p>
          <a:p>
            <a:r>
              <a:rPr lang="ja-JP" altLang="en-US"/>
              <a:t>育成</a:t>
            </a:r>
            <a:endParaRPr lang="en-US" altLang="ja-JP"/>
          </a:p>
          <a:p>
            <a:r>
              <a:rPr lang="ja-JP" altLang="en-US"/>
              <a:t>ビジネスにとって重要なコンピテンシーをどう高めるか？</a:t>
            </a:r>
            <a:endParaRPr lang="en-US" altLang="ja-JP"/>
          </a:p>
          <a:p>
            <a:r>
              <a:rPr lang="ja-JP" altLang="en-US"/>
              <a:t>サクセッション</a:t>
            </a:r>
            <a:endParaRPr lang="en-US" altLang="ja-JP"/>
          </a:p>
          <a:p>
            <a:r>
              <a:rPr lang="ja-JP" altLang="en-US"/>
              <a:t>将来のリーダーをどのように見極め育成するか？</a:t>
            </a:r>
            <a:endParaRPr lang="en-US" altLang="ja-JP"/>
          </a:p>
          <a:p>
            <a:r>
              <a:rPr lang="ja-JP" altLang="en-US"/>
              <a:t>移行</a:t>
            </a:r>
            <a:endParaRPr lang="en-US" altLang="ja-JP"/>
          </a:p>
          <a:p>
            <a:r>
              <a:rPr lang="ja-JP" altLang="en-US"/>
              <a:t>適切な場所に適切な能力とスキルの人材を配置しているか？</a:t>
            </a:r>
            <a:endParaRPr lang="en-US" altLang="ja-JP"/>
          </a:p>
          <a:p>
            <a:endParaRPr lang="en-US" altLang="ja-JP"/>
          </a:p>
        </p:txBody>
      </p:sp>
      <p:sp>
        <p:nvSpPr>
          <p:cNvPr id="263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AE93B3DC-B690-453B-A638-04375C87D82C}" type="slidenum">
              <a:rPr kumimoji="0" lang="en-US" altLang="ja-JP" smtClean="0">
                <a:solidFill>
                  <a:srgbClr val="000000"/>
                </a:solidFill>
                <a:latin typeface="Calibri" panose="020F0502020204030204" pitchFamily="34" charset="0"/>
              </a:rPr>
              <a:pPr/>
              <a:t>2</a:t>
            </a:fld>
            <a:endParaRPr kumimoji="0" lang="en-US" altLang="ja-JP">
              <a:solidFill>
                <a:srgbClr val="000000"/>
              </a:solidFill>
              <a:latin typeface="Calibri" panose="020F0502020204030204" pitchFamily="34" charset="0"/>
            </a:endParaRPr>
          </a:p>
        </p:txBody>
      </p:sp>
      <p:sp>
        <p:nvSpPr>
          <p:cNvPr id="263173" name="日付プレースホルダー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en-US" altLang="ja-JP">
              <a:solidFill>
                <a:srgbClr val="000000"/>
              </a:solidFill>
              <a:latin typeface="Calibri" panose="020F0502020204030204" pitchFamily="34" charset="0"/>
            </a:endParaRPr>
          </a:p>
        </p:txBody>
      </p:sp>
    </p:spTree>
    <p:extLst>
      <p:ext uri="{BB962C8B-B14F-4D97-AF65-F5344CB8AC3E}">
        <p14:creationId xmlns:p14="http://schemas.microsoft.com/office/powerpoint/2010/main" val="1889682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ja-JP">
                <a:solidFill>
                  <a:srgbClr val="000000"/>
                </a:solidFill>
              </a:rPr>
              <a:t>Superior Performance:  The Information Gap</a:t>
            </a:r>
          </a:p>
        </p:txBody>
      </p:sp>
      <p:sp>
        <p:nvSpPr>
          <p:cNvPr id="139267"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ja-JP">
                <a:solidFill>
                  <a:srgbClr val="000000"/>
                </a:solidFill>
              </a:rPr>
              <a:t>June 19, 2006</a:t>
            </a:r>
          </a:p>
        </p:txBody>
      </p:sp>
      <p:sp>
        <p:nvSpPr>
          <p:cNvPr id="13926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ja-JP">
                <a:solidFill>
                  <a:srgbClr val="000000"/>
                </a:solidFill>
              </a:rPr>
              <a:t>Profiles International, Inc.</a:t>
            </a:r>
          </a:p>
        </p:txBody>
      </p:sp>
      <p:sp>
        <p:nvSpPr>
          <p:cNvPr id="1392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ACBB33-000A-4384-A890-9F20C31A8A06}" type="slidenum">
              <a:rPr lang="en-US" altLang="ja-JP" smtClean="0">
                <a:solidFill>
                  <a:srgbClr val="000000"/>
                </a:solidFill>
              </a:rPr>
              <a:pPr>
                <a:spcBef>
                  <a:spcPct val="0"/>
                </a:spcBef>
              </a:pPr>
              <a:t>3</a:t>
            </a:fld>
            <a:endParaRPr lang="en-US" altLang="ja-JP">
              <a:solidFill>
                <a:srgbClr val="000000"/>
              </a:solidFill>
            </a:endParaRPr>
          </a:p>
        </p:txBody>
      </p:sp>
      <p:sp>
        <p:nvSpPr>
          <p:cNvPr id="139270" name="Rectangle 2"/>
          <p:cNvSpPr>
            <a:spLocks noGrp="1" noRot="1" noChangeAspect="1" noChangeArrowheads="1" noTextEdit="1"/>
          </p:cNvSpPr>
          <p:nvPr>
            <p:ph type="sldImg"/>
          </p:nvPr>
        </p:nvSpPr>
        <p:spPr bwMode="auto">
          <a:xfrm>
            <a:off x="923925"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71" name="Text Box 3"/>
          <p:cNvSpPr txBox="1">
            <a:spLocks noChangeArrowheads="1"/>
          </p:cNvSpPr>
          <p:nvPr/>
        </p:nvSpPr>
        <p:spPr bwMode="auto">
          <a:xfrm>
            <a:off x="365125" y="4691063"/>
            <a:ext cx="6113463"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ja-JP" i="1">
                <a:solidFill>
                  <a:srgbClr val="000000"/>
                </a:solidFill>
                <a:latin typeface="Arial" panose="020B0604020202020204" pitchFamily="34" charset="0"/>
              </a:rPr>
              <a:t>Here is something that we advocate with all of the clients you heard us mention earlier.  We believe that there are cornerstones to performance.  When you have someone that matches the requirements of the job in al three of these areas, you are more likely to have a productive, happy and long-term employee.</a:t>
            </a:r>
          </a:p>
          <a:p>
            <a:pPr eaLnBrk="1" hangingPunct="1">
              <a:spcBef>
                <a:spcPct val="0"/>
              </a:spcBef>
            </a:pPr>
            <a:endParaRPr lang="en-US" altLang="ja-JP" i="1">
              <a:solidFill>
                <a:srgbClr val="000000"/>
              </a:solidFill>
              <a:latin typeface="Arial" panose="020B0604020202020204" pitchFamily="34" charset="0"/>
            </a:endParaRPr>
          </a:p>
          <a:p>
            <a:pPr eaLnBrk="1" hangingPunct="1">
              <a:spcBef>
                <a:spcPct val="0"/>
              </a:spcBef>
            </a:pPr>
            <a:r>
              <a:rPr lang="en-US" altLang="ja-JP" i="1">
                <a:solidFill>
                  <a:srgbClr val="000000"/>
                </a:solidFill>
                <a:latin typeface="Arial" panose="020B0604020202020204" pitchFamily="34" charset="0"/>
              </a:rPr>
              <a:t>Skill Fit has to do how well a person’s education, training, skills and experience match specifically with what the job requires.  For every job, there is a unique skill fit set that will most readily lend itself to success in the job</a:t>
            </a:r>
          </a:p>
          <a:p>
            <a:pPr eaLnBrk="1" hangingPunct="1">
              <a:spcBef>
                <a:spcPct val="0"/>
              </a:spcBef>
            </a:pPr>
            <a:endParaRPr lang="en-US" altLang="ja-JP" i="1">
              <a:solidFill>
                <a:srgbClr val="000000"/>
              </a:solidFill>
              <a:latin typeface="Arial" panose="020B0604020202020204" pitchFamily="34" charset="0"/>
            </a:endParaRPr>
          </a:p>
          <a:p>
            <a:pPr eaLnBrk="1" hangingPunct="1">
              <a:spcBef>
                <a:spcPct val="0"/>
              </a:spcBef>
            </a:pPr>
            <a:r>
              <a:rPr lang="en-US" altLang="ja-JP" i="1">
                <a:solidFill>
                  <a:srgbClr val="000000"/>
                </a:solidFill>
                <a:latin typeface="Arial" panose="020B0604020202020204" pitchFamily="34" charset="0"/>
              </a:rPr>
              <a:t>Company fit is a different proposition.  It answers the question, “Is this the sort of person I want working anywhere in my company?”</a:t>
            </a:r>
          </a:p>
          <a:p>
            <a:pPr eaLnBrk="1" hangingPunct="1">
              <a:spcBef>
                <a:spcPct val="0"/>
              </a:spcBef>
            </a:pPr>
            <a:endParaRPr lang="en-US" altLang="ja-JP" i="1">
              <a:solidFill>
                <a:srgbClr val="000000"/>
              </a:solidFill>
              <a:latin typeface="Arial" panose="020B0604020202020204" pitchFamily="34" charset="0"/>
            </a:endParaRPr>
          </a:p>
          <a:p>
            <a:pPr eaLnBrk="1" hangingPunct="1">
              <a:spcBef>
                <a:spcPct val="0"/>
              </a:spcBef>
            </a:pPr>
            <a:r>
              <a:rPr lang="en-US" altLang="ja-JP" i="1">
                <a:solidFill>
                  <a:srgbClr val="000000"/>
                </a:solidFill>
                <a:latin typeface="Arial" panose="020B0604020202020204" pitchFamily="34" charset="0"/>
              </a:rPr>
              <a:t>Job fit is how well a person’s thinking or cognitive abilities, behaviors and interests match specifically with what the job requires.  Just as there is a unique skill fit set in each job that will most readily lend itself to success, so too there is a unique job fit set.  As we mentioned earlier, we provide the technology by which we can identify what that set is.</a:t>
            </a:r>
          </a:p>
        </p:txBody>
      </p:sp>
      <p:sp>
        <p:nvSpPr>
          <p:cNvPr id="139272" name="ノート プレースホルダー 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a:p>
        </p:txBody>
      </p:sp>
    </p:spTree>
    <p:extLst>
      <p:ext uri="{BB962C8B-B14F-4D97-AF65-F5344CB8AC3E}">
        <p14:creationId xmlns:p14="http://schemas.microsoft.com/office/powerpoint/2010/main" val="4110694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ja-JP">
                <a:solidFill>
                  <a:srgbClr val="000000"/>
                </a:solidFill>
              </a:rPr>
              <a:t>Superior Performance:  The Information Gap</a:t>
            </a:r>
          </a:p>
        </p:txBody>
      </p:sp>
      <p:sp>
        <p:nvSpPr>
          <p:cNvPr id="139267"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ja-JP">
                <a:solidFill>
                  <a:srgbClr val="000000"/>
                </a:solidFill>
              </a:rPr>
              <a:t>June 19, 2006</a:t>
            </a:r>
          </a:p>
        </p:txBody>
      </p:sp>
      <p:sp>
        <p:nvSpPr>
          <p:cNvPr id="13926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ja-JP">
                <a:solidFill>
                  <a:srgbClr val="000000"/>
                </a:solidFill>
              </a:rPr>
              <a:t>Profiles International, Inc.</a:t>
            </a:r>
          </a:p>
        </p:txBody>
      </p:sp>
      <p:sp>
        <p:nvSpPr>
          <p:cNvPr id="1392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ACBB33-000A-4384-A890-9F20C31A8A06}" type="slidenum">
              <a:rPr lang="en-US" altLang="ja-JP" smtClean="0">
                <a:solidFill>
                  <a:srgbClr val="000000"/>
                </a:solidFill>
              </a:rPr>
              <a:pPr>
                <a:spcBef>
                  <a:spcPct val="0"/>
                </a:spcBef>
              </a:pPr>
              <a:t>4</a:t>
            </a:fld>
            <a:endParaRPr lang="en-US" altLang="ja-JP">
              <a:solidFill>
                <a:srgbClr val="000000"/>
              </a:solidFill>
            </a:endParaRPr>
          </a:p>
        </p:txBody>
      </p:sp>
      <p:sp>
        <p:nvSpPr>
          <p:cNvPr id="139270" name="Rectangle 2"/>
          <p:cNvSpPr>
            <a:spLocks noGrp="1" noRot="1" noChangeAspect="1" noChangeArrowheads="1" noTextEdit="1"/>
          </p:cNvSpPr>
          <p:nvPr>
            <p:ph type="sldImg"/>
          </p:nvPr>
        </p:nvSpPr>
        <p:spPr bwMode="auto">
          <a:xfrm>
            <a:off x="923925"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71" name="Text Box 3"/>
          <p:cNvSpPr txBox="1">
            <a:spLocks noChangeArrowheads="1"/>
          </p:cNvSpPr>
          <p:nvPr/>
        </p:nvSpPr>
        <p:spPr bwMode="auto">
          <a:xfrm>
            <a:off x="365125" y="4691063"/>
            <a:ext cx="6113463"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ja-JP" i="1">
                <a:solidFill>
                  <a:srgbClr val="000000"/>
                </a:solidFill>
                <a:latin typeface="Arial" panose="020B0604020202020204" pitchFamily="34" charset="0"/>
              </a:rPr>
              <a:t>Here is something that we advocate with all of the clients you heard us mention earlier.  We believe that there are cornerstones to performance.  When you have someone that matches the requirements of the job in al three of these areas, you are more likely to have a productive, happy and long-term employee.</a:t>
            </a:r>
          </a:p>
          <a:p>
            <a:pPr eaLnBrk="1" hangingPunct="1">
              <a:spcBef>
                <a:spcPct val="0"/>
              </a:spcBef>
            </a:pPr>
            <a:endParaRPr lang="en-US" altLang="ja-JP" i="1">
              <a:solidFill>
                <a:srgbClr val="000000"/>
              </a:solidFill>
              <a:latin typeface="Arial" panose="020B0604020202020204" pitchFamily="34" charset="0"/>
            </a:endParaRPr>
          </a:p>
          <a:p>
            <a:pPr eaLnBrk="1" hangingPunct="1">
              <a:spcBef>
                <a:spcPct val="0"/>
              </a:spcBef>
            </a:pPr>
            <a:r>
              <a:rPr lang="en-US" altLang="ja-JP" i="1">
                <a:solidFill>
                  <a:srgbClr val="000000"/>
                </a:solidFill>
                <a:latin typeface="Arial" panose="020B0604020202020204" pitchFamily="34" charset="0"/>
              </a:rPr>
              <a:t>Skill Fit has to do how well a person’s education, training, skills and experience match specifically with what the job requires.  For every job, there is a unique skill fit set that will most readily lend itself to success in the job</a:t>
            </a:r>
          </a:p>
          <a:p>
            <a:pPr eaLnBrk="1" hangingPunct="1">
              <a:spcBef>
                <a:spcPct val="0"/>
              </a:spcBef>
            </a:pPr>
            <a:endParaRPr lang="en-US" altLang="ja-JP" i="1">
              <a:solidFill>
                <a:srgbClr val="000000"/>
              </a:solidFill>
              <a:latin typeface="Arial" panose="020B0604020202020204" pitchFamily="34" charset="0"/>
            </a:endParaRPr>
          </a:p>
          <a:p>
            <a:pPr eaLnBrk="1" hangingPunct="1">
              <a:spcBef>
                <a:spcPct val="0"/>
              </a:spcBef>
            </a:pPr>
            <a:r>
              <a:rPr lang="en-US" altLang="ja-JP" i="1">
                <a:solidFill>
                  <a:srgbClr val="000000"/>
                </a:solidFill>
                <a:latin typeface="Arial" panose="020B0604020202020204" pitchFamily="34" charset="0"/>
              </a:rPr>
              <a:t>Company fit is a different proposition.  It answers the question, “Is this the sort of person I want working anywhere in my company?”</a:t>
            </a:r>
          </a:p>
          <a:p>
            <a:pPr eaLnBrk="1" hangingPunct="1">
              <a:spcBef>
                <a:spcPct val="0"/>
              </a:spcBef>
            </a:pPr>
            <a:endParaRPr lang="en-US" altLang="ja-JP" i="1">
              <a:solidFill>
                <a:srgbClr val="000000"/>
              </a:solidFill>
              <a:latin typeface="Arial" panose="020B0604020202020204" pitchFamily="34" charset="0"/>
            </a:endParaRPr>
          </a:p>
          <a:p>
            <a:pPr eaLnBrk="1" hangingPunct="1">
              <a:spcBef>
                <a:spcPct val="0"/>
              </a:spcBef>
            </a:pPr>
            <a:r>
              <a:rPr lang="en-US" altLang="ja-JP" i="1">
                <a:solidFill>
                  <a:srgbClr val="000000"/>
                </a:solidFill>
                <a:latin typeface="Arial" panose="020B0604020202020204" pitchFamily="34" charset="0"/>
              </a:rPr>
              <a:t>Job fit is how well a person’s thinking or cognitive abilities, behaviors and interests match specifically with what the job requires.  Just as there is a unique skill fit set in each job that will most readily lend itself to success, so too there is a unique job fit set.  As we mentioned earlier, we provide the technology by which we can identify what that set is.</a:t>
            </a:r>
          </a:p>
        </p:txBody>
      </p:sp>
      <p:sp>
        <p:nvSpPr>
          <p:cNvPr id="139272" name="ノート プレースホルダー 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a:p>
        </p:txBody>
      </p:sp>
    </p:spTree>
    <p:extLst>
      <p:ext uri="{BB962C8B-B14F-4D97-AF65-F5344CB8AC3E}">
        <p14:creationId xmlns:p14="http://schemas.microsoft.com/office/powerpoint/2010/main" val="375650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0463"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9150" indent="-231775">
              <a:spcBef>
                <a:spcPct val="30000"/>
              </a:spcBef>
              <a:defRPr sz="1200">
                <a:solidFill>
                  <a:schemeClr val="tx1"/>
                </a:solidFill>
                <a:latin typeface="Calibri" panose="020F0502020204030204" pitchFamily="34" charset="0"/>
              </a:defRPr>
            </a:lvl5pPr>
            <a:lvl6pPr marL="2546350" indent="-231775" eaLnBrk="0" fontAlgn="base" hangingPunct="0">
              <a:spcBef>
                <a:spcPct val="30000"/>
              </a:spcBef>
              <a:spcAft>
                <a:spcPct val="0"/>
              </a:spcAft>
              <a:defRPr sz="1200">
                <a:solidFill>
                  <a:schemeClr val="tx1"/>
                </a:solidFill>
                <a:latin typeface="Calibri" panose="020F0502020204030204" pitchFamily="34" charset="0"/>
              </a:defRPr>
            </a:lvl6pPr>
            <a:lvl7pPr marL="3003550" indent="-231775" eaLnBrk="0" fontAlgn="base" hangingPunct="0">
              <a:spcBef>
                <a:spcPct val="30000"/>
              </a:spcBef>
              <a:spcAft>
                <a:spcPct val="0"/>
              </a:spcAft>
              <a:defRPr sz="1200">
                <a:solidFill>
                  <a:schemeClr val="tx1"/>
                </a:solidFill>
                <a:latin typeface="Calibri" panose="020F0502020204030204" pitchFamily="34" charset="0"/>
              </a:defRPr>
            </a:lvl7pPr>
            <a:lvl8pPr marL="3460750" indent="-231775" eaLnBrk="0" fontAlgn="base" hangingPunct="0">
              <a:spcBef>
                <a:spcPct val="30000"/>
              </a:spcBef>
              <a:spcAft>
                <a:spcPct val="0"/>
              </a:spcAft>
              <a:defRPr sz="1200">
                <a:solidFill>
                  <a:schemeClr val="tx1"/>
                </a:solidFill>
                <a:latin typeface="Calibri" panose="020F0502020204030204" pitchFamily="34" charset="0"/>
              </a:defRPr>
            </a:lvl8pPr>
            <a:lvl9pPr marL="391795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D3DB60-5621-4F70-861A-DE6265CCCD19}" type="slidenum">
              <a:rPr lang="ja-JP" altLang="en-US" smtClean="0">
                <a:solidFill>
                  <a:srgbClr val="000000"/>
                </a:solidFill>
                <a:latin typeface="Arial" panose="020B0604020202020204" pitchFamily="34" charset="0"/>
              </a:rPr>
              <a:pPr>
                <a:spcBef>
                  <a:spcPct val="0"/>
                </a:spcBef>
              </a:pPr>
              <a:t>5</a:t>
            </a:fld>
            <a:endParaRPr lang="en-US" altLang="ja-JP">
              <a:solidFill>
                <a:srgbClr val="000000"/>
              </a:solidFill>
              <a:latin typeface="Arial" panose="020B0604020202020204" pitchFamily="34" charset="0"/>
            </a:endParaRPr>
          </a:p>
        </p:txBody>
      </p:sp>
      <p:sp>
        <p:nvSpPr>
          <p:cNvPr id="276483" name="Rectangle 2"/>
          <p:cNvSpPr>
            <a:spLocks noGrp="1" noRot="1" noChangeAspect="1" noChangeArrowheads="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ja-JP" dirty="0"/>
          </a:p>
        </p:txBody>
      </p:sp>
    </p:spTree>
    <p:extLst>
      <p:ext uri="{BB962C8B-B14F-4D97-AF65-F5344CB8AC3E}">
        <p14:creationId xmlns:p14="http://schemas.microsoft.com/office/powerpoint/2010/main" val="702697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ja-JP">
                <a:solidFill>
                  <a:srgbClr val="000000"/>
                </a:solidFill>
              </a:rPr>
              <a:t>Superior Performance:  The Information Gap</a:t>
            </a:r>
          </a:p>
        </p:txBody>
      </p:sp>
      <p:sp>
        <p:nvSpPr>
          <p:cNvPr id="336899"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ja-JP">
                <a:solidFill>
                  <a:srgbClr val="000000"/>
                </a:solidFill>
              </a:rPr>
              <a:t>June 19, 2006</a:t>
            </a:r>
          </a:p>
        </p:txBody>
      </p:sp>
      <p:sp>
        <p:nvSpPr>
          <p:cNvPr id="33690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ja-JP">
                <a:solidFill>
                  <a:srgbClr val="000000"/>
                </a:solidFill>
              </a:rPr>
              <a:t>Profiles International, Inc.</a:t>
            </a:r>
          </a:p>
        </p:txBody>
      </p:sp>
      <p:sp>
        <p:nvSpPr>
          <p:cNvPr id="3369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31BC41-6E4E-4C7D-AFDD-A74258DCF15D}" type="slidenum">
              <a:rPr lang="en-US" altLang="ja-JP" smtClean="0">
                <a:solidFill>
                  <a:srgbClr val="000000"/>
                </a:solidFill>
              </a:rPr>
              <a:pPr>
                <a:spcBef>
                  <a:spcPct val="0"/>
                </a:spcBef>
              </a:pPr>
              <a:t>6</a:t>
            </a:fld>
            <a:endParaRPr lang="en-US" altLang="ja-JP">
              <a:solidFill>
                <a:srgbClr val="000000"/>
              </a:solidFill>
            </a:endParaRPr>
          </a:p>
        </p:txBody>
      </p:sp>
      <p:sp>
        <p:nvSpPr>
          <p:cNvPr id="336902" name="Rectangle 2"/>
          <p:cNvSpPr>
            <a:spLocks noGrp="1" noRot="1" noChangeAspect="1" noChangeArrowheads="1" noTextEdit="1"/>
          </p:cNvSpPr>
          <p:nvPr>
            <p:ph type="sldImg"/>
          </p:nvPr>
        </p:nvSpPr>
        <p:spPr bwMode="auto">
          <a:xfrm>
            <a:off x="923925"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903" name="Text Box 3"/>
          <p:cNvSpPr txBox="1">
            <a:spLocks noChangeArrowheads="1"/>
          </p:cNvSpPr>
          <p:nvPr/>
        </p:nvSpPr>
        <p:spPr bwMode="auto">
          <a:xfrm>
            <a:off x="365125" y="4691063"/>
            <a:ext cx="6113463"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ja-JP" i="1">
                <a:solidFill>
                  <a:srgbClr val="000000"/>
                </a:solidFill>
                <a:latin typeface="Arial" panose="020B0604020202020204" pitchFamily="34" charset="0"/>
              </a:rPr>
              <a:t>Here is something that we advocate with all of the clients you heard us mention earlier.  We believe that there are cornerstones to performance.  When you have someone that matches the requirements of the job in al three of these areas, you are more likely to have a productive, happy and long-term employee.</a:t>
            </a:r>
          </a:p>
          <a:p>
            <a:pPr eaLnBrk="1" hangingPunct="1">
              <a:spcBef>
                <a:spcPct val="0"/>
              </a:spcBef>
            </a:pPr>
            <a:endParaRPr lang="en-US" altLang="ja-JP" i="1">
              <a:solidFill>
                <a:srgbClr val="000000"/>
              </a:solidFill>
              <a:latin typeface="Arial" panose="020B0604020202020204" pitchFamily="34" charset="0"/>
            </a:endParaRPr>
          </a:p>
          <a:p>
            <a:pPr eaLnBrk="1" hangingPunct="1">
              <a:spcBef>
                <a:spcPct val="0"/>
              </a:spcBef>
            </a:pPr>
            <a:r>
              <a:rPr lang="en-US" altLang="ja-JP" i="1">
                <a:solidFill>
                  <a:srgbClr val="000000"/>
                </a:solidFill>
                <a:latin typeface="Arial" panose="020B0604020202020204" pitchFamily="34" charset="0"/>
              </a:rPr>
              <a:t>Skill Fit has to do how well a person’s education, training, skills and experience match specifically with what the job requires.  For every job, there is a unique skill fit set that will most readily lend itself to success in the job</a:t>
            </a:r>
          </a:p>
          <a:p>
            <a:pPr eaLnBrk="1" hangingPunct="1">
              <a:spcBef>
                <a:spcPct val="0"/>
              </a:spcBef>
            </a:pPr>
            <a:endParaRPr lang="en-US" altLang="ja-JP" i="1">
              <a:solidFill>
                <a:srgbClr val="000000"/>
              </a:solidFill>
              <a:latin typeface="Arial" panose="020B0604020202020204" pitchFamily="34" charset="0"/>
            </a:endParaRPr>
          </a:p>
          <a:p>
            <a:pPr eaLnBrk="1" hangingPunct="1">
              <a:spcBef>
                <a:spcPct val="0"/>
              </a:spcBef>
            </a:pPr>
            <a:r>
              <a:rPr lang="en-US" altLang="ja-JP" i="1">
                <a:solidFill>
                  <a:srgbClr val="000000"/>
                </a:solidFill>
                <a:latin typeface="Arial" panose="020B0604020202020204" pitchFamily="34" charset="0"/>
              </a:rPr>
              <a:t>Company fit is a different proposition.  It answers the question, “Is this the sort of person I want working anywhere in my company?”</a:t>
            </a:r>
          </a:p>
          <a:p>
            <a:pPr eaLnBrk="1" hangingPunct="1">
              <a:spcBef>
                <a:spcPct val="0"/>
              </a:spcBef>
            </a:pPr>
            <a:endParaRPr lang="en-US" altLang="ja-JP" i="1">
              <a:solidFill>
                <a:srgbClr val="000000"/>
              </a:solidFill>
              <a:latin typeface="Arial" panose="020B0604020202020204" pitchFamily="34" charset="0"/>
            </a:endParaRPr>
          </a:p>
          <a:p>
            <a:pPr eaLnBrk="1" hangingPunct="1">
              <a:spcBef>
                <a:spcPct val="0"/>
              </a:spcBef>
            </a:pPr>
            <a:r>
              <a:rPr lang="en-US" altLang="ja-JP" i="1">
                <a:solidFill>
                  <a:srgbClr val="000000"/>
                </a:solidFill>
                <a:latin typeface="Arial" panose="020B0604020202020204" pitchFamily="34" charset="0"/>
              </a:rPr>
              <a:t>Job fit is how well a person’s thinking or cognitive abilities, behaviors and interests match specifically with what the job requires.  Just as there is a unique skill fit set in each job that will most readily lend itself to success, so too there is a unique job fit set.  As we mentioned earlier, we provide the technology by which we can identify what that set is.</a:t>
            </a:r>
          </a:p>
        </p:txBody>
      </p:sp>
    </p:spTree>
    <p:extLst>
      <p:ext uri="{BB962C8B-B14F-4D97-AF65-F5344CB8AC3E}">
        <p14:creationId xmlns:p14="http://schemas.microsoft.com/office/powerpoint/2010/main" val="1108618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スライド イメージ プレースホルダー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a:p>
        </p:txBody>
      </p:sp>
      <p:sp>
        <p:nvSpPr>
          <p:cNvPr id="3113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BD5A1DE-B973-47E4-B84C-57DC5DF58D74}" type="slidenum">
              <a:rPr lang="ja-JP" altLang="en-US" smtClean="0">
                <a:latin typeface="Calibri" panose="020F0502020204030204" pitchFamily="34" charset="0"/>
              </a:rPr>
              <a:pPr/>
              <a:t>7</a:t>
            </a:fld>
            <a:endParaRPr lang="ja-JP" altLang="en-US">
              <a:latin typeface="Calibri" panose="020F0502020204030204" pitchFamily="34" charset="0"/>
            </a:endParaRPr>
          </a:p>
        </p:txBody>
      </p:sp>
    </p:spTree>
    <p:extLst>
      <p:ext uri="{BB962C8B-B14F-4D97-AF65-F5344CB8AC3E}">
        <p14:creationId xmlns:p14="http://schemas.microsoft.com/office/powerpoint/2010/main" val="3736387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a:p>
        </p:txBody>
      </p:sp>
      <p:sp>
        <p:nvSpPr>
          <p:cNvPr id="727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D94951D-87D4-4C3D-AA7E-FB9EF120030C}" type="slidenum">
              <a:rPr kumimoji="0" lang="ja-JP" altLang="en-US" smtClean="0">
                <a:solidFill>
                  <a:srgbClr val="000000"/>
                </a:solidFill>
                <a:latin typeface="Calibri" panose="020F0502020204030204" pitchFamily="34" charset="0"/>
              </a:rPr>
              <a:pPr/>
              <a:t>9</a:t>
            </a:fld>
            <a:endParaRPr kumimoji="0" lang="ja-JP"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228611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a:t>コンサル費用</a:t>
            </a:r>
            <a:r>
              <a:rPr kumimoji="1" lang="en-US" altLang="ja-JP" dirty="0"/>
              <a:t>250</a:t>
            </a:r>
            <a:r>
              <a:rPr kumimoji="1" lang="ja-JP" altLang="en-US" dirty="0"/>
              <a:t>万？</a:t>
            </a:r>
            <a:endParaRPr kumimoji="1" lang="en-US" altLang="ja-JP" dirty="0"/>
          </a:p>
          <a:p>
            <a:r>
              <a:rPr kumimoji="1" lang="en-US" altLang="ja-JP" dirty="0"/>
              <a:t>PXT</a:t>
            </a:r>
            <a:r>
              <a:rPr kumimoji="1" lang="ja-JP" altLang="en-US" dirty="0"/>
              <a:t>コスト</a:t>
            </a:r>
            <a:r>
              <a:rPr kumimoji="1" lang="en-US" altLang="ja-JP" dirty="0"/>
              <a:t>14000</a:t>
            </a:r>
            <a:r>
              <a:rPr kumimoji="1" lang="ja-JP" altLang="en-US" dirty="0"/>
              <a:t>円</a:t>
            </a:r>
            <a:endParaRPr kumimoji="1" lang="en-US" altLang="ja-JP" dirty="0"/>
          </a:p>
          <a:p>
            <a:r>
              <a:rPr kumimoji="1" lang="ja-JP" altLang="en-US" dirty="0"/>
              <a:t>システム設計費：</a:t>
            </a:r>
            <a:r>
              <a:rPr kumimoji="1" lang="en-US" altLang="ja-JP" dirty="0"/>
              <a:t>12</a:t>
            </a:r>
            <a:r>
              <a:rPr kumimoji="1" lang="ja-JP" altLang="en-US" dirty="0"/>
              <a:t>万円（コスト</a:t>
            </a:r>
            <a:r>
              <a:rPr kumimoji="1" lang="en-US" altLang="ja-JP" dirty="0"/>
              <a:t>24000</a:t>
            </a:r>
            <a:r>
              <a:rPr kumimoji="1" lang="ja-JP" altLang="en-US" dirty="0"/>
              <a:t>円（人数上限）</a:t>
            </a:r>
            <a:endParaRPr kumimoji="1" lang="en-US" altLang="ja-JP" dirty="0"/>
          </a:p>
          <a:p>
            <a:r>
              <a:rPr kumimoji="1" lang="en-US" altLang="ja-JP" dirty="0"/>
              <a:t>2</a:t>
            </a:r>
            <a:r>
              <a:rPr kumimoji="1" lang="ja-JP" altLang="en-US" dirty="0"/>
              <a:t>年目から</a:t>
            </a:r>
            <a:r>
              <a:rPr kumimoji="1" lang="en-US" altLang="ja-JP" dirty="0"/>
              <a:t>48000</a:t>
            </a:r>
            <a:r>
              <a:rPr kumimoji="1" lang="ja-JP" altLang="en-US" dirty="0"/>
              <a:t>円（コスト</a:t>
            </a:r>
            <a:r>
              <a:rPr kumimoji="1" lang="en-US" altLang="ja-JP" dirty="0"/>
              <a:t>24000</a:t>
            </a:r>
            <a:r>
              <a:rPr kumimoji="1" lang="ja-JP" altLang="en-US" dirty="0"/>
              <a:t>円）</a:t>
            </a:r>
          </a:p>
        </p:txBody>
      </p:sp>
      <p:sp>
        <p:nvSpPr>
          <p:cNvPr id="4" name="スライド番号プレースホルダー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10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5553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2753999" y="6391413"/>
            <a:ext cx="3636000" cy="365125"/>
          </a:xfrm>
          <a:prstGeom prst="rect">
            <a:avLst/>
          </a:prstGeom>
          <a:noFill/>
          <a:ln>
            <a:noFill/>
          </a:ln>
        </p:spPr>
        <p:txBody>
          <a:bodyPr lIns="91425" tIns="91425" rIns="91425" bIns="91425" anchor="ctr" anchorCtr="0"/>
          <a:lstStyle>
            <a:lvl1pPr marL="0" marR="0" indent="0" algn="ctr" rtl="0">
              <a:spcBef>
                <a:spcPts val="0"/>
              </a:spcBef>
              <a:defRPr sz="800" b="0" i="0" u="none" strike="noStrike" cap="none" baseline="0">
                <a:solidFill>
                  <a:srgbClr val="888888"/>
                </a:solidFill>
                <a:latin typeface="メイリオ" panose="020B0604030504040204" pitchFamily="50" charset="-128"/>
                <a:ea typeface="メイリオ" panose="020B0604030504040204" pitchFamily="50" charset="-128"/>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lang="en-US" dirty="0"/>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smtClean="0"/>
            </a:lvl1pPr>
          </a:lstStyle>
          <a:p>
            <a:pPr>
              <a:defRPr/>
            </a:pPr>
            <a:fld id="{21CBC81F-71B6-4097-A700-4ADB4E559E06}" type="slidenum">
              <a:rPr lang="en-US" altLang="ja-JP"/>
              <a:pPr>
                <a:defRPr/>
              </a:pPr>
              <a:t>‹#›</a:t>
            </a:fld>
            <a:endParaRPr lang="en-US" altLang="ja-JP"/>
          </a:p>
        </p:txBody>
      </p:sp>
    </p:spTree>
    <p:extLst>
      <p:ext uri="{BB962C8B-B14F-4D97-AF65-F5344CB8AC3E}">
        <p14:creationId xmlns:p14="http://schemas.microsoft.com/office/powerpoint/2010/main" val="1058323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7" name="Rectangle 6"/>
          <p:cNvSpPr>
            <a:spLocks noGrp="1" noChangeArrowheads="1"/>
          </p:cNvSpPr>
          <p:nvPr>
            <p:ph type="sldNum" sz="quarter" idx="12"/>
          </p:nvPr>
        </p:nvSpPr>
        <p:spPr/>
        <p:txBody>
          <a:bodyPr/>
          <a:lstStyle>
            <a:lvl1pPr>
              <a:defRPr smtClean="0"/>
            </a:lvl1pPr>
          </a:lstStyle>
          <a:p>
            <a:pPr>
              <a:defRPr/>
            </a:pPr>
            <a:fld id="{7C3FA111-7F42-4CD0-981A-9701058E287C}" type="slidenum">
              <a:rPr lang="en-US" altLang="ja-JP"/>
              <a:pPr>
                <a:defRPr/>
              </a:pPr>
              <a:t>‹#›</a:t>
            </a:fld>
            <a:endParaRPr lang="en-US" altLang="ja-JP"/>
          </a:p>
        </p:txBody>
      </p:sp>
    </p:spTree>
    <p:extLst>
      <p:ext uri="{BB962C8B-B14F-4D97-AF65-F5344CB8AC3E}">
        <p14:creationId xmlns:p14="http://schemas.microsoft.com/office/powerpoint/2010/main" val="330927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8"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9" name="Rectangle 6"/>
          <p:cNvSpPr>
            <a:spLocks noGrp="1" noChangeArrowheads="1"/>
          </p:cNvSpPr>
          <p:nvPr>
            <p:ph type="sldNum" sz="quarter" idx="12"/>
          </p:nvPr>
        </p:nvSpPr>
        <p:spPr/>
        <p:txBody>
          <a:bodyPr/>
          <a:lstStyle>
            <a:lvl1pPr>
              <a:defRPr smtClean="0"/>
            </a:lvl1pPr>
          </a:lstStyle>
          <a:p>
            <a:pPr>
              <a:defRPr/>
            </a:pPr>
            <a:fld id="{ED5FCE6C-AF65-4190-8D38-0CD4FE61D5C3}" type="slidenum">
              <a:rPr lang="en-US" altLang="ja-JP"/>
              <a:pPr>
                <a:defRPr/>
              </a:pPr>
              <a:t>‹#›</a:t>
            </a:fld>
            <a:endParaRPr lang="en-US" altLang="ja-JP"/>
          </a:p>
        </p:txBody>
      </p:sp>
    </p:spTree>
    <p:extLst>
      <p:ext uri="{BB962C8B-B14F-4D97-AF65-F5344CB8AC3E}">
        <p14:creationId xmlns:p14="http://schemas.microsoft.com/office/powerpoint/2010/main" val="3492571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5" name="Rectangle 6"/>
          <p:cNvSpPr>
            <a:spLocks noGrp="1" noChangeArrowheads="1"/>
          </p:cNvSpPr>
          <p:nvPr>
            <p:ph type="sldNum" sz="quarter" idx="12"/>
          </p:nvPr>
        </p:nvSpPr>
        <p:spPr/>
        <p:txBody>
          <a:bodyPr/>
          <a:lstStyle>
            <a:lvl1pPr>
              <a:defRPr smtClean="0"/>
            </a:lvl1pPr>
          </a:lstStyle>
          <a:p>
            <a:pPr>
              <a:defRPr/>
            </a:pPr>
            <a:fld id="{263B382C-FC7C-4491-A22C-291C38DEE5B8}" type="slidenum">
              <a:rPr lang="en-US" altLang="ja-JP"/>
              <a:pPr>
                <a:defRPr/>
              </a:pPr>
              <a:t>‹#›</a:t>
            </a:fld>
            <a:endParaRPr lang="en-US" altLang="ja-JP"/>
          </a:p>
        </p:txBody>
      </p:sp>
    </p:spTree>
    <p:extLst>
      <p:ext uri="{BB962C8B-B14F-4D97-AF65-F5344CB8AC3E}">
        <p14:creationId xmlns:p14="http://schemas.microsoft.com/office/powerpoint/2010/main" val="3322532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3"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4" name="Rectangle 6"/>
          <p:cNvSpPr>
            <a:spLocks noGrp="1" noChangeArrowheads="1"/>
          </p:cNvSpPr>
          <p:nvPr>
            <p:ph type="sldNum" sz="quarter" idx="12"/>
          </p:nvPr>
        </p:nvSpPr>
        <p:spPr/>
        <p:txBody>
          <a:bodyPr/>
          <a:lstStyle>
            <a:lvl1pPr>
              <a:defRPr smtClean="0"/>
            </a:lvl1pPr>
          </a:lstStyle>
          <a:p>
            <a:pPr>
              <a:defRPr/>
            </a:pPr>
            <a:fld id="{82780370-2C89-4F0C-BC21-9F43B8FF56DB}" type="slidenum">
              <a:rPr lang="en-US" altLang="ja-JP"/>
              <a:pPr>
                <a:defRPr/>
              </a:pPr>
              <a:t>‹#›</a:t>
            </a:fld>
            <a:endParaRPr lang="en-US" altLang="ja-JP"/>
          </a:p>
        </p:txBody>
      </p:sp>
    </p:spTree>
    <p:extLst>
      <p:ext uri="{BB962C8B-B14F-4D97-AF65-F5344CB8AC3E}">
        <p14:creationId xmlns:p14="http://schemas.microsoft.com/office/powerpoint/2010/main" val="3999979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solidFill>
                  <a:srgbClr val="FFFFFF"/>
                </a:solidFill>
                <a:cs typeface="+mn-cs"/>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7" name="Rectangle 6"/>
          <p:cNvSpPr>
            <a:spLocks noGrp="1" noChangeArrowheads="1"/>
          </p:cNvSpPr>
          <p:nvPr>
            <p:ph type="sldNum" sz="quarter" idx="12"/>
          </p:nvPr>
        </p:nvSpPr>
        <p:spPr/>
        <p:txBody>
          <a:bodyPr/>
          <a:lstStyle>
            <a:lvl1pPr>
              <a:defRPr smtClean="0"/>
            </a:lvl1pPr>
          </a:lstStyle>
          <a:p>
            <a:pPr>
              <a:defRPr/>
            </a:pPr>
            <a:fld id="{D87A8858-CED9-44AA-B4B4-F90A5870772A}" type="slidenum">
              <a:rPr lang="en-US" altLang="ja-JP"/>
              <a:pPr>
                <a:defRPr/>
              </a:pPr>
              <a:t>‹#›</a:t>
            </a:fld>
            <a:endParaRPr lang="en-US" altLang="ja-JP"/>
          </a:p>
        </p:txBody>
      </p:sp>
    </p:spTree>
    <p:extLst>
      <p:ext uri="{BB962C8B-B14F-4D97-AF65-F5344CB8AC3E}">
        <p14:creationId xmlns:p14="http://schemas.microsoft.com/office/powerpoint/2010/main" val="4249524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7" name="Rectangle 6"/>
          <p:cNvSpPr>
            <a:spLocks noGrp="1" noChangeArrowheads="1"/>
          </p:cNvSpPr>
          <p:nvPr>
            <p:ph type="sldNum" sz="quarter" idx="12"/>
          </p:nvPr>
        </p:nvSpPr>
        <p:spPr/>
        <p:txBody>
          <a:bodyPr/>
          <a:lstStyle>
            <a:lvl1pPr>
              <a:defRPr smtClean="0"/>
            </a:lvl1pPr>
          </a:lstStyle>
          <a:p>
            <a:pPr>
              <a:defRPr/>
            </a:pPr>
            <a:fld id="{C3481B06-2292-4EED-9136-01D277C36415}" type="slidenum">
              <a:rPr lang="en-US" altLang="ja-JP"/>
              <a:pPr>
                <a:defRPr/>
              </a:pPr>
              <a:t>‹#›</a:t>
            </a:fld>
            <a:endParaRPr lang="en-US" altLang="ja-JP"/>
          </a:p>
        </p:txBody>
      </p:sp>
    </p:spTree>
    <p:extLst>
      <p:ext uri="{BB962C8B-B14F-4D97-AF65-F5344CB8AC3E}">
        <p14:creationId xmlns:p14="http://schemas.microsoft.com/office/powerpoint/2010/main" val="882682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smtClean="0"/>
            </a:lvl1pPr>
          </a:lstStyle>
          <a:p>
            <a:pPr>
              <a:defRPr/>
            </a:pPr>
            <a:fld id="{28B36902-2C07-4538-8E2A-872DC34965FA}" type="slidenum">
              <a:rPr lang="en-US" altLang="ja-JP"/>
              <a:pPr>
                <a:defRPr/>
              </a:pPr>
              <a:t>‹#›</a:t>
            </a:fld>
            <a:endParaRPr lang="en-US" altLang="ja-JP"/>
          </a:p>
        </p:txBody>
      </p:sp>
    </p:spTree>
    <p:extLst>
      <p:ext uri="{BB962C8B-B14F-4D97-AF65-F5344CB8AC3E}">
        <p14:creationId xmlns:p14="http://schemas.microsoft.com/office/powerpoint/2010/main" val="415570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76200"/>
            <a:ext cx="18669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76200"/>
            <a:ext cx="54483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smtClean="0"/>
            </a:lvl1pPr>
          </a:lstStyle>
          <a:p>
            <a:pPr>
              <a:defRPr/>
            </a:pPr>
            <a:fld id="{9134AFC0-F514-48FB-818C-1DA5E391CF2F}" type="slidenum">
              <a:rPr lang="en-US" altLang="ja-JP"/>
              <a:pPr>
                <a:defRPr/>
              </a:pPr>
              <a:t>‹#›</a:t>
            </a:fld>
            <a:endParaRPr lang="en-US" altLang="ja-JP"/>
          </a:p>
        </p:txBody>
      </p:sp>
    </p:spTree>
    <p:extLst>
      <p:ext uri="{BB962C8B-B14F-4D97-AF65-F5344CB8AC3E}">
        <p14:creationId xmlns:p14="http://schemas.microsoft.com/office/powerpoint/2010/main" val="2843624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140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6" name="Shape 5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58" name="Shape 5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v2">
    <p:spTree>
      <p:nvGrpSpPr>
        <p:cNvPr id="1" name=""/>
        <p:cNvGrpSpPr/>
        <p:nvPr/>
      </p:nvGrpSpPr>
      <p:grpSpPr>
        <a:xfrm>
          <a:off x="0" y="0"/>
          <a:ext cx="0" cy="0"/>
          <a:chOff x="0" y="0"/>
          <a:chExt cx="0" cy="0"/>
        </a:xfrm>
      </p:grpSpPr>
      <p:pic>
        <p:nvPicPr>
          <p:cNvPr id="3" name="Picture 2" descr="\\piicorp.org\commons\Corp_Marketing\Marketing Campaigns 2009\PIOutlook\PIOutlook Graphics\PI countries+man-gr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6525"/>
            <a:ext cx="9517063" cy="708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iicorp.org\commons\Corp_Marketing\Marketing Campaigns 2009\PIOutlook\PIOutlook Graphics\Profiles countries only.jpg"/>
          <p:cNvPicPr>
            <a:picLocks noChangeAspect="1" noChangeArrowheads="1"/>
          </p:cNvPicPr>
          <p:nvPr/>
        </p:nvPicPr>
        <p:blipFill>
          <a:blip r:embed="rId3">
            <a:extLst>
              <a:ext uri="{28A0092B-C50C-407E-A947-70E740481C1C}">
                <a14:useLocalDpi xmlns:a14="http://schemas.microsoft.com/office/drawing/2010/main" val="0"/>
              </a:ext>
            </a:extLst>
          </a:blip>
          <a:srcRect b="1768"/>
          <a:stretch>
            <a:fillRect/>
          </a:stretch>
        </p:blipFill>
        <p:spPr bwMode="auto">
          <a:xfrm>
            <a:off x="2940050" y="3189288"/>
            <a:ext cx="6203950"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11225" y="4279900"/>
            <a:ext cx="2603500" cy="419100"/>
          </a:xfrm>
          <a:prstGeom prst="rect">
            <a:avLst/>
          </a:prstGeom>
          <a:noFill/>
          <a:ln>
            <a:noFill/>
          </a:ln>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kumimoji="0" lang="en-US" altLang="ja-JP" sz="1800" b="1" kern="1200">
                <a:solidFill>
                  <a:srgbClr val="C00000"/>
                </a:solidFill>
                <a:latin typeface="Helvetica" pitchFamily="34" charset="0"/>
              </a:rPr>
              <a:t>Contact Us</a:t>
            </a:r>
          </a:p>
        </p:txBody>
      </p:sp>
      <p:sp>
        <p:nvSpPr>
          <p:cNvPr id="6" name="Title 1"/>
          <p:cNvSpPr txBox="1">
            <a:spLocks/>
          </p:cNvSpPr>
          <p:nvPr/>
        </p:nvSpPr>
        <p:spPr bwMode="auto">
          <a:xfrm>
            <a:off x="911225" y="4699000"/>
            <a:ext cx="2603500" cy="309563"/>
          </a:xfrm>
          <a:prstGeom prst="rect">
            <a:avLst/>
          </a:prstGeom>
          <a:noFill/>
          <a:ln>
            <a:noFill/>
          </a:ln>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kumimoji="0" lang="en-US" altLang="ja-JP" b="1" kern="1200">
                <a:solidFill>
                  <a:srgbClr val="000000"/>
                </a:solidFill>
                <a:latin typeface="Helvetica" pitchFamily="34" charset="0"/>
              </a:rPr>
              <a:t>Profiles International</a:t>
            </a:r>
          </a:p>
        </p:txBody>
      </p:sp>
      <p:sp>
        <p:nvSpPr>
          <p:cNvPr id="7" name="Footer Placeholder 3"/>
          <p:cNvSpPr txBox="1">
            <a:spLocks/>
          </p:cNvSpPr>
          <p:nvPr/>
        </p:nvSpPr>
        <p:spPr bwMode="auto">
          <a:xfrm>
            <a:off x="457200" y="6356350"/>
            <a:ext cx="2895600" cy="365125"/>
          </a:xfrm>
          <a:prstGeom prst="rect">
            <a:avLst/>
          </a:prstGeom>
        </p:spPr>
        <p:txBody>
          <a:bodyPr lIns="82039" tIns="41020" rIns="82039" bIns="4102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endParaRPr lang="en-US" altLang="ja-JP" sz="1000" kern="1200">
              <a:solidFill>
                <a:srgbClr val="898989"/>
              </a:solidFill>
              <a:latin typeface="Helvetica" pitchFamily="34" charset="0"/>
              <a:ea typeface="ＭＳ Ｐゴシック" pitchFamily="50" charset="-128"/>
            </a:endParaRPr>
          </a:p>
        </p:txBody>
      </p:sp>
      <p:sp>
        <p:nvSpPr>
          <p:cNvPr id="8" name="TextBox 19"/>
          <p:cNvSpPr txBox="1">
            <a:spLocks noChangeArrowheads="1"/>
          </p:cNvSpPr>
          <p:nvPr/>
        </p:nvSpPr>
        <p:spPr bwMode="auto">
          <a:xfrm>
            <a:off x="457200" y="6445250"/>
            <a:ext cx="2936875" cy="206375"/>
          </a:xfrm>
          <a:prstGeom prst="rect">
            <a:avLst/>
          </a:prstGeom>
          <a:noFill/>
          <a:ln>
            <a:noFill/>
          </a:ln>
        </p:spPr>
        <p:txBody>
          <a:bodyPr lIns="82039" tIns="41020" rIns="82039" bIns="4102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r>
              <a:rPr kumimoji="0" lang="en-US" altLang="ja-JP" sz="800" kern="1200">
                <a:solidFill>
                  <a:srgbClr val="898989"/>
                </a:solidFill>
                <a:latin typeface="Helvetica" pitchFamily="34" charset="0"/>
              </a:rPr>
              <a:t>©2009 Profiles International, Inc. All rights reserved.</a:t>
            </a:r>
          </a:p>
        </p:txBody>
      </p:sp>
      <p:sp>
        <p:nvSpPr>
          <p:cNvPr id="9" name="Title 1"/>
          <p:cNvSpPr txBox="1">
            <a:spLocks/>
          </p:cNvSpPr>
          <p:nvPr/>
        </p:nvSpPr>
        <p:spPr bwMode="auto">
          <a:xfrm>
            <a:off x="911225" y="1339850"/>
            <a:ext cx="7485063" cy="557213"/>
          </a:xfrm>
          <a:prstGeom prst="rect">
            <a:avLst/>
          </a:prstGeom>
          <a:noFill/>
          <a:ln>
            <a:noFill/>
          </a:ln>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buFont typeface="Arial" pitchFamily="34" charset="0"/>
              <a:buNone/>
              <a:defRPr/>
            </a:pPr>
            <a:r>
              <a:rPr kumimoji="0" lang="en-US" altLang="ja-JP" sz="2000" kern="1200">
                <a:solidFill>
                  <a:srgbClr val="2A65AC"/>
                </a:solidFill>
                <a:latin typeface="Helvetica" pitchFamily="34" charset="0"/>
              </a:rPr>
              <a:t>Profiles International – Who We Are</a:t>
            </a:r>
          </a:p>
        </p:txBody>
      </p:sp>
      <p:sp>
        <p:nvSpPr>
          <p:cNvPr id="10" name="Title 1"/>
          <p:cNvSpPr txBox="1">
            <a:spLocks/>
          </p:cNvSpPr>
          <p:nvPr/>
        </p:nvSpPr>
        <p:spPr bwMode="auto">
          <a:xfrm>
            <a:off x="911225" y="2011363"/>
            <a:ext cx="7626350" cy="3025775"/>
          </a:xfrm>
          <a:prstGeom prst="rect">
            <a:avLst/>
          </a:prstGeom>
          <a:noFill/>
          <a:ln w="9525">
            <a:noFill/>
            <a:miter lim="800000"/>
            <a:headEnd/>
            <a:tailEnd/>
          </a:ln>
        </p:spPr>
        <p:txBody>
          <a:bodyPr lIns="0" tIns="45698" rIns="91397" bIns="4569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ja-JP" kern="1200">
                <a:solidFill>
                  <a:srgbClr val="000000"/>
                </a:solidFill>
                <a:latin typeface="Calibri" pitchFamily="34" charset="0"/>
                <a:ea typeface="ＭＳ Ｐゴシック" pitchFamily="50" charset="-128"/>
              </a:rPr>
              <a:t>Profiles International helps organizations worldwide create high-performing workforces. </a:t>
            </a:r>
          </a:p>
          <a:p>
            <a:pPr fontAlgn="base">
              <a:spcBef>
                <a:spcPct val="0"/>
              </a:spcBef>
              <a:spcAft>
                <a:spcPct val="0"/>
              </a:spcAft>
              <a:defRPr/>
            </a:pPr>
            <a:endParaRPr lang="en-US" altLang="ja-JP" sz="1100" kern="1200">
              <a:solidFill>
                <a:srgbClr val="000000"/>
              </a:solidFill>
              <a:latin typeface="Calibri" pitchFamily="34" charset="0"/>
              <a:ea typeface="ＭＳ Ｐゴシック" pitchFamily="50" charset="-128"/>
            </a:endParaRPr>
          </a:p>
          <a:p>
            <a:pPr fontAlgn="base">
              <a:spcBef>
                <a:spcPct val="0"/>
              </a:spcBef>
              <a:spcAft>
                <a:spcPct val="0"/>
              </a:spcAft>
              <a:defRPr/>
            </a:pPr>
            <a:r>
              <a:rPr lang="en-US" altLang="ja-JP" kern="1200">
                <a:solidFill>
                  <a:srgbClr val="000000"/>
                </a:solidFill>
                <a:latin typeface="Calibri" pitchFamily="34" charset="0"/>
                <a:ea typeface="ＭＳ Ｐゴシック" pitchFamily="50" charset="-128"/>
              </a:rPr>
              <a:t>Through our comprehensive employment assessments and innovative talent management solutions, our clients gain a competitive advantage by selecting the right people and managing them to their full potential.</a:t>
            </a:r>
          </a:p>
          <a:p>
            <a:pPr fontAlgn="base">
              <a:spcBef>
                <a:spcPct val="0"/>
              </a:spcBef>
              <a:spcAft>
                <a:spcPct val="0"/>
              </a:spcAft>
              <a:defRPr/>
            </a:pPr>
            <a:endParaRPr lang="en-US" altLang="ja-JP" kern="1200">
              <a:solidFill>
                <a:srgbClr val="000000"/>
              </a:solidFill>
              <a:latin typeface="Calibri" pitchFamily="34" charset="0"/>
              <a:ea typeface="ＭＳ Ｐゴシック" pitchFamily="50" charset="-128"/>
            </a:endParaRPr>
          </a:p>
          <a:p>
            <a:pPr fontAlgn="base">
              <a:spcBef>
                <a:spcPct val="0"/>
              </a:spcBef>
              <a:spcAft>
                <a:spcPct val="0"/>
              </a:spcAft>
              <a:defRPr/>
            </a:pPr>
            <a:r>
              <a:rPr lang="en-US" altLang="ja-JP" kern="1200">
                <a:solidFill>
                  <a:srgbClr val="2A65AC"/>
                </a:solidFill>
                <a:latin typeface="Helvetica" pitchFamily="34" charset="0"/>
                <a:ea typeface="ＭＳ Ｐゴシック" pitchFamily="50" charset="-128"/>
              </a:rPr>
              <a:t>Where We Are</a:t>
            </a:r>
          </a:p>
          <a:p>
            <a:pPr fontAlgn="base">
              <a:spcBef>
                <a:spcPct val="0"/>
              </a:spcBef>
              <a:spcAft>
                <a:spcPct val="0"/>
              </a:spcAft>
              <a:defRPr/>
            </a:pPr>
            <a:r>
              <a:rPr lang="en-US" altLang="ja-JP" kern="1200">
                <a:solidFill>
                  <a:srgbClr val="000000"/>
                </a:solidFill>
                <a:latin typeface="Calibri" pitchFamily="34" charset="0"/>
                <a:ea typeface="ＭＳ Ｐゴシック" pitchFamily="50" charset="-128"/>
              </a:rPr>
              <a:t>Profiles serves 122 countries </a:t>
            </a:r>
            <a:br>
              <a:rPr lang="en-US" altLang="ja-JP" kern="1200">
                <a:solidFill>
                  <a:srgbClr val="000000"/>
                </a:solidFill>
                <a:latin typeface="Calibri" pitchFamily="34" charset="0"/>
                <a:ea typeface="ＭＳ Ｐゴシック" pitchFamily="50" charset="-128"/>
              </a:rPr>
            </a:br>
            <a:r>
              <a:rPr lang="en-US" altLang="ja-JP" kern="1200">
                <a:solidFill>
                  <a:srgbClr val="000000"/>
                </a:solidFill>
                <a:latin typeface="Calibri" pitchFamily="34" charset="0"/>
                <a:ea typeface="ＭＳ Ｐゴシック" pitchFamily="50" charset="-128"/>
              </a:rPr>
              <a:t>around the globe and has </a:t>
            </a:r>
            <a:br>
              <a:rPr lang="en-US" altLang="ja-JP" kern="1200">
                <a:solidFill>
                  <a:srgbClr val="000000"/>
                </a:solidFill>
                <a:latin typeface="Calibri" pitchFamily="34" charset="0"/>
                <a:ea typeface="ＭＳ Ｐゴシック" pitchFamily="50" charset="-128"/>
              </a:rPr>
            </a:br>
            <a:r>
              <a:rPr lang="en-US" altLang="ja-JP" kern="1200">
                <a:solidFill>
                  <a:srgbClr val="000000"/>
                </a:solidFill>
                <a:latin typeface="Calibri" pitchFamily="34" charset="0"/>
                <a:ea typeface="ＭＳ Ｐゴシック" pitchFamily="50" charset="-128"/>
              </a:rPr>
              <a:t>material in 32 languages.</a:t>
            </a:r>
          </a:p>
        </p:txBody>
      </p:sp>
      <p:sp>
        <p:nvSpPr>
          <p:cNvPr id="21" name="Text Placeholder 3"/>
          <p:cNvSpPr>
            <a:spLocks noGrp="1"/>
          </p:cNvSpPr>
          <p:nvPr>
            <p:ph type="body" sz="half" idx="13"/>
          </p:nvPr>
        </p:nvSpPr>
        <p:spPr>
          <a:xfrm>
            <a:off x="910442" y="5010258"/>
            <a:ext cx="2973448" cy="1064875"/>
          </a:xfrm>
        </p:spPr>
        <p:txBody>
          <a:bodyPr lIns="0"/>
          <a:lstStyle>
            <a:lvl1pPr marL="0" marR="0" indent="0" algn="l" defTabSz="820391" rtl="0" eaLnBrk="0" fontAlgn="base" latinLnBrk="0" hangingPunct="0">
              <a:lnSpc>
                <a:spcPct val="100000"/>
              </a:lnSpc>
              <a:spcBef>
                <a:spcPct val="20000"/>
              </a:spcBef>
              <a:spcAft>
                <a:spcPct val="0"/>
              </a:spcAft>
              <a:buClrTx/>
              <a:buSzTx/>
              <a:buFont typeface="Helvetica" pitchFamily="34" charset="0"/>
              <a:buNone/>
              <a:tabLst/>
              <a:defRPr kumimoji="0" lang="en-US" sz="1100" b="0" i="0" u="none" strike="noStrike" kern="1200" cap="none" spc="0" normalizeH="0" baseline="0" noProof="0" smtClean="0">
                <a:ln>
                  <a:noFill/>
                </a:ln>
                <a:solidFill>
                  <a:schemeClr val="tx1"/>
                </a:solidFill>
                <a:effectLst/>
                <a:uLnTx/>
                <a:uFillTx/>
                <a:latin typeface="Helvetica" pitchFamily="34" charset="0"/>
              </a:defRPr>
            </a:lvl1pPr>
            <a:lvl2pPr marL="457039" indent="0">
              <a:buNone/>
              <a:defRPr sz="1100"/>
            </a:lvl2pPr>
            <a:lvl3pPr marL="914079" indent="0">
              <a:buNone/>
              <a:defRPr sz="11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86950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6" y="1104586"/>
            <a:ext cx="8229599" cy="514723"/>
          </a:xfrm>
        </p:spPr>
        <p:txBody>
          <a:bodyPr anchor="ctr"/>
          <a:lstStyle>
            <a:lvl1pPr marL="0" indent="0">
              <a:buNone/>
              <a:defRPr sz="1800" b="0">
                <a:solidFill>
                  <a:schemeClr val="bg1"/>
                </a:solidFill>
                <a:latin typeface="Helvetica" pitchFamily="34" charset="0"/>
              </a:defRPr>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2" name="Title 1"/>
          <p:cNvSpPr>
            <a:spLocks noGrp="1"/>
          </p:cNvSpPr>
          <p:nvPr>
            <p:ph type="title"/>
          </p:nvPr>
        </p:nvSpPr>
        <p:spPr>
          <a:xfrm>
            <a:off x="457206" y="633938"/>
            <a:ext cx="8229599" cy="419097"/>
          </a:xfrm>
        </p:spPr>
        <p:txBody>
          <a:bodyPr anchor="t"/>
          <a:lstStyle>
            <a:lvl1pPr algn="l">
              <a:defRPr sz="1600" b="0">
                <a:solidFill>
                  <a:srgbClr val="C00000"/>
                </a:solidFill>
                <a:latin typeface="Georgia"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34284288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7" name="Title Placeholder 12"/>
          <p:cNvSpPr>
            <a:spLocks noGrp="1"/>
          </p:cNvSpPr>
          <p:nvPr>
            <p:ph type="title"/>
          </p:nvPr>
        </p:nvSpPr>
        <p:spPr>
          <a:xfrm>
            <a:off x="304800" y="228600"/>
            <a:ext cx="8534400" cy="609600"/>
          </a:xfrm>
          <a:prstGeom prst="rect">
            <a:avLst/>
          </a:prstGeom>
        </p:spPr>
        <p:txBody>
          <a:bodyPr>
            <a:normAutofit/>
          </a:bodyPr>
          <a:lstStyle>
            <a:lvl1pPr algn="l">
              <a:defRPr/>
            </a:lvl1pPr>
            <a:extLst/>
          </a:lstStyle>
          <a:p>
            <a:r>
              <a:rPr lang="ja-JP" altLang="en-US"/>
              <a:t>マスタ タイトルの書式設定</a:t>
            </a:r>
            <a:endParaRPr lang="en-US" dirty="0"/>
          </a:p>
        </p:txBody>
      </p:sp>
      <p:sp>
        <p:nvSpPr>
          <p:cNvPr id="11" name="Text Placeholder 10"/>
          <p:cNvSpPr>
            <a:spLocks noGrp="1"/>
          </p:cNvSpPr>
          <p:nvPr>
            <p:ph type="body" sz="quarter" idx="13"/>
          </p:nvPr>
        </p:nvSpPr>
        <p:spPr>
          <a:xfrm>
            <a:off x="502920" y="1371600"/>
            <a:ext cx="8183880" cy="4114800"/>
          </a:xfrm>
        </p:spPr>
        <p:txBody>
          <a:bodyPr>
            <a:normAutofit/>
          </a:bodyPr>
          <a:lstStyle>
            <a:lvl1pPr marL="288925" indent="-288925">
              <a:lnSpc>
                <a:spcPct val="100000"/>
              </a:lnSpc>
              <a:spcBef>
                <a:spcPts val="800"/>
              </a:spcBef>
              <a:spcAft>
                <a:spcPts val="400"/>
              </a:spcAft>
              <a:buClr>
                <a:srgbClr val="005D99"/>
              </a:buClr>
              <a:buSzPct val="110000"/>
              <a:buFont typeface="Wingdings" pitchFamily="2" charset="2"/>
              <a:buChar char="§"/>
              <a:defRPr sz="2400" b="0">
                <a:latin typeface="Calibri" pitchFamily="34" charset="0"/>
              </a:defRPr>
            </a:lvl1pPr>
            <a:lvl2pPr marL="690563" indent="-342900">
              <a:lnSpc>
                <a:spcPct val="100000"/>
              </a:lnSpc>
              <a:spcAft>
                <a:spcPts val="400"/>
              </a:spcAft>
              <a:buClr>
                <a:srgbClr val="005D99"/>
              </a:buClr>
              <a:buFont typeface="Calibri" pitchFamily="34" charset="0"/>
              <a:buChar char="—"/>
              <a:defRPr sz="2000" b="0">
                <a:latin typeface="Calibri" pitchFamily="34" charset="0"/>
              </a:defRPr>
            </a:lvl2pPr>
            <a:lvl3pPr>
              <a:lnSpc>
                <a:spcPct val="100000"/>
              </a:lnSpc>
              <a:spcAft>
                <a:spcPts val="400"/>
              </a:spcAft>
              <a:buClr>
                <a:srgbClr val="005D99"/>
              </a:buClr>
              <a:defRPr sz="1800" b="0">
                <a:latin typeface="Calibri" pitchFamily="34" charset="0"/>
              </a:defRPr>
            </a:lvl3pPr>
            <a:lvl4pPr>
              <a:lnSpc>
                <a:spcPct val="100000"/>
              </a:lnSpc>
              <a:spcAft>
                <a:spcPts val="400"/>
              </a:spcAft>
              <a:buClr>
                <a:srgbClr val="005D99"/>
              </a:buClr>
              <a:defRPr sz="2000" b="1"/>
            </a:lvl4pPr>
            <a:lvl5pPr>
              <a:lnSpc>
                <a:spcPct val="100000"/>
              </a:lnSpc>
              <a:spcAft>
                <a:spcPts val="400"/>
              </a:spcAft>
              <a:buClr>
                <a:srgbClr val="005D99"/>
              </a:buClr>
              <a:defRPr sz="1800"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64608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23"/>
          <p:cNvSpPr txBox="1">
            <a:spLocks noGrp="1"/>
          </p:cNvSpPr>
          <p:nvPr>
            <p:ph type="dt" idx="10"/>
          </p:nvPr>
        </p:nvSpPr>
        <p:spPr/>
        <p:txBody>
          <a:bodyPr/>
          <a:lstStyle>
            <a:lvl1pPr eaLnBrk="0" hangingPunct="0">
              <a:defRPr kumimoji="1"/>
            </a:lvl1pPr>
          </a:lstStyle>
          <a:p>
            <a:pPr>
              <a:defRPr/>
            </a:pPr>
            <a:endParaRPr lang="ja-JP" altLang="ja-JP"/>
          </a:p>
        </p:txBody>
      </p:sp>
      <p:sp>
        <p:nvSpPr>
          <p:cNvPr id="5" name="Shape 24"/>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6" name="Shape 25"/>
          <p:cNvSpPr txBox="1">
            <a:spLocks noGrp="1"/>
          </p:cNvSpPr>
          <p:nvPr>
            <p:ph type="sldNum" idx="12"/>
          </p:nvPr>
        </p:nvSpPr>
        <p:spPr/>
        <p:txBody>
          <a:bodyPr>
            <a:noAutofit/>
          </a:bodyPr>
          <a:lstStyle>
            <a:lvl1pPr eaLnBrk="0" hangingPunct="0">
              <a:defRPr kumimoji="1" smtClean="0"/>
            </a:lvl1pPr>
          </a:lstStyle>
          <a:p>
            <a:pPr>
              <a:defRPr/>
            </a:pPr>
            <a:fld id="{1A42CC7E-8C38-47B0-8627-2C673F624848}" type="slidenum">
              <a:rPr lang="en-US" altLang="ja-JP"/>
              <a:pPr>
                <a:defRPr/>
              </a:pPr>
              <a:t>‹#›</a:t>
            </a:fld>
            <a:endParaRPr lang="en-US" altLang="ja-JP"/>
          </a:p>
        </p:txBody>
      </p:sp>
    </p:spTree>
    <p:extLst>
      <p:ext uri="{BB962C8B-B14F-4D97-AF65-F5344CB8AC3E}">
        <p14:creationId xmlns:p14="http://schemas.microsoft.com/office/powerpoint/2010/main" val="3911288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457200" y="1600200"/>
            <a:ext cx="40385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4648200" y="1600200"/>
            <a:ext cx="40385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 name="Shape 47"/>
          <p:cNvSpPr txBox="1">
            <a:spLocks noGrp="1"/>
          </p:cNvSpPr>
          <p:nvPr>
            <p:ph type="dt" idx="10"/>
          </p:nvPr>
        </p:nvSpPr>
        <p:spPr/>
        <p:txBody>
          <a:bodyPr/>
          <a:lstStyle>
            <a:lvl1pPr eaLnBrk="0" hangingPunct="0">
              <a:defRPr kumimoji="1"/>
            </a:lvl1pPr>
          </a:lstStyle>
          <a:p>
            <a:pPr>
              <a:defRPr/>
            </a:pPr>
            <a:endParaRPr lang="ja-JP" altLang="ja-JP"/>
          </a:p>
        </p:txBody>
      </p:sp>
      <p:sp>
        <p:nvSpPr>
          <p:cNvPr id="6" name="Shape 48"/>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7" name="Shape 49"/>
          <p:cNvSpPr txBox="1">
            <a:spLocks noGrp="1"/>
          </p:cNvSpPr>
          <p:nvPr>
            <p:ph type="sldNum" idx="12"/>
          </p:nvPr>
        </p:nvSpPr>
        <p:spPr/>
        <p:txBody>
          <a:bodyPr>
            <a:noAutofit/>
          </a:bodyPr>
          <a:lstStyle>
            <a:lvl1pPr eaLnBrk="0" hangingPunct="0">
              <a:defRPr kumimoji="1" smtClean="0"/>
            </a:lvl1pPr>
          </a:lstStyle>
          <a:p>
            <a:pPr>
              <a:defRPr/>
            </a:pPr>
            <a:fld id="{2F893F78-5FBF-4585-A175-C5C67ED5E1C5}" type="slidenum">
              <a:rPr lang="en-US" altLang="ja-JP"/>
              <a:pPr>
                <a:defRPr/>
              </a:pPr>
              <a:t>‹#›</a:t>
            </a:fld>
            <a:endParaRPr lang="en-US" altLang="ja-JP"/>
          </a:p>
        </p:txBody>
      </p:sp>
    </p:spTree>
    <p:extLst>
      <p:ext uri="{BB962C8B-B14F-4D97-AF65-F5344CB8AC3E}">
        <p14:creationId xmlns:p14="http://schemas.microsoft.com/office/powerpoint/2010/main" val="226861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457200" y="1535112"/>
            <a:ext cx="4040187"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457200" y="2174875"/>
            <a:ext cx="4040187"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4645025" y="1535112"/>
            <a:ext cx="4041774"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4645025" y="2174875"/>
            <a:ext cx="4041774"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 name="Shape 56"/>
          <p:cNvSpPr txBox="1">
            <a:spLocks noGrp="1"/>
          </p:cNvSpPr>
          <p:nvPr>
            <p:ph type="dt" idx="10"/>
          </p:nvPr>
        </p:nvSpPr>
        <p:spPr/>
        <p:txBody>
          <a:bodyPr/>
          <a:lstStyle>
            <a:lvl1pPr eaLnBrk="0" hangingPunct="0">
              <a:defRPr kumimoji="1"/>
            </a:lvl1pPr>
          </a:lstStyle>
          <a:p>
            <a:pPr>
              <a:defRPr/>
            </a:pPr>
            <a:endParaRPr lang="ja-JP" altLang="ja-JP"/>
          </a:p>
        </p:txBody>
      </p:sp>
      <p:sp>
        <p:nvSpPr>
          <p:cNvPr id="8" name="Shape 57"/>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9" name="Shape 58"/>
          <p:cNvSpPr txBox="1">
            <a:spLocks noGrp="1"/>
          </p:cNvSpPr>
          <p:nvPr>
            <p:ph type="sldNum" idx="12"/>
          </p:nvPr>
        </p:nvSpPr>
        <p:spPr/>
        <p:txBody>
          <a:bodyPr>
            <a:noAutofit/>
          </a:bodyPr>
          <a:lstStyle>
            <a:lvl1pPr eaLnBrk="0" hangingPunct="0">
              <a:defRPr kumimoji="1" smtClean="0"/>
            </a:lvl1pPr>
          </a:lstStyle>
          <a:p>
            <a:pPr>
              <a:defRPr/>
            </a:pPr>
            <a:fld id="{A794AD34-20F0-4D48-A050-5953A7E2E7AF}" type="slidenum">
              <a:rPr lang="en-US" altLang="ja-JP"/>
              <a:pPr>
                <a:defRPr/>
              </a:pPr>
              <a:t>‹#›</a:t>
            </a:fld>
            <a:endParaRPr lang="en-US" altLang="ja-JP"/>
          </a:p>
        </p:txBody>
      </p:sp>
    </p:spTree>
    <p:extLst>
      <p:ext uri="{BB962C8B-B14F-4D97-AF65-F5344CB8AC3E}">
        <p14:creationId xmlns:p14="http://schemas.microsoft.com/office/powerpoint/2010/main" val="3903353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 name="Shape 61"/>
          <p:cNvSpPr txBox="1">
            <a:spLocks noGrp="1"/>
          </p:cNvSpPr>
          <p:nvPr>
            <p:ph type="dt" idx="10"/>
          </p:nvPr>
        </p:nvSpPr>
        <p:spPr/>
        <p:txBody>
          <a:bodyPr/>
          <a:lstStyle>
            <a:lvl1pPr eaLnBrk="0" hangingPunct="0">
              <a:defRPr kumimoji="1"/>
            </a:lvl1pPr>
          </a:lstStyle>
          <a:p>
            <a:pPr>
              <a:defRPr/>
            </a:pPr>
            <a:endParaRPr lang="ja-JP" altLang="ja-JP"/>
          </a:p>
        </p:txBody>
      </p:sp>
      <p:sp>
        <p:nvSpPr>
          <p:cNvPr id="4" name="Shape 62"/>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5" name="Shape 63"/>
          <p:cNvSpPr txBox="1">
            <a:spLocks noGrp="1"/>
          </p:cNvSpPr>
          <p:nvPr>
            <p:ph type="sldNum" idx="12"/>
          </p:nvPr>
        </p:nvSpPr>
        <p:spPr/>
        <p:txBody>
          <a:bodyPr>
            <a:noAutofit/>
          </a:bodyPr>
          <a:lstStyle>
            <a:lvl1pPr eaLnBrk="0" hangingPunct="0">
              <a:defRPr kumimoji="1" smtClean="0"/>
            </a:lvl1pPr>
          </a:lstStyle>
          <a:p>
            <a:pPr>
              <a:defRPr/>
            </a:pPr>
            <a:fld id="{592C21B8-37E9-4595-8148-3A9AF021B926}" type="slidenum">
              <a:rPr lang="en-US" altLang="ja-JP"/>
              <a:pPr>
                <a:defRPr/>
              </a:pPr>
              <a:t>‹#›</a:t>
            </a:fld>
            <a:endParaRPr lang="en-US" altLang="ja-JP"/>
          </a:p>
        </p:txBody>
      </p:sp>
    </p:spTree>
    <p:extLst>
      <p:ext uri="{BB962C8B-B14F-4D97-AF65-F5344CB8AC3E}">
        <p14:creationId xmlns:p14="http://schemas.microsoft.com/office/powerpoint/2010/main" val="1425203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anchor="b"/>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anchor="ctr"/>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pPr lvl="0"/>
            <a:endParaRPr noProof="0">
              <a:sym typeface="Calibri"/>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 name="Shape 68"/>
          <p:cNvSpPr txBox="1">
            <a:spLocks noGrp="1"/>
          </p:cNvSpPr>
          <p:nvPr>
            <p:ph type="dt" idx="10"/>
          </p:nvPr>
        </p:nvSpPr>
        <p:spPr/>
        <p:txBody>
          <a:bodyPr/>
          <a:lstStyle>
            <a:lvl1pPr eaLnBrk="0" hangingPunct="0">
              <a:defRPr kumimoji="1"/>
            </a:lvl1pPr>
          </a:lstStyle>
          <a:p>
            <a:pPr>
              <a:defRPr/>
            </a:pPr>
            <a:endParaRPr lang="ja-JP" altLang="ja-JP"/>
          </a:p>
        </p:txBody>
      </p:sp>
      <p:sp>
        <p:nvSpPr>
          <p:cNvPr id="6" name="Shape 69"/>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7" name="Shape 70"/>
          <p:cNvSpPr txBox="1">
            <a:spLocks noGrp="1"/>
          </p:cNvSpPr>
          <p:nvPr>
            <p:ph type="sldNum" idx="12"/>
          </p:nvPr>
        </p:nvSpPr>
        <p:spPr/>
        <p:txBody>
          <a:bodyPr>
            <a:noAutofit/>
          </a:bodyPr>
          <a:lstStyle>
            <a:lvl1pPr eaLnBrk="0" hangingPunct="0">
              <a:defRPr kumimoji="1" smtClean="0"/>
            </a:lvl1pPr>
          </a:lstStyle>
          <a:p>
            <a:pPr>
              <a:defRPr/>
            </a:pPr>
            <a:fld id="{45D6AE68-C01B-4F02-BDA3-654A54C8E71C}" type="slidenum">
              <a:rPr lang="en-US" altLang="ja-JP"/>
              <a:pPr>
                <a:defRPr/>
              </a:pPr>
              <a:t>‹#›</a:t>
            </a:fld>
            <a:endParaRPr lang="en-US" altLang="ja-JP"/>
          </a:p>
        </p:txBody>
      </p:sp>
    </p:spTree>
    <p:extLst>
      <p:ext uri="{BB962C8B-B14F-4D97-AF65-F5344CB8AC3E}">
        <p14:creationId xmlns:p14="http://schemas.microsoft.com/office/powerpoint/2010/main" val="26600659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74"/>
          <p:cNvSpPr txBox="1">
            <a:spLocks noGrp="1"/>
          </p:cNvSpPr>
          <p:nvPr>
            <p:ph type="dt" idx="10"/>
          </p:nvPr>
        </p:nvSpPr>
        <p:spPr/>
        <p:txBody>
          <a:bodyPr/>
          <a:lstStyle>
            <a:lvl1pPr eaLnBrk="0" hangingPunct="0">
              <a:defRPr kumimoji="1"/>
            </a:lvl1pPr>
          </a:lstStyle>
          <a:p>
            <a:pPr>
              <a:defRPr/>
            </a:pPr>
            <a:endParaRPr lang="ja-JP" altLang="ja-JP"/>
          </a:p>
        </p:txBody>
      </p:sp>
      <p:sp>
        <p:nvSpPr>
          <p:cNvPr id="5" name="Shape 75"/>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6" name="Shape 76"/>
          <p:cNvSpPr txBox="1">
            <a:spLocks noGrp="1"/>
          </p:cNvSpPr>
          <p:nvPr>
            <p:ph type="sldNum" idx="12"/>
          </p:nvPr>
        </p:nvSpPr>
        <p:spPr/>
        <p:txBody>
          <a:bodyPr>
            <a:noAutofit/>
          </a:bodyPr>
          <a:lstStyle>
            <a:lvl1pPr eaLnBrk="0" hangingPunct="0">
              <a:defRPr kumimoji="1" smtClean="0"/>
            </a:lvl1pPr>
          </a:lstStyle>
          <a:p>
            <a:pPr>
              <a:defRPr/>
            </a:pPr>
            <a:fld id="{493607E3-B81A-41D1-A26B-B03E754B6031}" type="slidenum">
              <a:rPr lang="en-US" altLang="ja-JP"/>
              <a:pPr>
                <a:defRPr/>
              </a:pPr>
              <a:t>‹#›</a:t>
            </a:fld>
            <a:endParaRPr lang="en-US" altLang="ja-JP"/>
          </a:p>
        </p:txBody>
      </p:sp>
    </p:spTree>
    <p:extLst>
      <p:ext uri="{BB962C8B-B14F-4D97-AF65-F5344CB8AC3E}">
        <p14:creationId xmlns:p14="http://schemas.microsoft.com/office/powerpoint/2010/main" val="661333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80"/>
          <p:cNvSpPr txBox="1">
            <a:spLocks noGrp="1"/>
          </p:cNvSpPr>
          <p:nvPr>
            <p:ph type="dt" idx="10"/>
          </p:nvPr>
        </p:nvSpPr>
        <p:spPr/>
        <p:txBody>
          <a:bodyPr/>
          <a:lstStyle>
            <a:lvl1pPr eaLnBrk="0" hangingPunct="0">
              <a:defRPr kumimoji="1"/>
            </a:lvl1pPr>
          </a:lstStyle>
          <a:p>
            <a:pPr>
              <a:defRPr/>
            </a:pPr>
            <a:endParaRPr lang="ja-JP" altLang="ja-JP"/>
          </a:p>
        </p:txBody>
      </p:sp>
      <p:sp>
        <p:nvSpPr>
          <p:cNvPr id="5" name="Shape 81"/>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6" name="Shape 82"/>
          <p:cNvSpPr txBox="1">
            <a:spLocks noGrp="1"/>
          </p:cNvSpPr>
          <p:nvPr>
            <p:ph type="sldNum" idx="12"/>
          </p:nvPr>
        </p:nvSpPr>
        <p:spPr/>
        <p:txBody>
          <a:bodyPr>
            <a:noAutofit/>
          </a:bodyPr>
          <a:lstStyle>
            <a:lvl1pPr eaLnBrk="0" hangingPunct="0">
              <a:defRPr kumimoji="1" smtClean="0"/>
            </a:lvl1pPr>
          </a:lstStyle>
          <a:p>
            <a:pPr>
              <a:defRPr/>
            </a:pPr>
            <a:fld id="{617545C2-0657-4C86-9C82-48774A72B7AD}" type="slidenum">
              <a:rPr lang="en-US" altLang="ja-JP"/>
              <a:pPr>
                <a:defRPr/>
              </a:pPr>
              <a:t>‹#›</a:t>
            </a:fld>
            <a:endParaRPr lang="en-US" altLang="ja-JP"/>
          </a:p>
        </p:txBody>
      </p:sp>
    </p:spTree>
    <p:extLst>
      <p:ext uri="{BB962C8B-B14F-4D97-AF65-F5344CB8AC3E}">
        <p14:creationId xmlns:p14="http://schemas.microsoft.com/office/powerpoint/2010/main" val="2286781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F348DA8F-F15C-456C-8068-0D3291FD9946}" type="slidenum">
              <a:rPr lang="en-US" altLang="ja-JP"/>
              <a:pPr/>
              <a:t>‹#›</a:t>
            </a:fld>
            <a:endParaRPr lang="en-US" altLang="ja-JP"/>
          </a:p>
        </p:txBody>
      </p:sp>
    </p:spTree>
    <p:extLst>
      <p:ext uri="{BB962C8B-B14F-4D97-AF65-F5344CB8AC3E}">
        <p14:creationId xmlns:p14="http://schemas.microsoft.com/office/powerpoint/2010/main" val="1006997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2F22C790-4ADD-41EA-8442-442B50B02690}" type="slidenum">
              <a:rPr lang="en-US" altLang="ja-JP"/>
              <a:pPr/>
              <a:t>‹#›</a:t>
            </a:fld>
            <a:endParaRPr lang="en-US" altLang="ja-JP"/>
          </a:p>
        </p:txBody>
      </p:sp>
    </p:spTree>
    <p:extLst>
      <p:ext uri="{BB962C8B-B14F-4D97-AF65-F5344CB8AC3E}">
        <p14:creationId xmlns:p14="http://schemas.microsoft.com/office/powerpoint/2010/main" val="3840898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ACC187AF-B839-4EF1-8B25-6ED0CD84A3ED}" type="slidenum">
              <a:rPr lang="en-US" altLang="ja-JP"/>
              <a:pPr/>
              <a:t>‹#›</a:t>
            </a:fld>
            <a:endParaRPr lang="en-US" altLang="ja-JP"/>
          </a:p>
        </p:txBody>
      </p:sp>
    </p:spTree>
    <p:extLst>
      <p:ext uri="{BB962C8B-B14F-4D97-AF65-F5344CB8AC3E}">
        <p14:creationId xmlns:p14="http://schemas.microsoft.com/office/powerpoint/2010/main" val="38080167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fld id="{878E17E8-B7C6-4E67-8F35-029783F38036}" type="slidenum">
              <a:rPr lang="en-US" altLang="ja-JP"/>
              <a:pPr/>
              <a:t>‹#›</a:t>
            </a:fld>
            <a:endParaRPr lang="en-US" altLang="ja-JP"/>
          </a:p>
        </p:txBody>
      </p:sp>
    </p:spTree>
    <p:extLst>
      <p:ext uri="{BB962C8B-B14F-4D97-AF65-F5344CB8AC3E}">
        <p14:creationId xmlns:p14="http://schemas.microsoft.com/office/powerpoint/2010/main" val="641731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8" name="Footer Placeholder 7"/>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9" name="Slide Number Placeholder 8"/>
          <p:cNvSpPr>
            <a:spLocks noGrp="1"/>
          </p:cNvSpPr>
          <p:nvPr>
            <p:ph type="sldNum" sz="quarter" idx="12"/>
          </p:nvPr>
        </p:nvSpPr>
        <p:spPr/>
        <p:txBody>
          <a:bodyPr/>
          <a:lstStyle>
            <a:lvl1pPr>
              <a:defRPr/>
            </a:lvl1pPr>
          </a:lstStyle>
          <a:p>
            <a:fld id="{444AB189-E2AB-40D7-8520-1E0DE9A5B290}" type="slidenum">
              <a:rPr lang="en-US" altLang="ja-JP"/>
              <a:pPr/>
              <a:t>‹#›</a:t>
            </a:fld>
            <a:endParaRPr lang="en-US" altLang="ja-JP"/>
          </a:p>
        </p:txBody>
      </p:sp>
    </p:spTree>
    <p:extLst>
      <p:ext uri="{BB962C8B-B14F-4D97-AF65-F5344CB8AC3E}">
        <p14:creationId xmlns:p14="http://schemas.microsoft.com/office/powerpoint/2010/main" val="1665625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4" name="Footer Placeholder 3"/>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5" name="Slide Number Placeholder 4"/>
          <p:cNvSpPr>
            <a:spLocks noGrp="1"/>
          </p:cNvSpPr>
          <p:nvPr>
            <p:ph type="sldNum" sz="quarter" idx="12"/>
          </p:nvPr>
        </p:nvSpPr>
        <p:spPr/>
        <p:txBody>
          <a:bodyPr/>
          <a:lstStyle>
            <a:lvl1pPr>
              <a:defRPr/>
            </a:lvl1pPr>
          </a:lstStyle>
          <a:p>
            <a:fld id="{DFEF2CC7-E285-4710-BCA1-D6C8924A5ABA}" type="slidenum">
              <a:rPr lang="en-US" altLang="ja-JP"/>
              <a:pPr/>
              <a:t>‹#›</a:t>
            </a:fld>
            <a:endParaRPr lang="en-US" altLang="ja-JP"/>
          </a:p>
        </p:txBody>
      </p:sp>
    </p:spTree>
    <p:extLst>
      <p:ext uri="{BB962C8B-B14F-4D97-AF65-F5344CB8AC3E}">
        <p14:creationId xmlns:p14="http://schemas.microsoft.com/office/powerpoint/2010/main" val="29674908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3" name="Footer Placeholder 2"/>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Slide Number Placeholder 3"/>
          <p:cNvSpPr>
            <a:spLocks noGrp="1"/>
          </p:cNvSpPr>
          <p:nvPr>
            <p:ph type="sldNum" sz="quarter" idx="12"/>
          </p:nvPr>
        </p:nvSpPr>
        <p:spPr/>
        <p:txBody>
          <a:bodyPr/>
          <a:lstStyle>
            <a:lvl1pPr>
              <a:defRPr/>
            </a:lvl1pPr>
          </a:lstStyle>
          <a:p>
            <a:fld id="{310D6B07-D559-43D7-916B-DC613E757400}" type="slidenum">
              <a:rPr lang="en-US" altLang="ja-JP"/>
              <a:pPr/>
              <a:t>‹#›</a:t>
            </a:fld>
            <a:endParaRPr lang="en-US" altLang="ja-JP"/>
          </a:p>
        </p:txBody>
      </p:sp>
    </p:spTree>
    <p:extLst>
      <p:ext uri="{BB962C8B-B14F-4D97-AF65-F5344CB8AC3E}">
        <p14:creationId xmlns:p14="http://schemas.microsoft.com/office/powerpoint/2010/main" val="31322327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fld id="{DEE2F477-E2D2-4F0C-95CA-79AD49EB0D38}" type="slidenum">
              <a:rPr lang="en-US" altLang="ja-JP"/>
              <a:pPr/>
              <a:t>‹#›</a:t>
            </a:fld>
            <a:endParaRPr lang="en-US" altLang="ja-JP"/>
          </a:p>
        </p:txBody>
      </p:sp>
    </p:spTree>
    <p:extLst>
      <p:ext uri="{BB962C8B-B14F-4D97-AF65-F5344CB8AC3E}">
        <p14:creationId xmlns:p14="http://schemas.microsoft.com/office/powerpoint/2010/main" val="1727737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fld id="{CBF643C7-2454-4A70-9F2A-3D237B46FBE7}" type="slidenum">
              <a:rPr lang="en-US" altLang="ja-JP"/>
              <a:pPr/>
              <a:t>‹#›</a:t>
            </a:fld>
            <a:endParaRPr lang="en-US" altLang="ja-JP"/>
          </a:p>
        </p:txBody>
      </p:sp>
    </p:spTree>
    <p:extLst>
      <p:ext uri="{BB962C8B-B14F-4D97-AF65-F5344CB8AC3E}">
        <p14:creationId xmlns:p14="http://schemas.microsoft.com/office/powerpoint/2010/main" val="41694221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40CB01B4-2DFB-4B9D-94E0-BBE74BBE6D60}" type="slidenum">
              <a:rPr lang="en-US" altLang="ja-JP"/>
              <a:pPr/>
              <a:t>‹#›</a:t>
            </a:fld>
            <a:endParaRPr lang="en-US" altLang="ja-JP"/>
          </a:p>
        </p:txBody>
      </p:sp>
    </p:spTree>
    <p:extLst>
      <p:ext uri="{BB962C8B-B14F-4D97-AF65-F5344CB8AC3E}">
        <p14:creationId xmlns:p14="http://schemas.microsoft.com/office/powerpoint/2010/main" val="427471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F470FDC0-3BFA-4B9E-AD90-4BDE9FB18A16}" type="slidenum">
              <a:rPr lang="en-US" altLang="ja-JP"/>
              <a:pPr/>
              <a:t>‹#›</a:t>
            </a:fld>
            <a:endParaRPr lang="en-US" altLang="ja-JP"/>
          </a:p>
        </p:txBody>
      </p:sp>
    </p:spTree>
    <p:extLst>
      <p:ext uri="{BB962C8B-B14F-4D97-AF65-F5344CB8AC3E}">
        <p14:creationId xmlns:p14="http://schemas.microsoft.com/office/powerpoint/2010/main" val="30471895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piicorp.org\commons\Corp_Marketing\Team Member's Folders\Ruben\Hiring Smart\Template_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iicorp.org\commons\_Custom\Marketing_Media\Images\Branding\Profiles Logos\_White Logos\PI_whi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129338"/>
            <a:ext cx="2336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048000" y="3429000"/>
            <a:ext cx="5181600" cy="1066800"/>
          </a:xfrm>
        </p:spPr>
        <p:txBody>
          <a:bodyPr/>
          <a:lstStyle>
            <a:lvl1pPr algn="ctr">
              <a:defRPr sz="4100"/>
            </a:lvl1pPr>
          </a:lstStyle>
          <a:p>
            <a:pPr lvl="0"/>
            <a:r>
              <a:rPr lang="en-US" noProof="0"/>
              <a:t>Click to edit Master title style</a:t>
            </a:r>
          </a:p>
        </p:txBody>
      </p:sp>
      <p:sp>
        <p:nvSpPr>
          <p:cNvPr id="4099" name="Rectangle 3"/>
          <p:cNvSpPr>
            <a:spLocks noGrp="1" noChangeArrowheads="1"/>
          </p:cNvSpPr>
          <p:nvPr>
            <p:ph type="subTitle" idx="1"/>
          </p:nvPr>
        </p:nvSpPr>
        <p:spPr>
          <a:xfrm>
            <a:off x="2930525" y="4724400"/>
            <a:ext cx="5984875" cy="838200"/>
          </a:xfrm>
        </p:spPr>
        <p:txBody>
          <a:bodyPr/>
          <a:lstStyle>
            <a:lvl1pPr marL="0" indent="0" algn="ctr">
              <a:buFontTx/>
              <a:buNone/>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0" y="6692900"/>
            <a:ext cx="1905000" cy="165100"/>
          </a:xfrm>
        </p:spPr>
        <p:txBody>
          <a:bodyPr/>
          <a:lstStyle>
            <a:lvl1pPr>
              <a:defRPr sz="1100">
                <a:solidFill>
                  <a:srgbClr val="1F474F"/>
                </a:solidFill>
                <a:latin typeface="Arial" pitchFamily="34" charset="0"/>
                <a:ea typeface="ＭＳ Ｐゴシック" pitchFamily="50" charset="-128"/>
              </a:defRPr>
            </a:lvl1pPr>
          </a:lstStyle>
          <a:p>
            <a:pPr>
              <a:defRPr/>
            </a:pPr>
            <a:endParaRPr lang="en-US" altLang="ja-JP"/>
          </a:p>
        </p:txBody>
      </p:sp>
      <p:sp>
        <p:nvSpPr>
          <p:cNvPr id="7" name="Rectangle 5"/>
          <p:cNvSpPr>
            <a:spLocks noGrp="1" noChangeArrowheads="1"/>
          </p:cNvSpPr>
          <p:nvPr>
            <p:ph type="ftr" sz="quarter" idx="11"/>
          </p:nvPr>
        </p:nvSpPr>
        <p:spPr>
          <a:xfrm>
            <a:off x="3124200" y="6692900"/>
            <a:ext cx="2895600" cy="165100"/>
          </a:xfrm>
        </p:spPr>
        <p:txBody>
          <a:bodyPr/>
          <a:lstStyle>
            <a:lvl1pPr>
              <a:defRPr sz="1100">
                <a:solidFill>
                  <a:srgbClr val="1F474F"/>
                </a:solidFill>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8" name="Rectangle 6"/>
          <p:cNvSpPr>
            <a:spLocks noGrp="1" noChangeArrowheads="1"/>
          </p:cNvSpPr>
          <p:nvPr>
            <p:ph type="sldNum" sz="quarter" idx="12"/>
          </p:nvPr>
        </p:nvSpPr>
        <p:spPr>
          <a:xfrm>
            <a:off x="7239000" y="6692900"/>
            <a:ext cx="1905000" cy="165100"/>
          </a:xfrm>
        </p:spPr>
        <p:txBody>
          <a:bodyPr/>
          <a:lstStyle>
            <a:lvl1pPr>
              <a:defRPr sz="1100">
                <a:solidFill>
                  <a:srgbClr val="1F474F"/>
                </a:solidFill>
              </a:defRPr>
            </a:lvl1pPr>
          </a:lstStyle>
          <a:p>
            <a:pPr>
              <a:defRPr/>
            </a:pPr>
            <a:fld id="{CCBE890A-439D-45D5-ADF2-2430EA13A1D9}" type="slidenum">
              <a:rPr lang="en-US" altLang="ja-JP"/>
              <a:pPr>
                <a:defRPr/>
              </a:pPr>
              <a:t>‹#›</a:t>
            </a:fld>
            <a:endParaRPr lang="en-US" altLang="ja-JP"/>
          </a:p>
        </p:txBody>
      </p:sp>
    </p:spTree>
    <p:extLst>
      <p:ext uri="{BB962C8B-B14F-4D97-AF65-F5344CB8AC3E}">
        <p14:creationId xmlns:p14="http://schemas.microsoft.com/office/powerpoint/2010/main" val="12360847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a:lvl1pPr>
          </a:lstStyle>
          <a:p>
            <a:pPr>
              <a:defRPr/>
            </a:pPr>
            <a:fld id="{A044DBE1-C01F-4E2F-A940-7385EB505BDA}" type="slidenum">
              <a:rPr lang="en-US" altLang="ja-JP"/>
              <a:pPr>
                <a:defRPr/>
              </a:pPr>
              <a:t>‹#›</a:t>
            </a:fld>
            <a:endParaRPr lang="en-US" altLang="ja-JP"/>
          </a:p>
        </p:txBody>
      </p:sp>
    </p:spTree>
    <p:extLst>
      <p:ext uri="{BB962C8B-B14F-4D97-AF65-F5344CB8AC3E}">
        <p14:creationId xmlns:p14="http://schemas.microsoft.com/office/powerpoint/2010/main" val="36063968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a:lvl1pPr>
          </a:lstStyle>
          <a:p>
            <a:pPr>
              <a:defRPr/>
            </a:pPr>
            <a:fld id="{8F3361E8-398E-44E2-939B-97F9909E1620}" type="slidenum">
              <a:rPr lang="en-US" altLang="ja-JP"/>
              <a:pPr>
                <a:defRPr/>
              </a:pPr>
              <a:t>‹#›</a:t>
            </a:fld>
            <a:endParaRPr lang="en-US" altLang="ja-JP"/>
          </a:p>
        </p:txBody>
      </p:sp>
    </p:spTree>
    <p:extLst>
      <p:ext uri="{BB962C8B-B14F-4D97-AF65-F5344CB8AC3E}">
        <p14:creationId xmlns:p14="http://schemas.microsoft.com/office/powerpoint/2010/main" val="14701078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7" name="Rectangle 6"/>
          <p:cNvSpPr>
            <a:spLocks noGrp="1" noChangeArrowheads="1"/>
          </p:cNvSpPr>
          <p:nvPr>
            <p:ph type="sldNum" sz="quarter" idx="12"/>
          </p:nvPr>
        </p:nvSpPr>
        <p:spPr/>
        <p:txBody>
          <a:bodyPr/>
          <a:lstStyle>
            <a:lvl1pPr>
              <a:defRPr/>
            </a:lvl1pPr>
          </a:lstStyle>
          <a:p>
            <a:pPr>
              <a:defRPr/>
            </a:pPr>
            <a:fld id="{042EFB8B-FBAE-4CBF-BD8F-E73D6B9F7A2E}" type="slidenum">
              <a:rPr lang="en-US" altLang="ja-JP"/>
              <a:pPr>
                <a:defRPr/>
              </a:pPr>
              <a:t>‹#›</a:t>
            </a:fld>
            <a:endParaRPr lang="en-US" altLang="ja-JP"/>
          </a:p>
        </p:txBody>
      </p:sp>
    </p:spTree>
    <p:extLst>
      <p:ext uri="{BB962C8B-B14F-4D97-AF65-F5344CB8AC3E}">
        <p14:creationId xmlns:p14="http://schemas.microsoft.com/office/powerpoint/2010/main" val="40716077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9" name="Rectangle 6"/>
          <p:cNvSpPr>
            <a:spLocks noGrp="1" noChangeArrowheads="1"/>
          </p:cNvSpPr>
          <p:nvPr>
            <p:ph type="sldNum" sz="quarter" idx="12"/>
          </p:nvPr>
        </p:nvSpPr>
        <p:spPr/>
        <p:txBody>
          <a:bodyPr/>
          <a:lstStyle>
            <a:lvl1pPr>
              <a:defRPr/>
            </a:lvl1pPr>
          </a:lstStyle>
          <a:p>
            <a:pPr>
              <a:defRPr/>
            </a:pPr>
            <a:fld id="{EC7A25D0-5B27-4EBA-924C-E10A818B09FE}" type="slidenum">
              <a:rPr lang="en-US" altLang="ja-JP"/>
              <a:pPr>
                <a:defRPr/>
              </a:pPr>
              <a:t>‹#›</a:t>
            </a:fld>
            <a:endParaRPr lang="en-US" altLang="ja-JP"/>
          </a:p>
        </p:txBody>
      </p:sp>
    </p:spTree>
    <p:extLst>
      <p:ext uri="{BB962C8B-B14F-4D97-AF65-F5344CB8AC3E}">
        <p14:creationId xmlns:p14="http://schemas.microsoft.com/office/powerpoint/2010/main" val="36622758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5" name="Rectangle 6"/>
          <p:cNvSpPr>
            <a:spLocks noGrp="1" noChangeArrowheads="1"/>
          </p:cNvSpPr>
          <p:nvPr>
            <p:ph type="sldNum" sz="quarter" idx="12"/>
          </p:nvPr>
        </p:nvSpPr>
        <p:spPr/>
        <p:txBody>
          <a:bodyPr/>
          <a:lstStyle>
            <a:lvl1pPr>
              <a:defRPr/>
            </a:lvl1pPr>
          </a:lstStyle>
          <a:p>
            <a:pPr>
              <a:defRPr/>
            </a:pPr>
            <a:fld id="{28E14F92-C54B-4378-BB39-D2FAB83829E9}" type="slidenum">
              <a:rPr lang="en-US" altLang="ja-JP"/>
              <a:pPr>
                <a:defRPr/>
              </a:pPr>
              <a:t>‹#›</a:t>
            </a:fld>
            <a:endParaRPr lang="en-US" altLang="ja-JP"/>
          </a:p>
        </p:txBody>
      </p:sp>
    </p:spTree>
    <p:extLst>
      <p:ext uri="{BB962C8B-B14F-4D97-AF65-F5344CB8AC3E}">
        <p14:creationId xmlns:p14="http://schemas.microsoft.com/office/powerpoint/2010/main" val="38384451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4" name="Rectangle 6"/>
          <p:cNvSpPr>
            <a:spLocks noGrp="1" noChangeArrowheads="1"/>
          </p:cNvSpPr>
          <p:nvPr>
            <p:ph type="sldNum" sz="quarter" idx="12"/>
          </p:nvPr>
        </p:nvSpPr>
        <p:spPr/>
        <p:txBody>
          <a:bodyPr/>
          <a:lstStyle>
            <a:lvl1pPr>
              <a:defRPr/>
            </a:lvl1pPr>
          </a:lstStyle>
          <a:p>
            <a:pPr>
              <a:defRPr/>
            </a:pPr>
            <a:fld id="{6C3ACEBA-18B7-44C3-86B5-726863BF232F}" type="slidenum">
              <a:rPr lang="en-US" altLang="ja-JP"/>
              <a:pPr>
                <a:defRPr/>
              </a:pPr>
              <a:t>‹#›</a:t>
            </a:fld>
            <a:endParaRPr lang="en-US" altLang="ja-JP"/>
          </a:p>
        </p:txBody>
      </p:sp>
    </p:spTree>
    <p:extLst>
      <p:ext uri="{BB962C8B-B14F-4D97-AF65-F5344CB8AC3E}">
        <p14:creationId xmlns:p14="http://schemas.microsoft.com/office/powerpoint/2010/main" val="18514967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solidFill>
                  <a:srgbClr val="FFFFFF"/>
                </a:solidFill>
                <a:latin typeface="Arial" pitchFamily="34" charset="0"/>
                <a:ea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7" name="Rectangle 6"/>
          <p:cNvSpPr>
            <a:spLocks noGrp="1" noChangeArrowheads="1"/>
          </p:cNvSpPr>
          <p:nvPr>
            <p:ph type="sldNum" sz="quarter" idx="12"/>
          </p:nvPr>
        </p:nvSpPr>
        <p:spPr/>
        <p:txBody>
          <a:bodyPr/>
          <a:lstStyle>
            <a:lvl1pPr>
              <a:defRPr/>
            </a:lvl1pPr>
          </a:lstStyle>
          <a:p>
            <a:pPr>
              <a:defRPr/>
            </a:pPr>
            <a:fld id="{D1EE73E3-4C54-40E9-810F-28554EE32C86}" type="slidenum">
              <a:rPr lang="en-US" altLang="ja-JP"/>
              <a:pPr>
                <a:defRPr/>
              </a:pPr>
              <a:t>‹#›</a:t>
            </a:fld>
            <a:endParaRPr lang="en-US" altLang="ja-JP"/>
          </a:p>
        </p:txBody>
      </p:sp>
    </p:spTree>
    <p:extLst>
      <p:ext uri="{BB962C8B-B14F-4D97-AF65-F5344CB8AC3E}">
        <p14:creationId xmlns:p14="http://schemas.microsoft.com/office/powerpoint/2010/main" val="21144685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7" name="Rectangle 6"/>
          <p:cNvSpPr>
            <a:spLocks noGrp="1" noChangeArrowheads="1"/>
          </p:cNvSpPr>
          <p:nvPr>
            <p:ph type="sldNum" sz="quarter" idx="12"/>
          </p:nvPr>
        </p:nvSpPr>
        <p:spPr/>
        <p:txBody>
          <a:bodyPr/>
          <a:lstStyle>
            <a:lvl1pPr>
              <a:defRPr/>
            </a:lvl1pPr>
          </a:lstStyle>
          <a:p>
            <a:pPr>
              <a:defRPr/>
            </a:pPr>
            <a:fld id="{62B4B466-17F4-43E6-AC22-6B61D6CC7612}" type="slidenum">
              <a:rPr lang="en-US" altLang="ja-JP"/>
              <a:pPr>
                <a:defRPr/>
              </a:pPr>
              <a:t>‹#›</a:t>
            </a:fld>
            <a:endParaRPr lang="en-US" altLang="ja-JP"/>
          </a:p>
        </p:txBody>
      </p:sp>
    </p:spTree>
    <p:extLst>
      <p:ext uri="{BB962C8B-B14F-4D97-AF65-F5344CB8AC3E}">
        <p14:creationId xmlns:p14="http://schemas.microsoft.com/office/powerpoint/2010/main" val="4088213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a:lvl1pPr>
          </a:lstStyle>
          <a:p>
            <a:pPr>
              <a:defRPr/>
            </a:pPr>
            <a:fld id="{4D5FDDBF-F0FD-4F3A-9FBF-E91D10B31BC6}" type="slidenum">
              <a:rPr lang="en-US" altLang="ja-JP"/>
              <a:pPr>
                <a:defRPr/>
              </a:pPr>
              <a:t>‹#›</a:t>
            </a:fld>
            <a:endParaRPr lang="en-US" altLang="ja-JP"/>
          </a:p>
        </p:txBody>
      </p:sp>
    </p:spTree>
    <p:extLst>
      <p:ext uri="{BB962C8B-B14F-4D97-AF65-F5344CB8AC3E}">
        <p14:creationId xmlns:p14="http://schemas.microsoft.com/office/powerpoint/2010/main" val="23612445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76200"/>
            <a:ext cx="18669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76200"/>
            <a:ext cx="54483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a:lvl1pPr>
          </a:lstStyle>
          <a:p>
            <a:pPr>
              <a:defRPr/>
            </a:pPr>
            <a:fld id="{220BDF62-79C4-4D4C-9DD7-10AF9B24E21F}" type="slidenum">
              <a:rPr lang="en-US" altLang="ja-JP"/>
              <a:pPr>
                <a:defRPr/>
              </a:pPr>
              <a:t>‹#›</a:t>
            </a:fld>
            <a:endParaRPr lang="en-US" altLang="ja-JP"/>
          </a:p>
        </p:txBody>
      </p:sp>
    </p:spTree>
    <p:extLst>
      <p:ext uri="{BB962C8B-B14F-4D97-AF65-F5344CB8AC3E}">
        <p14:creationId xmlns:p14="http://schemas.microsoft.com/office/powerpoint/2010/main" val="12130208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3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7760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v2">
    <p:spTree>
      <p:nvGrpSpPr>
        <p:cNvPr id="1" name=""/>
        <p:cNvGrpSpPr/>
        <p:nvPr/>
      </p:nvGrpSpPr>
      <p:grpSpPr>
        <a:xfrm>
          <a:off x="0" y="0"/>
          <a:ext cx="0" cy="0"/>
          <a:chOff x="0" y="0"/>
          <a:chExt cx="0" cy="0"/>
        </a:xfrm>
      </p:grpSpPr>
      <p:pic>
        <p:nvPicPr>
          <p:cNvPr id="3" name="Picture 2" descr="\\piicorp.org\commons\Corp_Marketing\Marketing Campaigns 2009\PIOutlook\PIOutlook Graphics\PI countries+man-gr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6525"/>
            <a:ext cx="9517063" cy="708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iicorp.org\commons\Corp_Marketing\Marketing Campaigns 2009\PIOutlook\PIOutlook Graphics\Profiles countries only.jpg"/>
          <p:cNvPicPr>
            <a:picLocks noChangeAspect="1" noChangeArrowheads="1"/>
          </p:cNvPicPr>
          <p:nvPr/>
        </p:nvPicPr>
        <p:blipFill>
          <a:blip r:embed="rId3">
            <a:extLst>
              <a:ext uri="{28A0092B-C50C-407E-A947-70E740481C1C}">
                <a14:useLocalDpi xmlns:a14="http://schemas.microsoft.com/office/drawing/2010/main" val="0"/>
              </a:ext>
            </a:extLst>
          </a:blip>
          <a:srcRect b="1768"/>
          <a:stretch>
            <a:fillRect/>
          </a:stretch>
        </p:blipFill>
        <p:spPr bwMode="auto">
          <a:xfrm>
            <a:off x="2940050" y="3189288"/>
            <a:ext cx="6203950"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11225" y="4279900"/>
            <a:ext cx="2603500" cy="419100"/>
          </a:xfrm>
          <a:prstGeom prst="rect">
            <a:avLst/>
          </a:prstGeom>
          <a:noFill/>
          <a:ln>
            <a:noFill/>
          </a:ln>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kumimoji="0" lang="en-US" altLang="ja-JP" sz="1800" b="1" kern="1200">
                <a:solidFill>
                  <a:srgbClr val="C00000"/>
                </a:solidFill>
                <a:latin typeface="Helvetica" pitchFamily="34" charset="0"/>
                <a:cs typeface="+mn-cs"/>
              </a:rPr>
              <a:t>Contact Us</a:t>
            </a:r>
          </a:p>
        </p:txBody>
      </p:sp>
      <p:sp>
        <p:nvSpPr>
          <p:cNvPr id="6" name="Title 1"/>
          <p:cNvSpPr txBox="1">
            <a:spLocks/>
          </p:cNvSpPr>
          <p:nvPr/>
        </p:nvSpPr>
        <p:spPr bwMode="auto">
          <a:xfrm>
            <a:off x="911225" y="4699000"/>
            <a:ext cx="2603500" cy="309563"/>
          </a:xfrm>
          <a:prstGeom prst="rect">
            <a:avLst/>
          </a:prstGeom>
          <a:noFill/>
          <a:ln>
            <a:noFill/>
          </a:ln>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kumimoji="0" lang="en-US" altLang="ja-JP" b="1" kern="1200">
                <a:solidFill>
                  <a:srgbClr val="000000"/>
                </a:solidFill>
                <a:latin typeface="Helvetica" pitchFamily="34" charset="0"/>
                <a:cs typeface="+mn-cs"/>
              </a:rPr>
              <a:t>Profiles International</a:t>
            </a:r>
          </a:p>
        </p:txBody>
      </p:sp>
      <p:sp>
        <p:nvSpPr>
          <p:cNvPr id="7" name="Footer Placeholder 3"/>
          <p:cNvSpPr txBox="1">
            <a:spLocks/>
          </p:cNvSpPr>
          <p:nvPr/>
        </p:nvSpPr>
        <p:spPr bwMode="auto">
          <a:xfrm>
            <a:off x="457200" y="6356350"/>
            <a:ext cx="2895600" cy="365125"/>
          </a:xfrm>
          <a:prstGeom prst="rect">
            <a:avLst/>
          </a:prstGeom>
          <a:noFill/>
          <a:ln>
            <a:noFill/>
          </a:ln>
        </p:spPr>
        <p:txBody>
          <a:bodyPr lIns="82039" tIns="41020" rIns="82039" bIns="4102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endParaRPr kumimoji="0" lang="en-US" altLang="ja-JP" sz="1000" kern="1200">
              <a:solidFill>
                <a:srgbClr val="898989"/>
              </a:solidFill>
              <a:latin typeface="Helvetica" pitchFamily="34" charset="0"/>
              <a:cs typeface="+mn-cs"/>
            </a:endParaRPr>
          </a:p>
        </p:txBody>
      </p:sp>
      <p:sp>
        <p:nvSpPr>
          <p:cNvPr id="8" name="TextBox 19"/>
          <p:cNvSpPr txBox="1">
            <a:spLocks noChangeArrowheads="1"/>
          </p:cNvSpPr>
          <p:nvPr/>
        </p:nvSpPr>
        <p:spPr bwMode="auto">
          <a:xfrm>
            <a:off x="457200" y="6445250"/>
            <a:ext cx="2936875" cy="206375"/>
          </a:xfrm>
          <a:prstGeom prst="rect">
            <a:avLst/>
          </a:prstGeom>
          <a:noFill/>
          <a:ln>
            <a:noFill/>
          </a:ln>
        </p:spPr>
        <p:txBody>
          <a:bodyPr lIns="82039" tIns="41020" rIns="82039" bIns="4102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r>
              <a:rPr kumimoji="0" lang="en-US" altLang="ja-JP" sz="800" kern="1200">
                <a:solidFill>
                  <a:srgbClr val="898989"/>
                </a:solidFill>
                <a:latin typeface="Helvetica" pitchFamily="34" charset="0"/>
                <a:cs typeface="+mn-cs"/>
              </a:rPr>
              <a:t>©2009 Profiles International, Inc. All rights reserved.</a:t>
            </a:r>
          </a:p>
        </p:txBody>
      </p:sp>
      <p:sp>
        <p:nvSpPr>
          <p:cNvPr id="9" name="Title 1"/>
          <p:cNvSpPr txBox="1">
            <a:spLocks/>
          </p:cNvSpPr>
          <p:nvPr/>
        </p:nvSpPr>
        <p:spPr bwMode="auto">
          <a:xfrm>
            <a:off x="911225" y="1339850"/>
            <a:ext cx="7485063" cy="557213"/>
          </a:xfrm>
          <a:prstGeom prst="rect">
            <a:avLst/>
          </a:prstGeom>
          <a:noFill/>
          <a:ln>
            <a:noFill/>
          </a:ln>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buFont typeface="Arial" pitchFamily="34" charset="0"/>
              <a:buNone/>
              <a:defRPr/>
            </a:pPr>
            <a:r>
              <a:rPr kumimoji="0" lang="en-US" altLang="ja-JP" sz="2000" kern="1200">
                <a:solidFill>
                  <a:srgbClr val="2A65AC"/>
                </a:solidFill>
                <a:latin typeface="Helvetica" pitchFamily="34" charset="0"/>
                <a:cs typeface="+mn-cs"/>
              </a:rPr>
              <a:t>Profiles International – Who We Are</a:t>
            </a:r>
          </a:p>
        </p:txBody>
      </p:sp>
      <p:sp>
        <p:nvSpPr>
          <p:cNvPr id="10" name="Title 1"/>
          <p:cNvSpPr txBox="1">
            <a:spLocks/>
          </p:cNvSpPr>
          <p:nvPr/>
        </p:nvSpPr>
        <p:spPr bwMode="auto">
          <a:xfrm>
            <a:off x="911225" y="2011363"/>
            <a:ext cx="7626350" cy="3025775"/>
          </a:xfrm>
          <a:prstGeom prst="rect">
            <a:avLst/>
          </a:prstGeom>
          <a:noFill/>
          <a:ln>
            <a:noFill/>
          </a:ln>
        </p:spPr>
        <p:txBody>
          <a:bodyPr lIns="0" tIns="45698" rIns="91397" bIns="45698"/>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r>
              <a:rPr kumimoji="0" lang="en-US" altLang="ja-JP" kern="1200">
                <a:solidFill>
                  <a:srgbClr val="000000"/>
                </a:solidFill>
                <a:latin typeface="Calibri" pitchFamily="34" charset="0"/>
                <a:cs typeface="+mn-cs"/>
              </a:rPr>
              <a:t>Profiles International helps organizations worldwide create high-performing workforces. </a:t>
            </a:r>
          </a:p>
          <a:p>
            <a:pPr eaLnBrk="1" fontAlgn="base" hangingPunct="1">
              <a:spcBef>
                <a:spcPct val="0"/>
              </a:spcBef>
              <a:spcAft>
                <a:spcPct val="0"/>
              </a:spcAft>
              <a:defRPr/>
            </a:pPr>
            <a:endParaRPr kumimoji="0" lang="en-US" altLang="ja-JP" sz="1100" kern="1200">
              <a:solidFill>
                <a:srgbClr val="000000"/>
              </a:solidFill>
              <a:latin typeface="Calibri" pitchFamily="34" charset="0"/>
              <a:cs typeface="+mn-cs"/>
            </a:endParaRPr>
          </a:p>
          <a:p>
            <a:pPr eaLnBrk="1" fontAlgn="base" hangingPunct="1">
              <a:spcBef>
                <a:spcPct val="0"/>
              </a:spcBef>
              <a:spcAft>
                <a:spcPct val="0"/>
              </a:spcAft>
              <a:defRPr/>
            </a:pPr>
            <a:r>
              <a:rPr kumimoji="0" lang="en-US" altLang="ja-JP" kern="1200">
                <a:solidFill>
                  <a:srgbClr val="000000"/>
                </a:solidFill>
                <a:latin typeface="Calibri" pitchFamily="34" charset="0"/>
                <a:cs typeface="+mn-cs"/>
              </a:rPr>
              <a:t>Through our comprehensive employment assessments and innovative talent management solutions, our clients gain a competitive advantage by selecting the right people and managing them to their full potential.</a:t>
            </a:r>
          </a:p>
          <a:p>
            <a:pPr eaLnBrk="1" fontAlgn="base" hangingPunct="1">
              <a:spcBef>
                <a:spcPct val="0"/>
              </a:spcBef>
              <a:spcAft>
                <a:spcPct val="0"/>
              </a:spcAft>
              <a:defRPr/>
            </a:pPr>
            <a:endParaRPr kumimoji="0" lang="en-US" altLang="ja-JP" kern="1200">
              <a:solidFill>
                <a:srgbClr val="000000"/>
              </a:solidFill>
              <a:latin typeface="Calibri" pitchFamily="34" charset="0"/>
              <a:cs typeface="+mn-cs"/>
            </a:endParaRPr>
          </a:p>
          <a:p>
            <a:pPr eaLnBrk="1" fontAlgn="base" hangingPunct="1">
              <a:spcBef>
                <a:spcPct val="0"/>
              </a:spcBef>
              <a:spcAft>
                <a:spcPct val="0"/>
              </a:spcAft>
              <a:defRPr/>
            </a:pPr>
            <a:r>
              <a:rPr kumimoji="0" lang="en-US" altLang="ja-JP" kern="1200">
                <a:solidFill>
                  <a:srgbClr val="2A65AC"/>
                </a:solidFill>
                <a:latin typeface="Helvetica" pitchFamily="34" charset="0"/>
                <a:cs typeface="+mn-cs"/>
              </a:rPr>
              <a:t>Where We Are</a:t>
            </a:r>
          </a:p>
          <a:p>
            <a:pPr eaLnBrk="1" fontAlgn="base" hangingPunct="1">
              <a:spcBef>
                <a:spcPct val="0"/>
              </a:spcBef>
              <a:spcAft>
                <a:spcPct val="0"/>
              </a:spcAft>
              <a:defRPr/>
            </a:pPr>
            <a:r>
              <a:rPr kumimoji="0" lang="en-US" altLang="ja-JP" kern="1200">
                <a:solidFill>
                  <a:srgbClr val="000000"/>
                </a:solidFill>
                <a:latin typeface="Calibri" pitchFamily="34" charset="0"/>
                <a:cs typeface="+mn-cs"/>
              </a:rPr>
              <a:t>Profiles serves 122 countries </a:t>
            </a:r>
            <a:br>
              <a:rPr kumimoji="0" lang="en-US" altLang="ja-JP" kern="1200">
                <a:solidFill>
                  <a:srgbClr val="000000"/>
                </a:solidFill>
                <a:latin typeface="Calibri" pitchFamily="34" charset="0"/>
                <a:cs typeface="+mn-cs"/>
              </a:rPr>
            </a:br>
            <a:r>
              <a:rPr kumimoji="0" lang="en-US" altLang="ja-JP" kern="1200">
                <a:solidFill>
                  <a:srgbClr val="000000"/>
                </a:solidFill>
                <a:latin typeface="Calibri" pitchFamily="34" charset="0"/>
                <a:cs typeface="+mn-cs"/>
              </a:rPr>
              <a:t>around the globe and has </a:t>
            </a:r>
            <a:br>
              <a:rPr kumimoji="0" lang="en-US" altLang="ja-JP" kern="1200">
                <a:solidFill>
                  <a:srgbClr val="000000"/>
                </a:solidFill>
                <a:latin typeface="Calibri" pitchFamily="34" charset="0"/>
                <a:cs typeface="+mn-cs"/>
              </a:rPr>
            </a:br>
            <a:r>
              <a:rPr kumimoji="0" lang="en-US" altLang="ja-JP" kern="1200">
                <a:solidFill>
                  <a:srgbClr val="000000"/>
                </a:solidFill>
                <a:latin typeface="Calibri" pitchFamily="34" charset="0"/>
                <a:cs typeface="+mn-cs"/>
              </a:rPr>
              <a:t>material in 32 languages.</a:t>
            </a:r>
          </a:p>
        </p:txBody>
      </p:sp>
      <p:sp>
        <p:nvSpPr>
          <p:cNvPr id="21" name="Text Placeholder 3"/>
          <p:cNvSpPr>
            <a:spLocks noGrp="1"/>
          </p:cNvSpPr>
          <p:nvPr>
            <p:ph type="body" sz="half" idx="13"/>
          </p:nvPr>
        </p:nvSpPr>
        <p:spPr>
          <a:xfrm>
            <a:off x="910442" y="5010258"/>
            <a:ext cx="2973448" cy="1064875"/>
          </a:xfrm>
        </p:spPr>
        <p:txBody>
          <a:bodyPr lIns="0"/>
          <a:lstStyle>
            <a:lvl1pPr marL="0" marR="0" indent="0" algn="l" defTabSz="820391" rtl="0" eaLnBrk="0" fontAlgn="base" latinLnBrk="0" hangingPunct="0">
              <a:lnSpc>
                <a:spcPct val="100000"/>
              </a:lnSpc>
              <a:spcBef>
                <a:spcPct val="20000"/>
              </a:spcBef>
              <a:spcAft>
                <a:spcPct val="0"/>
              </a:spcAft>
              <a:buClrTx/>
              <a:buSzTx/>
              <a:buFont typeface="Helvetica" pitchFamily="34" charset="0"/>
              <a:buNone/>
              <a:tabLst/>
              <a:defRPr kumimoji="0" lang="en-US" sz="1100" b="0" i="0" u="none" strike="noStrike" kern="1200" cap="none" spc="0" normalizeH="0" baseline="0" noProof="0" smtClean="0">
                <a:ln>
                  <a:noFill/>
                </a:ln>
                <a:solidFill>
                  <a:schemeClr val="tx1"/>
                </a:solidFill>
                <a:effectLst/>
                <a:uLnTx/>
                <a:uFillTx/>
                <a:latin typeface="Helvetica" pitchFamily="34" charset="0"/>
              </a:defRPr>
            </a:lvl1pPr>
            <a:lvl2pPr marL="457039" indent="0">
              <a:buNone/>
              <a:defRPr sz="1100"/>
            </a:lvl2pPr>
            <a:lvl3pPr marL="914079" indent="0">
              <a:buNone/>
              <a:defRPr sz="11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371902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6" y="1104586"/>
            <a:ext cx="8229599" cy="514723"/>
          </a:xfrm>
        </p:spPr>
        <p:txBody>
          <a:bodyPr anchor="ctr"/>
          <a:lstStyle>
            <a:lvl1pPr marL="0" indent="0">
              <a:buNone/>
              <a:defRPr sz="1800" b="0">
                <a:solidFill>
                  <a:schemeClr val="bg1"/>
                </a:solidFill>
                <a:latin typeface="Helvetica" pitchFamily="34" charset="0"/>
              </a:defRPr>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2" name="Title 1"/>
          <p:cNvSpPr>
            <a:spLocks noGrp="1"/>
          </p:cNvSpPr>
          <p:nvPr>
            <p:ph type="title"/>
          </p:nvPr>
        </p:nvSpPr>
        <p:spPr>
          <a:xfrm>
            <a:off x="457206" y="633938"/>
            <a:ext cx="8229599" cy="419097"/>
          </a:xfrm>
        </p:spPr>
        <p:txBody>
          <a:bodyPr anchor="t"/>
          <a:lstStyle>
            <a:lvl1pPr algn="l">
              <a:defRPr sz="1600" b="0">
                <a:solidFill>
                  <a:srgbClr val="C00000"/>
                </a:solidFill>
                <a:latin typeface="Georgia"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11685962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7" name="Title Placeholder 12"/>
          <p:cNvSpPr>
            <a:spLocks noGrp="1"/>
          </p:cNvSpPr>
          <p:nvPr>
            <p:ph type="title"/>
          </p:nvPr>
        </p:nvSpPr>
        <p:spPr>
          <a:xfrm>
            <a:off x="304800" y="228600"/>
            <a:ext cx="8534400" cy="609600"/>
          </a:xfrm>
          <a:prstGeom prst="rect">
            <a:avLst/>
          </a:prstGeom>
        </p:spPr>
        <p:txBody>
          <a:bodyPr>
            <a:normAutofit/>
          </a:bodyPr>
          <a:lstStyle>
            <a:lvl1pPr algn="l">
              <a:defRPr/>
            </a:lvl1pPr>
            <a:extLst/>
          </a:lstStyle>
          <a:p>
            <a:r>
              <a:rPr lang="ja-JP" altLang="en-US" dirty="0"/>
              <a:t>マスタ タイトルの書式設定</a:t>
            </a:r>
            <a:endParaRPr lang="en-US" dirty="0"/>
          </a:p>
        </p:txBody>
      </p:sp>
      <p:sp>
        <p:nvSpPr>
          <p:cNvPr id="11" name="Text Placeholder 10"/>
          <p:cNvSpPr>
            <a:spLocks noGrp="1"/>
          </p:cNvSpPr>
          <p:nvPr>
            <p:ph type="body" sz="quarter" idx="13"/>
          </p:nvPr>
        </p:nvSpPr>
        <p:spPr>
          <a:xfrm>
            <a:off x="502920" y="1371600"/>
            <a:ext cx="8183880" cy="4114800"/>
          </a:xfrm>
        </p:spPr>
        <p:txBody>
          <a:bodyPr>
            <a:normAutofit/>
          </a:bodyPr>
          <a:lstStyle>
            <a:lvl1pPr marL="288925" indent="-288925">
              <a:lnSpc>
                <a:spcPct val="100000"/>
              </a:lnSpc>
              <a:spcBef>
                <a:spcPts val="800"/>
              </a:spcBef>
              <a:spcAft>
                <a:spcPts val="400"/>
              </a:spcAft>
              <a:buClr>
                <a:srgbClr val="005D99"/>
              </a:buClr>
              <a:buSzPct val="110000"/>
              <a:buFont typeface="Wingdings" pitchFamily="2" charset="2"/>
              <a:buChar char="§"/>
              <a:defRPr sz="2400" b="0">
                <a:latin typeface="Calibri" pitchFamily="34" charset="0"/>
              </a:defRPr>
            </a:lvl1pPr>
            <a:lvl2pPr marL="690563" indent="-342900">
              <a:lnSpc>
                <a:spcPct val="100000"/>
              </a:lnSpc>
              <a:spcAft>
                <a:spcPts val="400"/>
              </a:spcAft>
              <a:buClr>
                <a:srgbClr val="005D99"/>
              </a:buClr>
              <a:buFont typeface="Calibri" pitchFamily="34" charset="0"/>
              <a:buChar char="—"/>
              <a:defRPr sz="2000" b="0">
                <a:latin typeface="Calibri" pitchFamily="34" charset="0"/>
              </a:defRPr>
            </a:lvl2pPr>
            <a:lvl3pPr>
              <a:lnSpc>
                <a:spcPct val="100000"/>
              </a:lnSpc>
              <a:spcAft>
                <a:spcPts val="400"/>
              </a:spcAft>
              <a:buClr>
                <a:srgbClr val="005D99"/>
              </a:buClr>
              <a:defRPr sz="1800" b="0">
                <a:latin typeface="Calibri" pitchFamily="34" charset="0"/>
              </a:defRPr>
            </a:lvl3pPr>
            <a:lvl4pPr>
              <a:lnSpc>
                <a:spcPct val="100000"/>
              </a:lnSpc>
              <a:spcAft>
                <a:spcPts val="400"/>
              </a:spcAft>
              <a:buClr>
                <a:srgbClr val="005D99"/>
              </a:buClr>
              <a:defRPr sz="2000" b="1"/>
            </a:lvl4pPr>
            <a:lvl5pPr>
              <a:lnSpc>
                <a:spcPct val="100000"/>
              </a:lnSpc>
              <a:spcAft>
                <a:spcPts val="400"/>
              </a:spcAft>
              <a:buClr>
                <a:srgbClr val="005D99"/>
              </a:buClr>
              <a:defRPr sz="1800"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046203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atin typeface="Arial" pitchFamily="34" charset="0"/>
                <a:ea typeface="ＭＳ Ｐゴシック" pitchFamily="50"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atin typeface="Arial" pitchFamily="34" charset="0"/>
                <a:ea typeface="ＭＳ Ｐゴシック" pitchFamily="50" charset="-128"/>
              </a:defRPr>
            </a:lvl1pPr>
          </a:lstStyle>
          <a:p>
            <a:pPr>
              <a:defRPr/>
            </a:pPr>
            <a:r>
              <a:rPr lang="en-US"/>
              <a:t>Copyright©️ 2023 HRD, Inc. All Rights Reserved. Strictly Confidential.</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BF5698E7-9D51-4F93-8F63-CCD3344B8962}" type="slidenum">
              <a:rPr lang="en-US" altLang="ja-JP"/>
              <a:pPr>
                <a:defRPr/>
              </a:pPr>
              <a:t>‹#›</a:t>
            </a:fld>
            <a:endParaRPr lang="en-US" altLang="ja-JP"/>
          </a:p>
        </p:txBody>
      </p:sp>
    </p:spTree>
    <p:extLst>
      <p:ext uri="{BB962C8B-B14F-4D97-AF65-F5344CB8AC3E}">
        <p14:creationId xmlns:p14="http://schemas.microsoft.com/office/powerpoint/2010/main" val="356984110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4" name="Rectangle 6"/>
          <p:cNvSpPr>
            <a:spLocks noGrp="1" noChangeArrowheads="1"/>
          </p:cNvSpPr>
          <p:nvPr>
            <p:ph type="sldNum" sz="quarter" idx="12"/>
          </p:nvPr>
        </p:nvSpPr>
        <p:spPr>
          <a:ln/>
        </p:spPr>
        <p:txBody>
          <a:bodyPr/>
          <a:lstStyle>
            <a:lvl1pPr>
              <a:defRPr/>
            </a:lvl1pPr>
          </a:lstStyle>
          <a:p>
            <a:pPr>
              <a:defRPr/>
            </a:pPr>
            <a:fld id="{33B4ADC0-C8A2-4AAD-8B07-894B93379CB9}" type="slidenum">
              <a:rPr lang="en-US" altLang="ja-JP"/>
              <a:pPr>
                <a:defRPr/>
              </a:pPr>
              <a:t>‹#›</a:t>
            </a:fld>
            <a:endParaRPr lang="en-US" altLang="ja-JP"/>
          </a:p>
        </p:txBody>
      </p:sp>
    </p:spTree>
    <p:extLst>
      <p:ext uri="{BB962C8B-B14F-4D97-AF65-F5344CB8AC3E}">
        <p14:creationId xmlns:p14="http://schemas.microsoft.com/office/powerpoint/2010/main" val="3836322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piicorp.org\commons\Corp_Marketing\Team Member's Folders\Ruben\Hiring Smart\Template_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iicorp.org\commons\_Custom\Marketing_Media\Images\Branding\Profiles Logos\_White Logos\PI_whi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129338"/>
            <a:ext cx="2336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048000" y="3429000"/>
            <a:ext cx="5181600" cy="1066800"/>
          </a:xfrm>
        </p:spPr>
        <p:txBody>
          <a:bodyPr/>
          <a:lstStyle>
            <a:lvl1pPr algn="ctr">
              <a:defRPr sz="4100"/>
            </a:lvl1pPr>
          </a:lstStyle>
          <a:p>
            <a:pPr lvl="0"/>
            <a:r>
              <a:rPr lang="en-US" noProof="0"/>
              <a:t>Click to edit Master title style</a:t>
            </a:r>
          </a:p>
        </p:txBody>
      </p:sp>
      <p:sp>
        <p:nvSpPr>
          <p:cNvPr id="4099" name="Rectangle 3"/>
          <p:cNvSpPr>
            <a:spLocks noGrp="1" noChangeArrowheads="1"/>
          </p:cNvSpPr>
          <p:nvPr>
            <p:ph type="subTitle" idx="1"/>
          </p:nvPr>
        </p:nvSpPr>
        <p:spPr>
          <a:xfrm>
            <a:off x="2930525" y="4724400"/>
            <a:ext cx="5984875" cy="838200"/>
          </a:xfrm>
        </p:spPr>
        <p:txBody>
          <a:bodyPr/>
          <a:lstStyle>
            <a:lvl1pPr marL="0" indent="0" algn="ctr">
              <a:buFontTx/>
              <a:buNone/>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0" y="6692900"/>
            <a:ext cx="1905000" cy="165100"/>
          </a:xfrm>
        </p:spPr>
        <p:txBody>
          <a:bodyPr/>
          <a:lstStyle>
            <a:lvl1pPr>
              <a:defRPr sz="1100">
                <a:solidFill>
                  <a:srgbClr val="1F474F"/>
                </a:solidFill>
                <a:cs typeface="+mn-cs"/>
              </a:defRPr>
            </a:lvl1pPr>
          </a:lstStyle>
          <a:p>
            <a:pPr>
              <a:defRPr/>
            </a:pPr>
            <a:endParaRPr lang="en-US" altLang="ja-JP"/>
          </a:p>
        </p:txBody>
      </p:sp>
      <p:sp>
        <p:nvSpPr>
          <p:cNvPr id="7" name="Rectangle 5"/>
          <p:cNvSpPr>
            <a:spLocks noGrp="1" noChangeArrowheads="1"/>
          </p:cNvSpPr>
          <p:nvPr>
            <p:ph type="ftr" sz="quarter" idx="11"/>
          </p:nvPr>
        </p:nvSpPr>
        <p:spPr>
          <a:xfrm>
            <a:off x="3124200" y="6692900"/>
            <a:ext cx="2895600" cy="165100"/>
          </a:xfrm>
        </p:spPr>
        <p:txBody>
          <a:bodyPr/>
          <a:lstStyle>
            <a:lvl1pPr>
              <a:defRPr sz="1100">
                <a:solidFill>
                  <a:srgbClr val="1F474F"/>
                </a:solidFill>
                <a:cs typeface="+mn-cs"/>
              </a:defRPr>
            </a:lvl1pPr>
          </a:lstStyle>
          <a:p>
            <a:pPr>
              <a:defRPr/>
            </a:pPr>
            <a:r>
              <a:rPr lang="en-US" altLang="ja-JP"/>
              <a:t>Copyright©️ 2023 HRD, Inc. All Rights Reserved. Strictly Confidential.</a:t>
            </a:r>
          </a:p>
        </p:txBody>
      </p:sp>
      <p:sp>
        <p:nvSpPr>
          <p:cNvPr id="8" name="Rectangle 6"/>
          <p:cNvSpPr>
            <a:spLocks noGrp="1" noChangeArrowheads="1"/>
          </p:cNvSpPr>
          <p:nvPr>
            <p:ph type="sldNum" sz="quarter" idx="12"/>
          </p:nvPr>
        </p:nvSpPr>
        <p:spPr>
          <a:xfrm>
            <a:off x="7239000" y="6692900"/>
            <a:ext cx="1905000" cy="165100"/>
          </a:xfrm>
        </p:spPr>
        <p:txBody>
          <a:bodyPr/>
          <a:lstStyle>
            <a:lvl1pPr>
              <a:defRPr sz="1100" smtClean="0">
                <a:solidFill>
                  <a:srgbClr val="1F474F"/>
                </a:solidFill>
              </a:defRPr>
            </a:lvl1pPr>
          </a:lstStyle>
          <a:p>
            <a:pPr>
              <a:defRPr/>
            </a:pPr>
            <a:fld id="{C3141B8D-7CFE-4048-8404-8A0A45B98707}" type="slidenum">
              <a:rPr lang="en-US" altLang="ja-JP"/>
              <a:pPr>
                <a:defRPr/>
              </a:pPr>
              <a:t>‹#›</a:t>
            </a:fld>
            <a:endParaRPr lang="en-US" altLang="ja-JP"/>
          </a:p>
        </p:txBody>
      </p:sp>
    </p:spTree>
    <p:extLst>
      <p:ext uri="{BB962C8B-B14F-4D97-AF65-F5344CB8AC3E}">
        <p14:creationId xmlns:p14="http://schemas.microsoft.com/office/powerpoint/2010/main" val="205859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smtClean="0"/>
            </a:lvl1pPr>
          </a:lstStyle>
          <a:p>
            <a:pPr>
              <a:defRPr/>
            </a:pPr>
            <a:fld id="{EA9A18B0-7D04-43A3-9052-7640C0F48048}" type="slidenum">
              <a:rPr lang="en-US" altLang="ja-JP"/>
              <a:pPr>
                <a:defRPr/>
              </a:pPr>
              <a:t>‹#›</a:t>
            </a:fld>
            <a:endParaRPr lang="en-US" altLang="ja-JP"/>
          </a:p>
        </p:txBody>
      </p:sp>
    </p:spTree>
    <p:extLst>
      <p:ext uri="{BB962C8B-B14F-4D97-AF65-F5344CB8AC3E}">
        <p14:creationId xmlns:p14="http://schemas.microsoft.com/office/powerpoint/2010/main" val="310799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1.jpeg"/><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1.jpe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2753999" y="6356350"/>
            <a:ext cx="3636000" cy="365125"/>
          </a:xfrm>
          <a:prstGeom prst="rect">
            <a:avLst/>
          </a:prstGeom>
          <a:noFill/>
          <a:ln>
            <a:noFill/>
          </a:ln>
        </p:spPr>
        <p:txBody>
          <a:bodyPr lIns="91425" tIns="91425" rIns="91425" bIns="91425" anchor="ctr" anchorCtr="0"/>
          <a:lstStyle>
            <a:lvl1pPr marL="0" marR="0" indent="0" algn="ctr" rtl="0">
              <a:spcBef>
                <a:spcPts val="0"/>
              </a:spcBef>
              <a:defRPr sz="800" b="0" i="0" u="none" strike="noStrike" cap="none" baseline="0">
                <a:solidFill>
                  <a:srgbClr val="888888"/>
                </a:solidFill>
                <a:latin typeface="メイリオ" panose="020B0604030504040204" pitchFamily="50" charset="-128"/>
                <a:ea typeface="メイリオ" panose="020B0604030504040204" pitchFamily="50" charset="-128"/>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92" r:id="rId7"/>
  </p:sldLayoutIdLst>
  <p:hf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
        <p:cNvGrpSpPr/>
        <p:nvPr/>
      </p:nvGrpSpPr>
      <p:grpSpPr>
        <a:xfrm>
          <a:off x="0" y="0"/>
          <a:ext cx="0" cy="0"/>
          <a:chOff x="0" y="0"/>
          <a:chExt cx="0" cy="0"/>
        </a:xfrm>
      </p:grpSpPr>
      <p:pic>
        <p:nvPicPr>
          <p:cNvPr id="22530" name="Picture 2" descr="\\piicorp.org\commons\Corp_Marketing\Team Member's Folders\Ruben\Hiring Smart\Template_BK.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Grp="1" noChangeArrowheads="1"/>
          </p:cNvSpPr>
          <p:nvPr>
            <p:ph type="title"/>
          </p:nvPr>
        </p:nvSpPr>
        <p:spPr bwMode="auto">
          <a:xfrm>
            <a:off x="1828800" y="76200"/>
            <a:ext cx="7086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ja-JP"/>
              <a:t>Click to edit Master title style</a:t>
            </a:r>
          </a:p>
        </p:txBody>
      </p:sp>
      <p:sp>
        <p:nvSpPr>
          <p:cNvPr id="22532" name="Rectangle 3"/>
          <p:cNvSpPr>
            <a:spLocks noGrp="1" noChangeArrowheads="1"/>
          </p:cNvSpPr>
          <p:nvPr>
            <p:ph type="body" idx="1"/>
          </p:nvPr>
        </p:nvSpPr>
        <p:spPr bwMode="auto">
          <a:xfrm>
            <a:off x="1447800" y="1752600"/>
            <a:ext cx="746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eaLnBrk="1" hangingPunct="1">
              <a:defRPr kumimoji="0" sz="900">
                <a:solidFill>
                  <a:srgbClr val="000000"/>
                </a:solidFill>
                <a:latin typeface="Arial" pitchFamily="34" charset="0"/>
                <a:cs typeface="Arial"/>
                <a:sym typeface="Arial"/>
                <a:rtl val="0"/>
              </a:defRPr>
            </a:lvl1pPr>
          </a:lstStyle>
          <a:p>
            <a:pPr fontAlgn="base">
              <a:spcBef>
                <a:spcPct val="0"/>
              </a:spcBef>
              <a:spcAft>
                <a:spcPct val="0"/>
              </a:spcAft>
              <a:defRPr/>
            </a:pPr>
            <a:endParaRPr lang="en-US" altLang="ja-JP" kern="1200">
              <a:ea typeface="ＭＳ Ｐゴシック" pitchFamily="50" charset="-128"/>
            </a:endParaRPr>
          </a:p>
        </p:txBody>
      </p:sp>
      <p:sp>
        <p:nvSpPr>
          <p:cNvPr id="1029" name="Rectangle 5"/>
          <p:cNvSpPr>
            <a:spLocks noGrp="1" noChangeArrowheads="1"/>
          </p:cNvSpPr>
          <p:nvPr>
            <p:ph type="ftr" sz="quarter" idx="3"/>
          </p:nvPr>
        </p:nvSpPr>
        <p:spPr bwMode="auto">
          <a:xfrm>
            <a:off x="3048000" y="6624638"/>
            <a:ext cx="2894013"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algn="ctr" eaLnBrk="1" hangingPunct="1">
              <a:defRPr kumimoji="0" sz="900">
                <a:solidFill>
                  <a:srgbClr val="FFFFFF"/>
                </a:solidFill>
                <a:latin typeface="Arial" pitchFamily="34" charset="0"/>
                <a:cs typeface="Arial"/>
                <a:sym typeface="Arial"/>
                <a:rtl val="0"/>
              </a:defRPr>
            </a:lvl1pPr>
          </a:lstStyle>
          <a:p>
            <a:pPr fontAlgn="base">
              <a:spcBef>
                <a:spcPct val="0"/>
              </a:spcBef>
              <a:spcAft>
                <a:spcPct val="0"/>
              </a:spcAft>
              <a:defRPr/>
            </a:pPr>
            <a:r>
              <a:rPr lang="en-US" altLang="ja-JP" kern="1200">
                <a:ea typeface="ＭＳ Ｐゴシック" pitchFamily="50" charset="-128"/>
              </a:rPr>
              <a:t>Copyright©️ 2023 HRD, Inc. All Rights Reserved. Strictly Confidential.</a:t>
            </a:r>
          </a:p>
        </p:txBody>
      </p:sp>
      <p:sp>
        <p:nvSpPr>
          <p:cNvPr id="1030" name="Rectangle 6"/>
          <p:cNvSpPr>
            <a:spLocks noGrp="1" noChangeArrowheads="1"/>
          </p:cNvSpPr>
          <p:nvPr>
            <p:ph type="sldNum" sz="quarter" idx="4"/>
          </p:nvPr>
        </p:nvSpPr>
        <p:spPr bwMode="auto">
          <a:xfrm>
            <a:off x="7010400" y="6624638"/>
            <a:ext cx="1905000"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algn="r" eaLnBrk="1" hangingPunct="1">
              <a:defRPr kumimoji="0" sz="900" smtClean="0">
                <a:solidFill>
                  <a:srgbClr val="FFFFFF"/>
                </a:solidFill>
                <a:latin typeface="Arial" charset="0"/>
                <a:cs typeface="Arial" charset="0"/>
                <a:sym typeface="Arial" charset="0"/>
              </a:defRPr>
            </a:lvl1pPr>
          </a:lstStyle>
          <a:p>
            <a:pPr fontAlgn="base">
              <a:spcBef>
                <a:spcPct val="0"/>
              </a:spcBef>
              <a:spcAft>
                <a:spcPct val="0"/>
              </a:spcAft>
              <a:defRPr/>
            </a:pPr>
            <a:fld id="{8A8FF0A5-CD91-402D-A16D-8DF882BE5DA6}" type="slidenum">
              <a:rPr lang="en-US" altLang="ja-JP" kern="1200">
                <a:ea typeface="ＭＳ Ｐゴシック" pitchFamily="50" charset="-128"/>
              </a:rPr>
              <a:pPr fontAlgn="base">
                <a:spcBef>
                  <a:spcPct val="0"/>
                </a:spcBef>
                <a:spcAft>
                  <a:spcPct val="0"/>
                </a:spcAft>
                <a:defRPr/>
              </a:pPr>
              <a:t>‹#›</a:t>
            </a:fld>
            <a:endParaRPr lang="en-US" altLang="ja-JP" kern="1200">
              <a:ea typeface="ＭＳ Ｐゴシック" pitchFamily="50" charset="-128"/>
            </a:endParaRPr>
          </a:p>
        </p:txBody>
      </p:sp>
    </p:spTree>
    <p:extLst>
      <p:ext uri="{BB962C8B-B14F-4D97-AF65-F5344CB8AC3E}">
        <p14:creationId xmlns:p14="http://schemas.microsoft.com/office/powerpoint/2010/main" val="24642124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hdr="0" dt="0"/>
  <p:txStyles>
    <p:titleStyle>
      <a:lvl1pPr algn="r" rtl="0" eaLnBrk="0" fontAlgn="base" hangingPunct="0">
        <a:spcBef>
          <a:spcPct val="0"/>
        </a:spcBef>
        <a:spcAft>
          <a:spcPct val="0"/>
        </a:spcAft>
        <a:defRPr sz="3600">
          <a:solidFill>
            <a:srgbClr val="1F474F"/>
          </a:solidFill>
          <a:latin typeface="+mj-lt"/>
          <a:ea typeface="+mj-ea"/>
          <a:cs typeface="+mj-cs"/>
        </a:defRPr>
      </a:lvl1pPr>
      <a:lvl2pPr algn="r" rtl="0" eaLnBrk="0" fontAlgn="base" hangingPunct="0">
        <a:spcBef>
          <a:spcPct val="0"/>
        </a:spcBef>
        <a:spcAft>
          <a:spcPct val="0"/>
        </a:spcAft>
        <a:defRPr sz="3600">
          <a:solidFill>
            <a:srgbClr val="1F474F"/>
          </a:solidFill>
          <a:latin typeface="Arial" charset="0"/>
        </a:defRPr>
      </a:lvl2pPr>
      <a:lvl3pPr algn="r" rtl="0" eaLnBrk="0" fontAlgn="base" hangingPunct="0">
        <a:spcBef>
          <a:spcPct val="0"/>
        </a:spcBef>
        <a:spcAft>
          <a:spcPct val="0"/>
        </a:spcAft>
        <a:defRPr sz="3600">
          <a:solidFill>
            <a:srgbClr val="1F474F"/>
          </a:solidFill>
          <a:latin typeface="Arial" charset="0"/>
        </a:defRPr>
      </a:lvl3pPr>
      <a:lvl4pPr algn="r" rtl="0" eaLnBrk="0" fontAlgn="base" hangingPunct="0">
        <a:spcBef>
          <a:spcPct val="0"/>
        </a:spcBef>
        <a:spcAft>
          <a:spcPct val="0"/>
        </a:spcAft>
        <a:defRPr sz="3600">
          <a:solidFill>
            <a:srgbClr val="1F474F"/>
          </a:solidFill>
          <a:latin typeface="Arial" charset="0"/>
        </a:defRPr>
      </a:lvl4pPr>
      <a:lvl5pPr algn="r" rtl="0" eaLnBrk="0" fontAlgn="base" hangingPunct="0">
        <a:spcBef>
          <a:spcPct val="0"/>
        </a:spcBef>
        <a:spcAft>
          <a:spcPct val="0"/>
        </a:spcAft>
        <a:defRPr sz="3600">
          <a:solidFill>
            <a:srgbClr val="1F474F"/>
          </a:solidFill>
          <a:latin typeface="Arial" charset="0"/>
        </a:defRPr>
      </a:lvl5pPr>
      <a:lvl6pPr marL="457200" algn="l" rtl="0" eaLnBrk="1" fontAlgn="base" hangingPunct="1">
        <a:spcBef>
          <a:spcPct val="0"/>
        </a:spcBef>
        <a:spcAft>
          <a:spcPct val="0"/>
        </a:spcAft>
        <a:defRPr sz="3600">
          <a:solidFill>
            <a:srgbClr val="1F474F"/>
          </a:solidFill>
          <a:latin typeface="Arial" charset="0"/>
        </a:defRPr>
      </a:lvl6pPr>
      <a:lvl7pPr marL="914400" algn="l" rtl="0" eaLnBrk="1" fontAlgn="base" hangingPunct="1">
        <a:spcBef>
          <a:spcPct val="0"/>
        </a:spcBef>
        <a:spcAft>
          <a:spcPct val="0"/>
        </a:spcAft>
        <a:defRPr sz="3600">
          <a:solidFill>
            <a:srgbClr val="1F474F"/>
          </a:solidFill>
          <a:latin typeface="Arial" charset="0"/>
        </a:defRPr>
      </a:lvl7pPr>
      <a:lvl8pPr marL="1371600" algn="l" rtl="0" eaLnBrk="1" fontAlgn="base" hangingPunct="1">
        <a:spcBef>
          <a:spcPct val="0"/>
        </a:spcBef>
        <a:spcAft>
          <a:spcPct val="0"/>
        </a:spcAft>
        <a:defRPr sz="3600">
          <a:solidFill>
            <a:srgbClr val="1F474F"/>
          </a:solidFill>
          <a:latin typeface="Arial" charset="0"/>
        </a:defRPr>
      </a:lvl8pPr>
      <a:lvl9pPr marL="1828800" algn="l" rtl="0" eaLnBrk="1" fontAlgn="base" hangingPunct="1">
        <a:spcBef>
          <a:spcPct val="0"/>
        </a:spcBef>
        <a:spcAft>
          <a:spcPct val="0"/>
        </a:spcAft>
        <a:defRPr sz="3600">
          <a:solidFill>
            <a:srgbClr val="1F474F"/>
          </a:solidFill>
          <a:latin typeface="Arial" charset="0"/>
        </a:defRPr>
      </a:lvl9pPr>
    </p:titleStyle>
    <p:bodyStyle>
      <a:lvl1pPr marL="342900" indent="-342900" algn="l" rtl="0" eaLnBrk="0" fontAlgn="base" hangingPunct="0">
        <a:spcBef>
          <a:spcPct val="20000"/>
        </a:spcBef>
        <a:spcAft>
          <a:spcPct val="0"/>
        </a:spcAft>
        <a:buChar char="•"/>
        <a:defRPr sz="2500">
          <a:solidFill>
            <a:srgbClr val="1F474F"/>
          </a:solidFill>
          <a:latin typeface="+mn-lt"/>
          <a:ea typeface="+mn-ea"/>
          <a:cs typeface="+mn-cs"/>
        </a:defRPr>
      </a:lvl1pPr>
      <a:lvl2pPr marL="742950" indent="-285750" algn="l" rtl="0" eaLnBrk="0" fontAlgn="base" hangingPunct="0">
        <a:spcBef>
          <a:spcPct val="20000"/>
        </a:spcBef>
        <a:spcAft>
          <a:spcPct val="0"/>
        </a:spcAft>
        <a:buChar char="–"/>
        <a:defRPr sz="2200">
          <a:solidFill>
            <a:srgbClr val="1F474F"/>
          </a:solidFill>
          <a:latin typeface="+mn-lt"/>
        </a:defRPr>
      </a:lvl2pPr>
      <a:lvl3pPr marL="1143000" indent="-228600" algn="l" rtl="0" eaLnBrk="0" fontAlgn="base" hangingPunct="0">
        <a:spcBef>
          <a:spcPct val="20000"/>
        </a:spcBef>
        <a:spcAft>
          <a:spcPct val="0"/>
        </a:spcAft>
        <a:buChar char="•"/>
        <a:defRPr sz="2200">
          <a:solidFill>
            <a:srgbClr val="1F474F"/>
          </a:solidFill>
          <a:latin typeface="+mn-lt"/>
        </a:defRPr>
      </a:lvl3pPr>
      <a:lvl4pPr marL="1600200" indent="-228600" algn="l" rtl="0" eaLnBrk="0" fontAlgn="base" hangingPunct="0">
        <a:spcBef>
          <a:spcPct val="20000"/>
        </a:spcBef>
        <a:spcAft>
          <a:spcPct val="0"/>
        </a:spcAft>
        <a:buChar char="–"/>
        <a:defRPr sz="1900">
          <a:solidFill>
            <a:srgbClr val="1F474F"/>
          </a:solidFill>
          <a:latin typeface="+mn-lt"/>
        </a:defRPr>
      </a:lvl4pPr>
      <a:lvl5pPr marL="2057400" indent="-228600" algn="l" rtl="0" eaLnBrk="0" fontAlgn="base" hangingPunct="0">
        <a:spcBef>
          <a:spcPct val="20000"/>
        </a:spcBef>
        <a:spcAft>
          <a:spcPct val="0"/>
        </a:spcAft>
        <a:buChar char="»"/>
        <a:defRPr sz="1600">
          <a:solidFill>
            <a:srgbClr val="1F474F"/>
          </a:solidFill>
          <a:latin typeface="+mn-lt"/>
        </a:defRPr>
      </a:lvl5pPr>
      <a:lvl6pPr marL="2514600" indent="-228600" algn="l" rtl="0" eaLnBrk="1" fontAlgn="base" hangingPunct="1">
        <a:spcBef>
          <a:spcPct val="20000"/>
        </a:spcBef>
        <a:spcAft>
          <a:spcPct val="0"/>
        </a:spcAft>
        <a:buChar char="»"/>
        <a:defRPr sz="1600">
          <a:solidFill>
            <a:srgbClr val="1F474F"/>
          </a:solidFill>
          <a:latin typeface="+mn-lt"/>
        </a:defRPr>
      </a:lvl6pPr>
      <a:lvl7pPr marL="2971800" indent="-228600" algn="l" rtl="0" eaLnBrk="1" fontAlgn="base" hangingPunct="1">
        <a:spcBef>
          <a:spcPct val="20000"/>
        </a:spcBef>
        <a:spcAft>
          <a:spcPct val="0"/>
        </a:spcAft>
        <a:buChar char="»"/>
        <a:defRPr sz="1600">
          <a:solidFill>
            <a:srgbClr val="1F474F"/>
          </a:solidFill>
          <a:latin typeface="+mn-lt"/>
        </a:defRPr>
      </a:lvl7pPr>
      <a:lvl8pPr marL="3429000" indent="-228600" algn="l" rtl="0" eaLnBrk="1" fontAlgn="base" hangingPunct="1">
        <a:spcBef>
          <a:spcPct val="20000"/>
        </a:spcBef>
        <a:spcAft>
          <a:spcPct val="0"/>
        </a:spcAft>
        <a:buChar char="»"/>
        <a:defRPr sz="1600">
          <a:solidFill>
            <a:srgbClr val="1F474F"/>
          </a:solidFill>
          <a:latin typeface="+mn-lt"/>
        </a:defRPr>
      </a:lvl8pPr>
      <a:lvl9pPr marL="3886200" indent="-228600" algn="l" rtl="0" eaLnBrk="1" fontAlgn="base" hangingPunct="1">
        <a:spcBef>
          <a:spcPct val="20000"/>
        </a:spcBef>
        <a:spcAft>
          <a:spcPct val="0"/>
        </a:spcAft>
        <a:buChar char="»"/>
        <a:defRPr sz="1600">
          <a:solidFill>
            <a:srgbClr val="1F474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074" name="Shape 9"/>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charset="0"/>
            </a:endParaRPr>
          </a:p>
        </p:txBody>
      </p:sp>
      <p:sp>
        <p:nvSpPr>
          <p:cNvPr id="3075" name="Shape 10"/>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charset="0"/>
            </a:endParaRPr>
          </a:p>
        </p:txBody>
      </p:sp>
      <p:sp>
        <p:nvSpPr>
          <p:cNvPr id="13316" name="Shape 11"/>
          <p:cNvSpPr txBox="1">
            <a:spLocks noGrp="1"/>
          </p:cNvSpPr>
          <p:nvPr>
            <p:ph type="dt" idx="10"/>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kumimoji="0" sz="1200">
                <a:solidFill>
                  <a:srgbClr val="888888"/>
                </a:solidFill>
                <a:latin typeface="Calibri" panose="020F0502020204030204" pitchFamily="34" charset="0"/>
                <a:ea typeface="ＭＳ Ｐゴシック" pitchFamily="50" charset="-128"/>
                <a:sym typeface="Calibri" panose="020F0502020204030204" pitchFamily="34" charset="0"/>
              </a:defRPr>
            </a:lvl1pPr>
          </a:lstStyle>
          <a:p>
            <a:pPr fontAlgn="base">
              <a:spcBef>
                <a:spcPct val="0"/>
              </a:spcBef>
              <a:spcAft>
                <a:spcPct val="0"/>
              </a:spcAft>
              <a:defRPr/>
            </a:pPr>
            <a:endParaRPr lang="ja-JP" altLang="ja-JP" kern="1200"/>
          </a:p>
        </p:txBody>
      </p:sp>
      <p:sp>
        <p:nvSpPr>
          <p:cNvPr id="13317" name="Shape 12"/>
          <p:cNvSpPr txBox="1">
            <a:spLocks noGrp="1"/>
          </p:cNvSpPr>
          <p:nvPr>
            <p:ph type="ftr" idx="11"/>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eaLnBrk="1" hangingPunct="1">
              <a:defRPr kumimoji="0" sz="1200">
                <a:solidFill>
                  <a:srgbClr val="888888"/>
                </a:solidFill>
                <a:latin typeface="Calibri" panose="020F0502020204030204" pitchFamily="34" charset="0"/>
                <a:ea typeface="ＭＳ Ｐゴシック" pitchFamily="50" charset="-128"/>
                <a:sym typeface="Calibri" panose="020F0502020204030204" pitchFamily="34" charset="0"/>
              </a:defRPr>
            </a:lvl1pPr>
          </a:lstStyle>
          <a:p>
            <a:pPr fontAlgn="base">
              <a:spcBef>
                <a:spcPct val="0"/>
              </a:spcBef>
              <a:spcAft>
                <a:spcPct val="0"/>
              </a:spcAft>
              <a:defRPr/>
            </a:pPr>
            <a:r>
              <a:rPr lang="en-US" altLang="ja-JP" kern="1200"/>
              <a:t>Copyright©️ 2023 HRD, Inc. All Rights Reserved. Strictly Confidential.</a:t>
            </a:r>
            <a:endParaRPr lang="ja-JP" altLang="ja-JP" kern="1200"/>
          </a:p>
        </p:txBody>
      </p:sp>
      <p:sp>
        <p:nvSpPr>
          <p:cNvPr id="13318" name="Shape 13"/>
          <p:cNvSpPr txBox="1">
            <a:spLocks noGrp="1"/>
          </p:cNvSpPr>
          <p:nvPr>
            <p:ph type="sldNum" idx="12"/>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SzPct val="25000"/>
              <a:defRPr kumimoji="0" sz="1200" smtClean="0">
                <a:solidFill>
                  <a:srgbClr val="888888"/>
                </a:solidFill>
                <a:latin typeface="Calibri" pitchFamily="34" charset="0"/>
                <a:ea typeface="ＭＳ Ｐゴシック" pitchFamily="50" charset="-128"/>
                <a:sym typeface="Calibri" pitchFamily="34" charset="0"/>
              </a:defRPr>
            </a:lvl1pPr>
          </a:lstStyle>
          <a:p>
            <a:pPr fontAlgn="base">
              <a:spcBef>
                <a:spcPct val="0"/>
              </a:spcBef>
              <a:spcAft>
                <a:spcPct val="0"/>
              </a:spcAft>
              <a:defRPr/>
            </a:pPr>
            <a:fld id="{1CC25623-A06E-4BE1-8828-D5A4BE94F95A}" type="slidenum">
              <a:rPr lang="en-US" altLang="ja-JP" kern="1200"/>
              <a:pPr fontAlgn="base">
                <a:spcBef>
                  <a:spcPct val="0"/>
                </a:spcBef>
                <a:spcAft>
                  <a:spcPct val="0"/>
                </a:spcAft>
                <a:defRPr/>
              </a:pPr>
              <a:t>‹#›</a:t>
            </a:fld>
            <a:endParaRPr lang="en-US" altLang="ja-JP" kern="1200"/>
          </a:p>
        </p:txBody>
      </p:sp>
    </p:spTree>
    <p:extLst>
      <p:ext uri="{BB962C8B-B14F-4D97-AF65-F5344CB8AC3E}">
        <p14:creationId xmlns:p14="http://schemas.microsoft.com/office/powerpoint/2010/main" val="3678151866"/>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solidFill>
                <a:latin typeface="+mn-lt"/>
                <a:ea typeface="+mn-ea"/>
              </a:defRPr>
            </a:lvl1pPr>
          </a:lstStyle>
          <a:p>
            <a:pPr>
              <a:defRPr/>
            </a:pPr>
            <a:endParaRPr lang="en-US" kern="1200">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defRPr>
            </a:lvl1pPr>
          </a:lstStyle>
          <a:p>
            <a:pPr fontAlgn="base">
              <a:spcBef>
                <a:spcPct val="0"/>
              </a:spcBef>
              <a:spcAft>
                <a:spcPct val="0"/>
              </a:spcAft>
              <a:defRPr/>
            </a:pPr>
            <a:r>
              <a:rPr lang="en-US" altLang="ja-JP" kern="1200">
                <a:ea typeface="ＭＳ Ｐゴシック" pitchFamily="50" charset="-128"/>
                <a:cs typeface="+mn-cs"/>
              </a:rPr>
              <a:t>Copyright©️ 2023 HRD, Inc. All Rights Reserved. Strictly Confidential.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itchFamily="34" charset="0"/>
              </a:defRPr>
            </a:lvl1pPr>
          </a:lstStyle>
          <a:p>
            <a:pPr fontAlgn="base">
              <a:spcBef>
                <a:spcPct val="0"/>
              </a:spcBef>
              <a:spcAft>
                <a:spcPct val="0"/>
              </a:spcAft>
            </a:pPr>
            <a:fld id="{21A95857-5D13-4F02-B05D-8A2EFFC0FCF2}" type="slidenum">
              <a:rPr lang="en-US" altLang="ja-JP" kern="1200">
                <a:ea typeface="ＭＳ Ｐゴシック" pitchFamily="50" charset="-128"/>
                <a:cs typeface="+mn-cs"/>
              </a:rPr>
              <a:pPr fontAlgn="base">
                <a:spcBef>
                  <a:spcPct val="0"/>
                </a:spcBef>
                <a:spcAft>
                  <a:spcPct val="0"/>
                </a:spcAft>
              </a:pPr>
              <a:t>‹#›</a:t>
            </a:fld>
            <a:endParaRPr lang="en-US" altLang="ja-JP" kern="1200">
              <a:ea typeface="ＭＳ Ｐゴシック" pitchFamily="50" charset="-128"/>
              <a:cs typeface="+mn-cs"/>
            </a:endParaRPr>
          </a:p>
        </p:txBody>
      </p:sp>
    </p:spTree>
    <p:extLst>
      <p:ext uri="{BB962C8B-B14F-4D97-AF65-F5344CB8AC3E}">
        <p14:creationId xmlns:p14="http://schemas.microsoft.com/office/powerpoint/2010/main" val="78667516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dt="0"/>
  <p:txStyles>
    <p:titleStyle>
      <a:lvl1pPr algn="r" rtl="0" eaLnBrk="0" fontAlgn="base" hangingPunct="0">
        <a:spcBef>
          <a:spcPct val="0"/>
        </a:spcBef>
        <a:spcAft>
          <a:spcPct val="0"/>
        </a:spcAft>
        <a:defRPr sz="4400" kern="1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
        <p:cNvGrpSpPr/>
        <p:nvPr/>
      </p:nvGrpSpPr>
      <p:grpSpPr>
        <a:xfrm>
          <a:off x="0" y="0"/>
          <a:ext cx="0" cy="0"/>
          <a:chOff x="0" y="0"/>
          <a:chExt cx="0" cy="0"/>
        </a:xfrm>
      </p:grpSpPr>
      <p:pic>
        <p:nvPicPr>
          <p:cNvPr id="14338" name="Picture 2" descr="\\piicorp.org\commons\Corp_Marketing\Team Member's Folders\Ruben\Hiring Smart\Template_BK.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title"/>
          </p:nvPr>
        </p:nvSpPr>
        <p:spPr bwMode="auto">
          <a:xfrm>
            <a:off x="1828800" y="76200"/>
            <a:ext cx="7086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ja-JP"/>
              <a:t>Click to edit Master title style</a:t>
            </a:r>
          </a:p>
        </p:txBody>
      </p:sp>
      <p:sp>
        <p:nvSpPr>
          <p:cNvPr id="14340" name="Rectangle 3"/>
          <p:cNvSpPr>
            <a:spLocks noGrp="1" noChangeArrowheads="1"/>
          </p:cNvSpPr>
          <p:nvPr>
            <p:ph type="body" idx="1"/>
          </p:nvPr>
        </p:nvSpPr>
        <p:spPr bwMode="auto">
          <a:xfrm>
            <a:off x="1447800" y="1752600"/>
            <a:ext cx="746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eaLnBrk="1" hangingPunct="1">
              <a:defRPr kumimoji="0" sz="900">
                <a:solidFill>
                  <a:srgbClr val="000000"/>
                </a:solidFill>
                <a:latin typeface="Arial" charset="0"/>
                <a:ea typeface="ＭＳ Ｐゴシック" charset="-128"/>
              </a:defRPr>
            </a:lvl1pPr>
          </a:lstStyle>
          <a:p>
            <a:pPr fontAlgn="base">
              <a:spcBef>
                <a:spcPct val="0"/>
              </a:spcBef>
              <a:spcAft>
                <a:spcPct val="0"/>
              </a:spcAft>
              <a:defRPr/>
            </a:pPr>
            <a:endParaRPr lang="en-US" altLang="ja-JP" kern="1200">
              <a:cs typeface="+mn-cs"/>
            </a:endParaRPr>
          </a:p>
        </p:txBody>
      </p:sp>
      <p:sp>
        <p:nvSpPr>
          <p:cNvPr id="1029" name="Rectangle 5"/>
          <p:cNvSpPr>
            <a:spLocks noGrp="1" noChangeArrowheads="1"/>
          </p:cNvSpPr>
          <p:nvPr>
            <p:ph type="ftr" sz="quarter" idx="3"/>
          </p:nvPr>
        </p:nvSpPr>
        <p:spPr bwMode="auto">
          <a:xfrm>
            <a:off x="3048000" y="6624638"/>
            <a:ext cx="2894013"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algn="ctr" eaLnBrk="1" hangingPunct="1">
              <a:defRPr kumimoji="0" sz="900">
                <a:solidFill>
                  <a:srgbClr val="FFFFFF"/>
                </a:solidFill>
                <a:latin typeface="Arial" charset="0"/>
                <a:ea typeface="ＭＳ Ｐゴシック" charset="-128"/>
              </a:defRPr>
            </a:lvl1pPr>
          </a:lstStyle>
          <a:p>
            <a:pPr fontAlgn="base">
              <a:spcBef>
                <a:spcPct val="0"/>
              </a:spcBef>
              <a:spcAft>
                <a:spcPct val="0"/>
              </a:spcAft>
              <a:defRPr/>
            </a:pPr>
            <a:r>
              <a:rPr lang="en-US" altLang="ja-JP" kern="1200">
                <a:cs typeface="+mn-cs"/>
              </a:rPr>
              <a:t>Copyright©️ 2023 HRD, Inc. All Rights Reserved. Strictly Confidential.</a:t>
            </a:r>
          </a:p>
        </p:txBody>
      </p:sp>
      <p:sp>
        <p:nvSpPr>
          <p:cNvPr id="1030" name="Rectangle 6"/>
          <p:cNvSpPr>
            <a:spLocks noGrp="1" noChangeArrowheads="1"/>
          </p:cNvSpPr>
          <p:nvPr>
            <p:ph type="sldNum" sz="quarter" idx="4"/>
          </p:nvPr>
        </p:nvSpPr>
        <p:spPr bwMode="auto">
          <a:xfrm>
            <a:off x="7010400" y="6624638"/>
            <a:ext cx="1905000"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algn="r" eaLnBrk="1" hangingPunct="1">
              <a:defRPr kumimoji="0" sz="900">
                <a:solidFill>
                  <a:srgbClr val="FFFFFF"/>
                </a:solidFill>
              </a:defRPr>
            </a:lvl1pPr>
          </a:lstStyle>
          <a:p>
            <a:pPr fontAlgn="base">
              <a:spcBef>
                <a:spcPct val="0"/>
              </a:spcBef>
              <a:spcAft>
                <a:spcPct val="0"/>
              </a:spcAft>
              <a:defRPr/>
            </a:pPr>
            <a:fld id="{42453C1F-870E-4C00-9744-80E6B6572A27}" type="slidenum">
              <a:rPr lang="en-US" altLang="ja-JP" kern="1200">
                <a:latin typeface="Arial" panose="020B0604020202020204" pitchFamily="34" charset="0"/>
                <a:ea typeface="ＭＳ Ｐゴシック" panose="020B0600070205080204" pitchFamily="50" charset="-128"/>
                <a:cs typeface="+mn-cs"/>
              </a:rPr>
              <a:pPr fontAlgn="base">
                <a:spcBef>
                  <a:spcPct val="0"/>
                </a:spcBef>
                <a:spcAft>
                  <a:spcPct val="0"/>
                </a:spcAft>
                <a:defRPr/>
              </a:pPr>
              <a:t>‹#›</a:t>
            </a:fld>
            <a:endParaRPr lang="en-US" altLang="ja-JP" kern="1200">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05920445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hf hdr="0" dt="0"/>
  <p:txStyles>
    <p:titleStyle>
      <a:lvl1pPr algn="r" rtl="0" eaLnBrk="0" fontAlgn="base" hangingPunct="0">
        <a:spcBef>
          <a:spcPct val="0"/>
        </a:spcBef>
        <a:spcAft>
          <a:spcPct val="0"/>
        </a:spcAft>
        <a:defRPr sz="3600">
          <a:solidFill>
            <a:srgbClr val="1F474F"/>
          </a:solidFill>
          <a:latin typeface="+mj-lt"/>
          <a:ea typeface="+mj-ea"/>
          <a:cs typeface="+mj-cs"/>
        </a:defRPr>
      </a:lvl1pPr>
      <a:lvl2pPr algn="r" rtl="0" eaLnBrk="0" fontAlgn="base" hangingPunct="0">
        <a:spcBef>
          <a:spcPct val="0"/>
        </a:spcBef>
        <a:spcAft>
          <a:spcPct val="0"/>
        </a:spcAft>
        <a:defRPr sz="3600">
          <a:solidFill>
            <a:srgbClr val="1F474F"/>
          </a:solidFill>
          <a:latin typeface="Arial" charset="0"/>
        </a:defRPr>
      </a:lvl2pPr>
      <a:lvl3pPr algn="r" rtl="0" eaLnBrk="0" fontAlgn="base" hangingPunct="0">
        <a:spcBef>
          <a:spcPct val="0"/>
        </a:spcBef>
        <a:spcAft>
          <a:spcPct val="0"/>
        </a:spcAft>
        <a:defRPr sz="3600">
          <a:solidFill>
            <a:srgbClr val="1F474F"/>
          </a:solidFill>
          <a:latin typeface="Arial" charset="0"/>
        </a:defRPr>
      </a:lvl3pPr>
      <a:lvl4pPr algn="r" rtl="0" eaLnBrk="0" fontAlgn="base" hangingPunct="0">
        <a:spcBef>
          <a:spcPct val="0"/>
        </a:spcBef>
        <a:spcAft>
          <a:spcPct val="0"/>
        </a:spcAft>
        <a:defRPr sz="3600">
          <a:solidFill>
            <a:srgbClr val="1F474F"/>
          </a:solidFill>
          <a:latin typeface="Arial" charset="0"/>
        </a:defRPr>
      </a:lvl4pPr>
      <a:lvl5pPr algn="r" rtl="0" eaLnBrk="0" fontAlgn="base" hangingPunct="0">
        <a:spcBef>
          <a:spcPct val="0"/>
        </a:spcBef>
        <a:spcAft>
          <a:spcPct val="0"/>
        </a:spcAft>
        <a:defRPr sz="3600">
          <a:solidFill>
            <a:srgbClr val="1F474F"/>
          </a:solidFill>
          <a:latin typeface="Arial" charset="0"/>
        </a:defRPr>
      </a:lvl5pPr>
      <a:lvl6pPr marL="457200" algn="l" rtl="0" eaLnBrk="1" fontAlgn="base" hangingPunct="1">
        <a:spcBef>
          <a:spcPct val="0"/>
        </a:spcBef>
        <a:spcAft>
          <a:spcPct val="0"/>
        </a:spcAft>
        <a:defRPr sz="3600">
          <a:solidFill>
            <a:srgbClr val="1F474F"/>
          </a:solidFill>
          <a:latin typeface="Arial" charset="0"/>
        </a:defRPr>
      </a:lvl6pPr>
      <a:lvl7pPr marL="914400" algn="l" rtl="0" eaLnBrk="1" fontAlgn="base" hangingPunct="1">
        <a:spcBef>
          <a:spcPct val="0"/>
        </a:spcBef>
        <a:spcAft>
          <a:spcPct val="0"/>
        </a:spcAft>
        <a:defRPr sz="3600">
          <a:solidFill>
            <a:srgbClr val="1F474F"/>
          </a:solidFill>
          <a:latin typeface="Arial" charset="0"/>
        </a:defRPr>
      </a:lvl7pPr>
      <a:lvl8pPr marL="1371600" algn="l" rtl="0" eaLnBrk="1" fontAlgn="base" hangingPunct="1">
        <a:spcBef>
          <a:spcPct val="0"/>
        </a:spcBef>
        <a:spcAft>
          <a:spcPct val="0"/>
        </a:spcAft>
        <a:defRPr sz="3600">
          <a:solidFill>
            <a:srgbClr val="1F474F"/>
          </a:solidFill>
          <a:latin typeface="Arial" charset="0"/>
        </a:defRPr>
      </a:lvl8pPr>
      <a:lvl9pPr marL="1828800" algn="l" rtl="0" eaLnBrk="1" fontAlgn="base" hangingPunct="1">
        <a:spcBef>
          <a:spcPct val="0"/>
        </a:spcBef>
        <a:spcAft>
          <a:spcPct val="0"/>
        </a:spcAft>
        <a:defRPr sz="3600">
          <a:solidFill>
            <a:srgbClr val="1F474F"/>
          </a:solidFill>
          <a:latin typeface="Arial" charset="0"/>
        </a:defRPr>
      </a:lvl9pPr>
    </p:titleStyle>
    <p:bodyStyle>
      <a:lvl1pPr marL="342900" indent="-342900" algn="l" rtl="0" eaLnBrk="0" fontAlgn="base" hangingPunct="0">
        <a:spcBef>
          <a:spcPct val="20000"/>
        </a:spcBef>
        <a:spcAft>
          <a:spcPct val="0"/>
        </a:spcAft>
        <a:buChar char="•"/>
        <a:defRPr sz="2500">
          <a:solidFill>
            <a:srgbClr val="1F474F"/>
          </a:solidFill>
          <a:latin typeface="+mn-lt"/>
          <a:ea typeface="+mn-ea"/>
          <a:cs typeface="+mn-cs"/>
        </a:defRPr>
      </a:lvl1pPr>
      <a:lvl2pPr marL="742950" indent="-285750" algn="l" rtl="0" eaLnBrk="0" fontAlgn="base" hangingPunct="0">
        <a:spcBef>
          <a:spcPct val="20000"/>
        </a:spcBef>
        <a:spcAft>
          <a:spcPct val="0"/>
        </a:spcAft>
        <a:buChar char="–"/>
        <a:defRPr sz="2200">
          <a:solidFill>
            <a:srgbClr val="1F474F"/>
          </a:solidFill>
          <a:latin typeface="+mn-lt"/>
        </a:defRPr>
      </a:lvl2pPr>
      <a:lvl3pPr marL="1143000" indent="-228600" algn="l" rtl="0" eaLnBrk="0" fontAlgn="base" hangingPunct="0">
        <a:spcBef>
          <a:spcPct val="20000"/>
        </a:spcBef>
        <a:spcAft>
          <a:spcPct val="0"/>
        </a:spcAft>
        <a:buChar char="•"/>
        <a:defRPr sz="2200">
          <a:solidFill>
            <a:srgbClr val="1F474F"/>
          </a:solidFill>
          <a:latin typeface="+mn-lt"/>
        </a:defRPr>
      </a:lvl3pPr>
      <a:lvl4pPr marL="1600200" indent="-228600" algn="l" rtl="0" eaLnBrk="0" fontAlgn="base" hangingPunct="0">
        <a:spcBef>
          <a:spcPct val="20000"/>
        </a:spcBef>
        <a:spcAft>
          <a:spcPct val="0"/>
        </a:spcAft>
        <a:buChar char="–"/>
        <a:defRPr sz="1900">
          <a:solidFill>
            <a:srgbClr val="1F474F"/>
          </a:solidFill>
          <a:latin typeface="+mn-lt"/>
        </a:defRPr>
      </a:lvl4pPr>
      <a:lvl5pPr marL="2057400" indent="-228600" algn="l" rtl="0" eaLnBrk="0" fontAlgn="base" hangingPunct="0">
        <a:spcBef>
          <a:spcPct val="20000"/>
        </a:spcBef>
        <a:spcAft>
          <a:spcPct val="0"/>
        </a:spcAft>
        <a:buChar char="»"/>
        <a:defRPr sz="1600">
          <a:solidFill>
            <a:srgbClr val="1F474F"/>
          </a:solidFill>
          <a:latin typeface="+mn-lt"/>
        </a:defRPr>
      </a:lvl5pPr>
      <a:lvl6pPr marL="2514600" indent="-228600" algn="l" rtl="0" eaLnBrk="1" fontAlgn="base" hangingPunct="1">
        <a:spcBef>
          <a:spcPct val="20000"/>
        </a:spcBef>
        <a:spcAft>
          <a:spcPct val="0"/>
        </a:spcAft>
        <a:buChar char="»"/>
        <a:defRPr sz="1600">
          <a:solidFill>
            <a:srgbClr val="1F474F"/>
          </a:solidFill>
          <a:latin typeface="+mn-lt"/>
        </a:defRPr>
      </a:lvl6pPr>
      <a:lvl7pPr marL="2971800" indent="-228600" algn="l" rtl="0" eaLnBrk="1" fontAlgn="base" hangingPunct="1">
        <a:spcBef>
          <a:spcPct val="20000"/>
        </a:spcBef>
        <a:spcAft>
          <a:spcPct val="0"/>
        </a:spcAft>
        <a:buChar char="»"/>
        <a:defRPr sz="1600">
          <a:solidFill>
            <a:srgbClr val="1F474F"/>
          </a:solidFill>
          <a:latin typeface="+mn-lt"/>
        </a:defRPr>
      </a:lvl7pPr>
      <a:lvl8pPr marL="3429000" indent="-228600" algn="l" rtl="0" eaLnBrk="1" fontAlgn="base" hangingPunct="1">
        <a:spcBef>
          <a:spcPct val="20000"/>
        </a:spcBef>
        <a:spcAft>
          <a:spcPct val="0"/>
        </a:spcAft>
        <a:buChar char="»"/>
        <a:defRPr sz="1600">
          <a:solidFill>
            <a:srgbClr val="1F474F"/>
          </a:solidFill>
          <a:latin typeface="+mn-lt"/>
        </a:defRPr>
      </a:lvl8pPr>
      <a:lvl9pPr marL="3886200" indent="-228600" algn="l" rtl="0" eaLnBrk="1" fontAlgn="base" hangingPunct="1">
        <a:spcBef>
          <a:spcPct val="20000"/>
        </a:spcBef>
        <a:spcAft>
          <a:spcPct val="0"/>
        </a:spcAft>
        <a:buChar char="»"/>
        <a:defRPr sz="1600">
          <a:solidFill>
            <a:srgbClr val="1F474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jpg"/><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image" Target="../media/image34.pn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package" Target="../embeddings/Microsoft_Excel_Worksheet.xlsx"/><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1" name="Shape 187"/>
          <p:cNvSpPr/>
          <p:nvPr/>
        </p:nvSpPr>
        <p:spPr>
          <a:xfrm>
            <a:off x="0" y="2132856"/>
            <a:ext cx="9180512" cy="1872208"/>
          </a:xfrm>
          <a:prstGeom prst="rect">
            <a:avLst/>
          </a:prstGeom>
          <a:solidFill>
            <a:srgbClr val="3BA3AB">
              <a:alpha val="14000"/>
            </a:srgbClr>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 name="TextBox 16"/>
          <p:cNvSpPr txBox="1">
            <a:spLocks noChangeArrowheads="1"/>
          </p:cNvSpPr>
          <p:nvPr/>
        </p:nvSpPr>
        <p:spPr bwMode="auto">
          <a:xfrm>
            <a:off x="38088" y="2407240"/>
            <a:ext cx="91059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lgn="ctr">
              <a:spcBef>
                <a:spcPct val="0"/>
              </a:spcBef>
              <a:buFontTx/>
              <a:buNone/>
            </a:pPr>
            <a:r>
              <a:rPr lang="ja-JP" altLang="en-US" sz="2400" b="1" dirty="0">
                <a:solidFill>
                  <a:srgbClr val="000000"/>
                </a:solidFill>
                <a:latin typeface="Meiryo UI" pitchFamily="50" charset="-128"/>
                <a:ea typeface="Meiryo UI" pitchFamily="50" charset="-128"/>
                <a:cs typeface="Meiryo UI" pitchFamily="50" charset="-128"/>
              </a:rPr>
              <a:t>ご提案内容</a:t>
            </a:r>
            <a:endParaRPr lang="en-US" altLang="ja-JP" sz="2400" b="1" dirty="0">
              <a:solidFill>
                <a:srgbClr val="000000"/>
              </a:solidFill>
              <a:latin typeface="Meiryo UI" pitchFamily="50" charset="-128"/>
              <a:ea typeface="Meiryo UI" pitchFamily="50" charset="-128"/>
              <a:cs typeface="Meiryo UI" pitchFamily="50" charset="-128"/>
            </a:endParaRPr>
          </a:p>
          <a:p>
            <a:pPr algn="ctr">
              <a:spcBef>
                <a:spcPct val="0"/>
              </a:spcBef>
              <a:buFontTx/>
              <a:buNone/>
            </a:pPr>
            <a:r>
              <a:rPr lang="ja-JP" altLang="en-US" sz="1800" b="1" dirty="0">
                <a:solidFill>
                  <a:srgbClr val="000000"/>
                </a:solidFill>
                <a:latin typeface="Meiryo UI" pitchFamily="50" charset="-128"/>
                <a:ea typeface="Meiryo UI" pitchFamily="50" charset="-128"/>
                <a:cs typeface="Meiryo UI" pitchFamily="50" charset="-128"/>
              </a:rPr>
              <a:t>　 </a:t>
            </a:r>
            <a:r>
              <a:rPr lang="ja-JP" altLang="en-US" sz="2800" b="1" dirty="0">
                <a:solidFill>
                  <a:srgbClr val="000000"/>
                </a:solidFill>
                <a:latin typeface="Meiryo UI" pitchFamily="50" charset="-128"/>
                <a:ea typeface="Meiryo UI" pitchFamily="50" charset="-128"/>
                <a:cs typeface="Meiryo UI" pitchFamily="50" charset="-128"/>
              </a:rPr>
              <a:t>貴社パフォーマンスモデルの構築</a:t>
            </a:r>
            <a:endParaRPr lang="en-US" altLang="ja-JP" sz="2800" b="1" dirty="0">
              <a:solidFill>
                <a:srgbClr val="000000"/>
              </a:solidFill>
              <a:latin typeface="Meiryo UI" pitchFamily="50" charset="-128"/>
              <a:ea typeface="Meiryo UI" pitchFamily="50" charset="-128"/>
              <a:cs typeface="Meiryo UI" pitchFamily="50" charset="-128"/>
            </a:endParaRPr>
          </a:p>
          <a:p>
            <a:pPr algn="ctr">
              <a:spcBef>
                <a:spcPct val="0"/>
              </a:spcBef>
              <a:buFontTx/>
              <a:buNone/>
            </a:pPr>
            <a:endParaRPr lang="en-US" altLang="ja-JP" sz="2800" dirty="0">
              <a:solidFill>
                <a:srgbClr val="000000"/>
              </a:solidFill>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a:t>
            </a:fld>
            <a:endParaRPr lang="en-US" sz="1200">
              <a:solidFill>
                <a:srgbClr val="888888"/>
              </a:solidFill>
              <a:latin typeface="Calibri"/>
              <a:ea typeface="Calibri"/>
              <a:cs typeface="Calibri"/>
              <a:sym typeface="Calibri"/>
            </a:endParaRPr>
          </a:p>
        </p:txBody>
      </p:sp>
      <p:sp>
        <p:nvSpPr>
          <p:cNvPr id="2" name="フッター プレースホルダー 1">
            <a:extLst>
              <a:ext uri="{FF2B5EF4-FFF2-40B4-BE49-F238E27FC236}">
                <a16:creationId xmlns:a16="http://schemas.microsoft.com/office/drawing/2014/main" id="{4F5DF943-F095-9D01-33A8-22B57C17F1AA}"/>
              </a:ext>
            </a:extLst>
          </p:cNvPr>
          <p:cNvSpPr>
            <a:spLocks noGrp="1"/>
          </p:cNvSpPr>
          <p:nvPr>
            <p:ph type="ftr" idx="11"/>
          </p:nvPr>
        </p:nvSpPr>
        <p:spPr/>
        <p:txBody>
          <a:bodyPr/>
          <a:lstStyle/>
          <a:p>
            <a:r>
              <a:rPr lang="en-US"/>
              <a:t>Copyright©️ 2023 HRD, Inc. All Rights Reserved. Strictly Confidential.</a:t>
            </a:r>
          </a:p>
        </p:txBody>
      </p:sp>
    </p:spTree>
    <p:extLst>
      <p:ext uri="{BB962C8B-B14F-4D97-AF65-F5344CB8AC3E}">
        <p14:creationId xmlns:p14="http://schemas.microsoft.com/office/powerpoint/2010/main" val="1061313612"/>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雲 17"/>
          <p:cNvSpPr/>
          <p:nvPr/>
        </p:nvSpPr>
        <p:spPr>
          <a:xfrm>
            <a:off x="2436813" y="1869282"/>
            <a:ext cx="3757612" cy="2881312"/>
          </a:xfrm>
          <a:prstGeom prst="cloud">
            <a:avLst/>
          </a:prstGeom>
          <a:solidFill>
            <a:srgbClr val="FFC000"/>
          </a:solidFill>
        </p:spPr>
        <p:style>
          <a:lnRef idx="2">
            <a:schemeClr val="accent3"/>
          </a:lnRef>
          <a:fillRef idx="1">
            <a:schemeClr val="lt1"/>
          </a:fillRef>
          <a:effectRef idx="0">
            <a:schemeClr val="accent3"/>
          </a:effectRef>
          <a:fontRef idx="minor">
            <a:schemeClr val="dk1"/>
          </a:fontRef>
        </p:style>
        <p:txBody>
          <a:bodyPr anchor="ctr"/>
          <a:lstStyle/>
          <a:p>
            <a:pPr algn="ctr">
              <a:defRPr/>
            </a:pPr>
            <a:endParaRPr lang="ja-JP" altLang="en-US">
              <a:solidFill>
                <a:srgbClr val="000000"/>
              </a:solidFill>
              <a:latin typeface="Calibri" panose="020F0502020204030204" pitchFamily="34" charset="0"/>
              <a:ea typeface="メイリオ" panose="020B0604030504040204" pitchFamily="50" charset="-128"/>
              <a:cs typeface="Calibri" panose="020F0502020204030204" pitchFamily="34" charset="0"/>
            </a:endParaRPr>
          </a:p>
        </p:txBody>
      </p:sp>
      <p:grpSp>
        <p:nvGrpSpPr>
          <p:cNvPr id="263173" name="グループ化 16"/>
          <p:cNvGrpSpPr>
            <a:grpSpLocks/>
          </p:cNvGrpSpPr>
          <p:nvPr/>
        </p:nvGrpSpPr>
        <p:grpSpPr bwMode="auto">
          <a:xfrm>
            <a:off x="3511550" y="2769394"/>
            <a:ext cx="725488" cy="731838"/>
            <a:chOff x="7007709" y="3251837"/>
            <a:chExt cx="726132" cy="731317"/>
          </a:xfrm>
        </p:grpSpPr>
        <p:sp>
          <p:nvSpPr>
            <p:cNvPr id="7" name="円柱 6"/>
            <p:cNvSpPr/>
            <p:nvPr/>
          </p:nvSpPr>
          <p:spPr>
            <a:xfrm>
              <a:off x="7007709" y="3251837"/>
              <a:ext cx="716599" cy="731317"/>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Calibri" panose="020F0502020204030204" pitchFamily="34" charset="0"/>
                <a:ea typeface="メイリオ" panose="020B0604030504040204" pitchFamily="50" charset="-128"/>
                <a:cs typeface="Calibri" panose="020F0502020204030204" pitchFamily="34" charset="0"/>
              </a:endParaRPr>
            </a:p>
          </p:txBody>
        </p:sp>
        <p:sp>
          <p:nvSpPr>
            <p:cNvPr id="8" name="テキスト ボックス 7"/>
            <p:cNvSpPr txBox="1"/>
            <p:nvPr/>
          </p:nvSpPr>
          <p:spPr>
            <a:xfrm>
              <a:off x="7104049" y="3516519"/>
              <a:ext cx="629792" cy="307777"/>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defRPr/>
              </a:pPr>
              <a:r>
                <a:rPr lang="en-US" altLang="ja-JP" b="1" dirty="0">
                  <a:ln/>
                  <a:solidFill>
                    <a:srgbClr val="C00000"/>
                  </a:solidFill>
                  <a:effectLst>
                    <a:outerShdw blurRad="38100" dist="38100" dir="2700000" algn="tl">
                      <a:srgbClr val="000000">
                        <a:alpha val="43137"/>
                      </a:srgbClr>
                    </a:outerShdw>
                  </a:effectLst>
                  <a:latin typeface="Calibri" panose="020F0502020204030204" pitchFamily="34" charset="0"/>
                  <a:ea typeface="メイリオ" panose="020B0604030504040204" pitchFamily="50" charset="-128"/>
                  <a:cs typeface="Calibri" panose="020F0502020204030204" pitchFamily="34" charset="0"/>
                </a:rPr>
                <a:t>PAC</a:t>
              </a:r>
              <a:endParaRPr lang="ja-JP" altLang="en-US" b="1" dirty="0">
                <a:ln/>
                <a:solidFill>
                  <a:srgbClr val="C00000"/>
                </a:solidFill>
                <a:effectLst>
                  <a:outerShdw blurRad="38100" dist="38100" dir="2700000" algn="tl">
                    <a:srgbClr val="000000">
                      <a:alpha val="43137"/>
                    </a:srgbClr>
                  </a:outerShdw>
                </a:effectLst>
                <a:latin typeface="Calibri" panose="020F0502020204030204" pitchFamily="34" charset="0"/>
                <a:ea typeface="メイリオ" panose="020B0604030504040204" pitchFamily="50" charset="-128"/>
                <a:cs typeface="Calibri" panose="020F0502020204030204" pitchFamily="34" charset="0"/>
              </a:endParaRPr>
            </a:p>
          </p:txBody>
        </p:sp>
      </p:grpSp>
      <p:grpSp>
        <p:nvGrpSpPr>
          <p:cNvPr id="9" name="グループ化 8"/>
          <p:cNvGrpSpPr/>
          <p:nvPr/>
        </p:nvGrpSpPr>
        <p:grpSpPr>
          <a:xfrm>
            <a:off x="3971201" y="4889753"/>
            <a:ext cx="897211" cy="392699"/>
            <a:chOff x="7137510" y="1265989"/>
            <a:chExt cx="1549290" cy="601932"/>
          </a:xfrm>
          <a:solidFill>
            <a:srgbClr val="C00000"/>
          </a:solidFill>
        </p:grpSpPr>
        <p:grpSp>
          <p:nvGrpSpPr>
            <p:cNvPr id="10" name="グループ化 9"/>
            <p:cNvGrpSpPr/>
            <p:nvPr/>
          </p:nvGrpSpPr>
          <p:grpSpPr>
            <a:xfrm>
              <a:off x="7137510" y="1269605"/>
              <a:ext cx="504451" cy="598316"/>
              <a:chOff x="3124200" y="2133600"/>
              <a:chExt cx="1371600" cy="2286000"/>
            </a:xfrm>
            <a:grpFill/>
          </p:grpSpPr>
          <p:sp>
            <p:nvSpPr>
              <p:cNvPr id="26"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27"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28"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2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3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grpSp>
        <p:grpSp>
          <p:nvGrpSpPr>
            <p:cNvPr id="11" name="グループ化 10"/>
            <p:cNvGrpSpPr/>
            <p:nvPr/>
          </p:nvGrpSpPr>
          <p:grpSpPr>
            <a:xfrm>
              <a:off x="7652547" y="1266935"/>
              <a:ext cx="504451" cy="598316"/>
              <a:chOff x="3124200" y="2133600"/>
              <a:chExt cx="1371600" cy="2286000"/>
            </a:xfrm>
            <a:grpFill/>
          </p:grpSpPr>
          <p:sp>
            <p:nvSpPr>
              <p:cNvPr id="21"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22"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23"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24"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25"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grpSp>
        <p:grpSp>
          <p:nvGrpSpPr>
            <p:cNvPr id="12" name="グループ化 11"/>
            <p:cNvGrpSpPr/>
            <p:nvPr/>
          </p:nvGrpSpPr>
          <p:grpSpPr>
            <a:xfrm>
              <a:off x="8182349" y="1265989"/>
              <a:ext cx="504451" cy="598316"/>
              <a:chOff x="3124200" y="2133600"/>
              <a:chExt cx="1371600" cy="2286000"/>
            </a:xfrm>
            <a:grpFill/>
          </p:grpSpPr>
          <p:sp>
            <p:nvSpPr>
              <p:cNvPr id="13"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4"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5"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2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grpSp>
      </p:grpSp>
      <p:grpSp>
        <p:nvGrpSpPr>
          <p:cNvPr id="50" name="グループ化 49"/>
          <p:cNvGrpSpPr/>
          <p:nvPr/>
        </p:nvGrpSpPr>
        <p:grpSpPr>
          <a:xfrm>
            <a:off x="3887046" y="1415820"/>
            <a:ext cx="908444" cy="442859"/>
            <a:chOff x="7137510" y="1265989"/>
            <a:chExt cx="1549290" cy="601932"/>
          </a:xfrm>
          <a:solidFill>
            <a:srgbClr val="00B050"/>
          </a:solidFill>
        </p:grpSpPr>
        <p:grpSp>
          <p:nvGrpSpPr>
            <p:cNvPr id="51" name="グループ化 50"/>
            <p:cNvGrpSpPr/>
            <p:nvPr/>
          </p:nvGrpSpPr>
          <p:grpSpPr>
            <a:xfrm>
              <a:off x="7137510" y="1269605"/>
              <a:ext cx="504451" cy="598316"/>
              <a:chOff x="3124200" y="2133600"/>
              <a:chExt cx="1371600" cy="2286000"/>
            </a:xfrm>
            <a:grpFill/>
          </p:grpSpPr>
          <p:sp>
            <p:nvSpPr>
              <p:cNvPr id="64"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65"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66"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67"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68"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grpSp>
        <p:grpSp>
          <p:nvGrpSpPr>
            <p:cNvPr id="52" name="グループ化 51"/>
            <p:cNvGrpSpPr/>
            <p:nvPr/>
          </p:nvGrpSpPr>
          <p:grpSpPr>
            <a:xfrm>
              <a:off x="7652547" y="1266935"/>
              <a:ext cx="504451" cy="598316"/>
              <a:chOff x="3124200" y="2133600"/>
              <a:chExt cx="1371600" cy="2286000"/>
            </a:xfrm>
            <a:grpFill/>
          </p:grpSpPr>
          <p:sp>
            <p:nvSpPr>
              <p:cNvPr id="59"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60"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61"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62"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63"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grpSp>
        <p:grpSp>
          <p:nvGrpSpPr>
            <p:cNvPr id="53" name="グループ化 52"/>
            <p:cNvGrpSpPr/>
            <p:nvPr/>
          </p:nvGrpSpPr>
          <p:grpSpPr>
            <a:xfrm>
              <a:off x="8182349" y="1265989"/>
              <a:ext cx="504451" cy="598316"/>
              <a:chOff x="3124200" y="2133600"/>
              <a:chExt cx="1371600" cy="2286000"/>
            </a:xfrm>
            <a:grpFill/>
          </p:grpSpPr>
          <p:sp>
            <p:nvSpPr>
              <p:cNvPr id="54"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55"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56"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57"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58"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grpSp>
      </p:grpSp>
      <p:sp>
        <p:nvSpPr>
          <p:cNvPr id="3" name="下矢印 2"/>
          <p:cNvSpPr/>
          <p:nvPr/>
        </p:nvSpPr>
        <p:spPr>
          <a:xfrm>
            <a:off x="4168775" y="1948657"/>
            <a:ext cx="350838" cy="30321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Calibri" panose="020F0502020204030204" pitchFamily="34" charset="0"/>
              <a:ea typeface="メイリオ" panose="020B0604030504040204" pitchFamily="50" charset="-128"/>
              <a:cs typeface="Calibri" panose="020F0502020204030204" pitchFamily="34" charset="0"/>
            </a:endParaRPr>
          </a:p>
        </p:txBody>
      </p:sp>
      <p:sp>
        <p:nvSpPr>
          <p:cNvPr id="263178" name="正方形/長方形 4"/>
          <p:cNvSpPr>
            <a:spLocks noChangeArrowheads="1"/>
          </p:cNvSpPr>
          <p:nvPr/>
        </p:nvSpPr>
        <p:spPr bwMode="auto">
          <a:xfrm>
            <a:off x="4002088" y="5390357"/>
            <a:ext cx="723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a:solidFill>
                  <a:srgbClr val="000000"/>
                </a:solidFill>
                <a:latin typeface="Calibri" panose="020F0502020204030204" pitchFamily="34" charset="0"/>
                <a:ea typeface="メイリオ" panose="020B0604030504040204" pitchFamily="50" charset="-128"/>
                <a:cs typeface="Calibri" panose="020F0502020204030204" pitchFamily="34" charset="0"/>
              </a:rPr>
              <a:t>候補者</a:t>
            </a:r>
          </a:p>
        </p:txBody>
      </p:sp>
      <p:sp>
        <p:nvSpPr>
          <p:cNvPr id="263179" name="正方形/長方形 68"/>
          <p:cNvSpPr>
            <a:spLocks noChangeArrowheads="1"/>
          </p:cNvSpPr>
          <p:nvPr/>
        </p:nvSpPr>
        <p:spPr bwMode="auto">
          <a:xfrm>
            <a:off x="3905250" y="1124744"/>
            <a:ext cx="723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a:solidFill>
                  <a:srgbClr val="000000"/>
                </a:solidFill>
                <a:latin typeface="Calibri" panose="020F0502020204030204" pitchFamily="34" charset="0"/>
                <a:ea typeface="メイリオ" panose="020B0604030504040204" pitchFamily="50" charset="-128"/>
                <a:cs typeface="Calibri" panose="020F0502020204030204" pitchFamily="34" charset="0"/>
              </a:rPr>
              <a:t>管理者</a:t>
            </a:r>
          </a:p>
        </p:txBody>
      </p:sp>
      <p:grpSp>
        <p:nvGrpSpPr>
          <p:cNvPr id="151" name="グループ化 150"/>
          <p:cNvGrpSpPr/>
          <p:nvPr/>
        </p:nvGrpSpPr>
        <p:grpSpPr>
          <a:xfrm>
            <a:off x="3693648" y="3579812"/>
            <a:ext cx="1399578" cy="827100"/>
            <a:chOff x="2030442" y="3697992"/>
            <a:chExt cx="1876559" cy="1118703"/>
          </a:xfrm>
          <a:solidFill>
            <a:srgbClr val="C00000"/>
          </a:solidFill>
        </p:grpSpPr>
        <p:grpSp>
          <p:nvGrpSpPr>
            <p:cNvPr id="74" name="グループ化 73"/>
            <p:cNvGrpSpPr/>
            <p:nvPr/>
          </p:nvGrpSpPr>
          <p:grpSpPr>
            <a:xfrm>
              <a:off x="2277805" y="3978811"/>
              <a:ext cx="797139" cy="350617"/>
              <a:chOff x="7137510" y="1265989"/>
              <a:chExt cx="1549290" cy="601932"/>
            </a:xfrm>
            <a:grpFill/>
          </p:grpSpPr>
          <p:grpSp>
            <p:nvGrpSpPr>
              <p:cNvPr id="75" name="グループ化 74"/>
              <p:cNvGrpSpPr/>
              <p:nvPr/>
            </p:nvGrpSpPr>
            <p:grpSpPr>
              <a:xfrm>
                <a:off x="7137510" y="1269605"/>
                <a:ext cx="504451" cy="598316"/>
                <a:chOff x="3124200" y="2133600"/>
                <a:chExt cx="1371600" cy="2286000"/>
              </a:xfrm>
              <a:grpFill/>
            </p:grpSpPr>
            <p:sp>
              <p:nvSpPr>
                <p:cNvPr id="88"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89"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90"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91"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92"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grpSp>
          <p:grpSp>
            <p:nvGrpSpPr>
              <p:cNvPr id="76" name="グループ化 75"/>
              <p:cNvGrpSpPr/>
              <p:nvPr/>
            </p:nvGrpSpPr>
            <p:grpSpPr>
              <a:xfrm>
                <a:off x="7652547" y="1266935"/>
                <a:ext cx="504451" cy="598316"/>
                <a:chOff x="3124200" y="2133600"/>
                <a:chExt cx="1371600" cy="2286000"/>
              </a:xfrm>
              <a:grpFill/>
            </p:grpSpPr>
            <p:sp>
              <p:nvSpPr>
                <p:cNvPr id="83"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84"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85"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86"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87"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grpSp>
          <p:grpSp>
            <p:nvGrpSpPr>
              <p:cNvPr id="77" name="グループ化 76"/>
              <p:cNvGrpSpPr/>
              <p:nvPr/>
            </p:nvGrpSpPr>
            <p:grpSpPr>
              <a:xfrm>
                <a:off x="8182349" y="1265989"/>
                <a:ext cx="504451" cy="598316"/>
                <a:chOff x="3124200" y="2133600"/>
                <a:chExt cx="1371600" cy="2286000"/>
              </a:xfrm>
              <a:grpFill/>
            </p:grpSpPr>
            <p:sp>
              <p:nvSpPr>
                <p:cNvPr id="78"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79"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80"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81"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82"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grpSp>
        </p:grpSp>
        <p:grpSp>
          <p:nvGrpSpPr>
            <p:cNvPr id="93" name="グループ化 92"/>
            <p:cNvGrpSpPr/>
            <p:nvPr/>
          </p:nvGrpSpPr>
          <p:grpSpPr>
            <a:xfrm>
              <a:off x="2156689" y="3710662"/>
              <a:ext cx="797139" cy="350617"/>
              <a:chOff x="7137510" y="1265989"/>
              <a:chExt cx="1549290" cy="601932"/>
            </a:xfrm>
            <a:grpFill/>
          </p:grpSpPr>
          <p:grpSp>
            <p:nvGrpSpPr>
              <p:cNvPr id="94" name="グループ化 93"/>
              <p:cNvGrpSpPr/>
              <p:nvPr/>
            </p:nvGrpSpPr>
            <p:grpSpPr>
              <a:xfrm>
                <a:off x="7137510" y="1269605"/>
                <a:ext cx="504451" cy="598316"/>
                <a:chOff x="3124200" y="2133600"/>
                <a:chExt cx="1371600" cy="2286000"/>
              </a:xfrm>
              <a:grpFill/>
            </p:grpSpPr>
            <p:sp>
              <p:nvSpPr>
                <p:cNvPr id="107"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08"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09"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10"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11"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grpSp>
          <p:grpSp>
            <p:nvGrpSpPr>
              <p:cNvPr id="95" name="グループ化 94"/>
              <p:cNvGrpSpPr/>
              <p:nvPr/>
            </p:nvGrpSpPr>
            <p:grpSpPr>
              <a:xfrm>
                <a:off x="7652547" y="1266935"/>
                <a:ext cx="504451" cy="598316"/>
                <a:chOff x="3124200" y="2133600"/>
                <a:chExt cx="1371600" cy="2286000"/>
              </a:xfrm>
              <a:grpFill/>
            </p:grpSpPr>
            <p:sp>
              <p:nvSpPr>
                <p:cNvPr id="102"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03"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04"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05"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06"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grpSp>
          <p:grpSp>
            <p:nvGrpSpPr>
              <p:cNvPr id="96" name="グループ化 95"/>
              <p:cNvGrpSpPr/>
              <p:nvPr/>
            </p:nvGrpSpPr>
            <p:grpSpPr>
              <a:xfrm>
                <a:off x="8182349" y="1265989"/>
                <a:ext cx="504451" cy="598316"/>
                <a:chOff x="3124200" y="2133600"/>
                <a:chExt cx="1371600" cy="2286000"/>
              </a:xfrm>
              <a:grpFill/>
            </p:grpSpPr>
            <p:sp>
              <p:nvSpPr>
                <p:cNvPr id="97"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98"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99"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00"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01"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grpSp>
        </p:grpSp>
        <p:grpSp>
          <p:nvGrpSpPr>
            <p:cNvPr id="112" name="グループ化 111"/>
            <p:cNvGrpSpPr/>
            <p:nvPr/>
          </p:nvGrpSpPr>
          <p:grpSpPr>
            <a:xfrm>
              <a:off x="2926792" y="3697992"/>
              <a:ext cx="797139" cy="350617"/>
              <a:chOff x="7137510" y="1265989"/>
              <a:chExt cx="1549290" cy="601932"/>
            </a:xfrm>
            <a:grpFill/>
          </p:grpSpPr>
          <p:grpSp>
            <p:nvGrpSpPr>
              <p:cNvPr id="113" name="グループ化 112"/>
              <p:cNvGrpSpPr/>
              <p:nvPr/>
            </p:nvGrpSpPr>
            <p:grpSpPr>
              <a:xfrm>
                <a:off x="7137510" y="1269605"/>
                <a:ext cx="504451" cy="598316"/>
                <a:chOff x="3124200" y="2133600"/>
                <a:chExt cx="1371600" cy="2286000"/>
              </a:xfrm>
              <a:grpFill/>
            </p:grpSpPr>
            <p:sp>
              <p:nvSpPr>
                <p:cNvPr id="126"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27"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28"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2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3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grpSp>
          <p:grpSp>
            <p:nvGrpSpPr>
              <p:cNvPr id="114" name="グループ化 113"/>
              <p:cNvGrpSpPr/>
              <p:nvPr/>
            </p:nvGrpSpPr>
            <p:grpSpPr>
              <a:xfrm>
                <a:off x="7652547" y="1266935"/>
                <a:ext cx="504451" cy="598316"/>
                <a:chOff x="3124200" y="2133600"/>
                <a:chExt cx="1371600" cy="2286000"/>
              </a:xfrm>
              <a:grpFill/>
            </p:grpSpPr>
            <p:sp>
              <p:nvSpPr>
                <p:cNvPr id="121"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22"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23"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24"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25"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grpSp>
          <p:grpSp>
            <p:nvGrpSpPr>
              <p:cNvPr id="115" name="グループ化 114"/>
              <p:cNvGrpSpPr/>
              <p:nvPr/>
            </p:nvGrpSpPr>
            <p:grpSpPr>
              <a:xfrm>
                <a:off x="8182349" y="1265989"/>
                <a:ext cx="504451" cy="598316"/>
                <a:chOff x="3124200" y="2133600"/>
                <a:chExt cx="1371600" cy="2286000"/>
              </a:xfrm>
              <a:grpFill/>
            </p:grpSpPr>
            <p:sp>
              <p:nvSpPr>
                <p:cNvPr id="116"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17"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18"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1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2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grpSp>
        </p:grpSp>
        <p:grpSp>
          <p:nvGrpSpPr>
            <p:cNvPr id="131" name="グループ化 130"/>
            <p:cNvGrpSpPr/>
            <p:nvPr/>
          </p:nvGrpSpPr>
          <p:grpSpPr>
            <a:xfrm>
              <a:off x="3109862" y="3959828"/>
              <a:ext cx="797139" cy="350617"/>
              <a:chOff x="7137510" y="1265989"/>
              <a:chExt cx="1549290" cy="601932"/>
            </a:xfrm>
            <a:grpFill/>
          </p:grpSpPr>
          <p:grpSp>
            <p:nvGrpSpPr>
              <p:cNvPr id="132" name="グループ化 131"/>
              <p:cNvGrpSpPr/>
              <p:nvPr/>
            </p:nvGrpSpPr>
            <p:grpSpPr>
              <a:xfrm>
                <a:off x="7137510" y="1269605"/>
                <a:ext cx="504451" cy="598316"/>
                <a:chOff x="3124200" y="2133600"/>
                <a:chExt cx="1371600" cy="2286000"/>
              </a:xfrm>
              <a:grpFill/>
            </p:grpSpPr>
            <p:sp>
              <p:nvSpPr>
                <p:cNvPr id="145"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46"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47"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48"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49"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grpSp>
          <p:grpSp>
            <p:nvGrpSpPr>
              <p:cNvPr id="133" name="グループ化 132"/>
              <p:cNvGrpSpPr/>
              <p:nvPr/>
            </p:nvGrpSpPr>
            <p:grpSpPr>
              <a:xfrm>
                <a:off x="7652547" y="1266935"/>
                <a:ext cx="504451" cy="598316"/>
                <a:chOff x="3124200" y="2133600"/>
                <a:chExt cx="1371600" cy="2286000"/>
              </a:xfrm>
              <a:grpFill/>
            </p:grpSpPr>
            <p:sp>
              <p:nvSpPr>
                <p:cNvPr id="140"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41"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42"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43"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44"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grpSp>
          <p:grpSp>
            <p:nvGrpSpPr>
              <p:cNvPr id="134" name="グループ化 133"/>
              <p:cNvGrpSpPr/>
              <p:nvPr/>
            </p:nvGrpSpPr>
            <p:grpSpPr>
              <a:xfrm>
                <a:off x="8182349" y="1265989"/>
                <a:ext cx="504451" cy="598316"/>
                <a:chOff x="3124200" y="2133600"/>
                <a:chExt cx="1371600" cy="2286000"/>
              </a:xfrm>
              <a:grpFill/>
            </p:grpSpPr>
            <p:sp>
              <p:nvSpPr>
                <p:cNvPr id="135"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36"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37"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38"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sp>
              <p:nvSpPr>
                <p:cNvPr id="139"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latin typeface="Calibri" panose="020F0502020204030204" pitchFamily="34" charset="0"/>
                    <a:ea typeface="メイリオ" panose="020B0604030504040204" pitchFamily="50" charset="-128"/>
                    <a:cs typeface="Calibri" panose="020F0502020204030204" pitchFamily="34" charset="0"/>
                  </a:endParaRPr>
                </a:p>
              </p:txBody>
            </p:sp>
          </p:grpSp>
        </p:grpSp>
        <p:sp>
          <p:nvSpPr>
            <p:cNvPr id="150" name="正方形/長方形 149"/>
            <p:cNvSpPr/>
            <p:nvPr/>
          </p:nvSpPr>
          <p:spPr>
            <a:xfrm>
              <a:off x="2030442" y="4442037"/>
              <a:ext cx="1691939" cy="374658"/>
            </a:xfrm>
            <a:prstGeom prst="rect">
              <a:avLst/>
            </a:prstGeom>
            <a:solidFill>
              <a:schemeClr val="bg1"/>
            </a:solidFill>
          </p:spPr>
          <p:txBody>
            <a:bodyPr wrap="none">
              <a:spAutoFit/>
            </a:bodyPr>
            <a:lstStyle/>
            <a:p>
              <a:pPr>
                <a:defRPr/>
              </a:pPr>
              <a:r>
                <a:rPr lang="ja-JP" altLang="en-US" sz="1200" dirty="0">
                  <a:latin typeface="Calibri" panose="020F0502020204030204" pitchFamily="34" charset="0"/>
                  <a:ea typeface="メイリオ" panose="020B0604030504040204" pitchFamily="50" charset="-128"/>
                  <a:cs typeface="Calibri" panose="020F0502020204030204" pitchFamily="34" charset="0"/>
                </a:rPr>
                <a:t>人材データ蓄積</a:t>
              </a:r>
            </a:p>
          </p:txBody>
        </p:sp>
      </p:grpSp>
      <p:grpSp>
        <p:nvGrpSpPr>
          <p:cNvPr id="16" name="グループ化 15"/>
          <p:cNvGrpSpPr/>
          <p:nvPr/>
        </p:nvGrpSpPr>
        <p:grpSpPr>
          <a:xfrm>
            <a:off x="4576279" y="2783753"/>
            <a:ext cx="716096" cy="731317"/>
            <a:chOff x="7837809" y="3258057"/>
            <a:chExt cx="716096" cy="731317"/>
          </a:xfrm>
          <a:solidFill>
            <a:srgbClr val="CCFF99"/>
          </a:solidFill>
        </p:grpSpPr>
        <p:sp>
          <p:nvSpPr>
            <p:cNvPr id="152" name="円柱 151"/>
            <p:cNvSpPr/>
            <p:nvPr/>
          </p:nvSpPr>
          <p:spPr>
            <a:xfrm>
              <a:off x="7837809" y="3258057"/>
              <a:ext cx="716096" cy="731317"/>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Calibri" panose="020F0502020204030204" pitchFamily="34" charset="0"/>
                <a:ea typeface="メイリオ" panose="020B0604030504040204" pitchFamily="50" charset="-128"/>
                <a:cs typeface="Calibri" panose="020F0502020204030204" pitchFamily="34" charset="0"/>
              </a:endParaRPr>
            </a:p>
          </p:txBody>
        </p:sp>
        <p:sp>
          <p:nvSpPr>
            <p:cNvPr id="153" name="テキスト ボックス 152"/>
            <p:cNvSpPr txBox="1"/>
            <p:nvPr/>
          </p:nvSpPr>
          <p:spPr>
            <a:xfrm>
              <a:off x="7932302" y="3534598"/>
              <a:ext cx="618776" cy="307777"/>
            </a:xfrm>
            <a:prstGeom prst="rect">
              <a:avLst/>
            </a:prstGeom>
            <a:grp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defRPr/>
              </a:pPr>
              <a:r>
                <a:rPr lang="en-US" altLang="ja-JP" b="1" dirty="0">
                  <a:ln/>
                  <a:solidFill>
                    <a:srgbClr val="C00000"/>
                  </a:solidFill>
                  <a:effectLst>
                    <a:outerShdw blurRad="38100" dist="38100" dir="2700000" algn="tl">
                      <a:srgbClr val="000000">
                        <a:alpha val="43137"/>
                      </a:srgbClr>
                    </a:outerShdw>
                  </a:effectLst>
                  <a:latin typeface="Calibri" panose="020F0502020204030204" pitchFamily="34" charset="0"/>
                  <a:ea typeface="メイリオ" panose="020B0604030504040204" pitchFamily="50" charset="-128"/>
                  <a:cs typeface="Calibri" panose="020F0502020204030204" pitchFamily="34" charset="0"/>
                </a:rPr>
                <a:t>PSC</a:t>
              </a:r>
              <a:endParaRPr lang="ja-JP" altLang="en-US" b="1" dirty="0">
                <a:ln/>
                <a:solidFill>
                  <a:srgbClr val="C00000"/>
                </a:solidFill>
                <a:effectLst>
                  <a:outerShdw blurRad="38100" dist="38100" dir="2700000" algn="tl">
                    <a:srgbClr val="000000">
                      <a:alpha val="43137"/>
                    </a:srgbClr>
                  </a:outerShdw>
                </a:effectLst>
                <a:latin typeface="Calibri" panose="020F0502020204030204" pitchFamily="34" charset="0"/>
                <a:ea typeface="メイリオ" panose="020B0604030504040204" pitchFamily="50" charset="-128"/>
                <a:cs typeface="Calibri" panose="020F0502020204030204" pitchFamily="34" charset="0"/>
              </a:endParaRPr>
            </a:p>
          </p:txBody>
        </p:sp>
      </p:grpSp>
      <p:sp>
        <p:nvSpPr>
          <p:cNvPr id="154" name="テキスト ボックス 153"/>
          <p:cNvSpPr txBox="1"/>
          <p:nvPr/>
        </p:nvSpPr>
        <p:spPr>
          <a:xfrm>
            <a:off x="1610575" y="2122039"/>
            <a:ext cx="5543507" cy="707886"/>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altLang="ja-JP" sz="2000" b="1" dirty="0">
                <a:ln/>
                <a:solidFill>
                  <a:srgbClr val="C00000"/>
                </a:solidFill>
                <a:effectLst>
                  <a:outerShdw blurRad="38100" dist="38100" dir="2700000" algn="tl">
                    <a:srgbClr val="000000">
                      <a:alpha val="43137"/>
                    </a:srgbClr>
                  </a:outerShdw>
                </a:effectLst>
                <a:latin typeface="Calibri" panose="020F0502020204030204" pitchFamily="34" charset="0"/>
                <a:ea typeface="メイリオ" panose="020B0604030504040204" pitchFamily="50" charset="-128"/>
                <a:cs typeface="Calibri" panose="020F0502020204030204" pitchFamily="34" charset="0"/>
              </a:rPr>
              <a:t>Global Assessment Center</a:t>
            </a:r>
          </a:p>
          <a:p>
            <a:pPr algn="ctr">
              <a:defRPr/>
            </a:pPr>
            <a:r>
              <a:rPr lang="en-US" altLang="ja-JP" sz="2000" b="1" dirty="0">
                <a:ln/>
                <a:solidFill>
                  <a:srgbClr val="C00000"/>
                </a:solidFill>
                <a:effectLst>
                  <a:outerShdw blurRad="38100" dist="38100" dir="2700000" algn="tl">
                    <a:srgbClr val="000000">
                      <a:alpha val="43137"/>
                    </a:srgbClr>
                  </a:outerShdw>
                </a:effectLst>
                <a:latin typeface="Calibri" panose="020F0502020204030204" pitchFamily="34" charset="0"/>
                <a:ea typeface="メイリオ" panose="020B0604030504040204" pitchFamily="50" charset="-128"/>
                <a:cs typeface="Calibri" panose="020F0502020204030204" pitchFamily="34" charset="0"/>
              </a:rPr>
              <a:t>(GAC)</a:t>
            </a:r>
            <a:endParaRPr lang="ja-JP" altLang="en-US" sz="2000" b="1" dirty="0">
              <a:ln/>
              <a:solidFill>
                <a:srgbClr val="C00000"/>
              </a:solidFill>
              <a:effectLst>
                <a:outerShdw blurRad="38100" dist="38100" dir="2700000" algn="tl">
                  <a:srgbClr val="000000">
                    <a:alpha val="43137"/>
                  </a:srgbClr>
                </a:outerShdw>
              </a:effectLst>
              <a:latin typeface="Calibri" panose="020F0502020204030204" pitchFamily="34" charset="0"/>
              <a:ea typeface="メイリオ" panose="020B0604030504040204" pitchFamily="50" charset="-128"/>
              <a:cs typeface="Calibri" panose="020F0502020204030204" pitchFamily="34" charset="0"/>
            </a:endParaRPr>
          </a:p>
        </p:txBody>
      </p:sp>
      <p:sp>
        <p:nvSpPr>
          <p:cNvPr id="72" name="U ターン矢印 71"/>
          <p:cNvSpPr/>
          <p:nvPr/>
        </p:nvSpPr>
        <p:spPr>
          <a:xfrm rot="5400000">
            <a:off x="4918075" y="3877469"/>
            <a:ext cx="1552575" cy="1069975"/>
          </a:xfrm>
          <a:prstGeom prst="uturnArrow">
            <a:avLst>
              <a:gd name="adj1" fmla="val 16795"/>
              <a:gd name="adj2" fmla="val 25000"/>
              <a:gd name="adj3" fmla="val 30747"/>
              <a:gd name="adj4" fmla="val 44253"/>
              <a:gd name="adj5" fmla="val 9692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000000"/>
              </a:solidFill>
              <a:latin typeface="Calibri" panose="020F0502020204030204" pitchFamily="34" charset="0"/>
              <a:ea typeface="メイリオ" panose="020B0604030504040204" pitchFamily="50" charset="-128"/>
              <a:cs typeface="Calibri" panose="020F0502020204030204" pitchFamily="34" charset="0"/>
            </a:endParaRPr>
          </a:p>
        </p:txBody>
      </p:sp>
      <p:sp>
        <p:nvSpPr>
          <p:cNvPr id="155" name="U ターン矢印 154"/>
          <p:cNvSpPr/>
          <p:nvPr/>
        </p:nvSpPr>
        <p:spPr>
          <a:xfrm rot="16200000">
            <a:off x="2416175" y="3750469"/>
            <a:ext cx="1552575" cy="1069975"/>
          </a:xfrm>
          <a:prstGeom prst="uturnArrow">
            <a:avLst>
              <a:gd name="adj1" fmla="val 16795"/>
              <a:gd name="adj2" fmla="val 25000"/>
              <a:gd name="adj3" fmla="val 30747"/>
              <a:gd name="adj4" fmla="val 44253"/>
              <a:gd name="adj5" fmla="val 9692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000000"/>
              </a:solidFill>
              <a:latin typeface="Calibri" panose="020F0502020204030204" pitchFamily="34" charset="0"/>
              <a:ea typeface="メイリオ" panose="020B0604030504040204" pitchFamily="50" charset="-128"/>
              <a:cs typeface="Calibri" panose="020F0502020204030204" pitchFamily="34" charset="0"/>
            </a:endParaRPr>
          </a:p>
        </p:txBody>
      </p:sp>
      <p:grpSp>
        <p:nvGrpSpPr>
          <p:cNvPr id="4" name="グループ化 3"/>
          <p:cNvGrpSpPr/>
          <p:nvPr/>
        </p:nvGrpSpPr>
        <p:grpSpPr>
          <a:xfrm>
            <a:off x="6315075" y="1362869"/>
            <a:ext cx="2143125" cy="1695450"/>
            <a:chOff x="6315075" y="2308225"/>
            <a:chExt cx="2143125" cy="1695450"/>
          </a:xfrm>
        </p:grpSpPr>
        <p:pic>
          <p:nvPicPr>
            <p:cNvPr id="263181" name="図 7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9575" y="2378075"/>
              <a:ext cx="912813" cy="1293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3187" name="正方形/長方形 155"/>
            <p:cNvSpPr>
              <a:spLocks noChangeArrowheads="1"/>
            </p:cNvSpPr>
            <p:nvPr/>
          </p:nvSpPr>
          <p:spPr bwMode="auto">
            <a:xfrm>
              <a:off x="6583884" y="3349625"/>
              <a:ext cx="1500731"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600">
                  <a:solidFill>
                    <a:srgbClr val="000000"/>
                  </a:solidFill>
                  <a:latin typeface="Calibri" panose="020F0502020204030204" pitchFamily="34" charset="0"/>
                  <a:ea typeface="メイリオ" panose="020B0604030504040204" pitchFamily="50" charset="-128"/>
                  <a:cs typeface="Calibri" panose="020F0502020204030204" pitchFamily="34" charset="0"/>
                </a:rPr>
                <a:t>レポート出力</a:t>
              </a:r>
              <a:endParaRPr lang="en-US" altLang="ja-JP" sz="1600">
                <a:solidFill>
                  <a:srgbClr val="000000"/>
                </a:solidFill>
                <a:latin typeface="Calibri" panose="020F0502020204030204" pitchFamily="34" charset="0"/>
                <a:ea typeface="メイリオ" panose="020B0604030504040204" pitchFamily="50" charset="-128"/>
                <a:cs typeface="Calibri" panose="020F0502020204030204" pitchFamily="34" charset="0"/>
              </a:endParaRPr>
            </a:p>
            <a:p>
              <a:pPr algn="ctr"/>
              <a:r>
                <a:rPr lang="en-US" altLang="ja-JP" sz="1600">
                  <a:solidFill>
                    <a:srgbClr val="000000"/>
                  </a:solidFill>
                  <a:latin typeface="Calibri" panose="020F0502020204030204" pitchFamily="34" charset="0"/>
                  <a:ea typeface="メイリオ" panose="020B0604030504040204" pitchFamily="50" charset="-128"/>
                  <a:cs typeface="Calibri" panose="020F0502020204030204" pitchFamily="34" charset="0"/>
                </a:rPr>
                <a:t>13</a:t>
              </a:r>
              <a:r>
                <a:rPr lang="ja-JP" altLang="en-US" sz="1600">
                  <a:solidFill>
                    <a:srgbClr val="000000"/>
                  </a:solidFill>
                  <a:latin typeface="Calibri" panose="020F0502020204030204" pitchFamily="34" charset="0"/>
                  <a:ea typeface="メイリオ" panose="020B0604030504040204" pitchFamily="50" charset="-128"/>
                  <a:cs typeface="Calibri" panose="020F0502020204030204" pitchFamily="34" charset="0"/>
                </a:rPr>
                <a:t>種類</a:t>
              </a:r>
              <a:r>
                <a:rPr lang="en-US" altLang="ja-JP" sz="1600">
                  <a:solidFill>
                    <a:srgbClr val="000000"/>
                  </a:solidFill>
                  <a:latin typeface="Calibri" panose="020F0502020204030204" pitchFamily="34" charset="0"/>
                  <a:ea typeface="メイリオ" panose="020B0604030504040204" pitchFamily="50" charset="-128"/>
                  <a:cs typeface="Calibri" panose="020F0502020204030204" pitchFamily="34" charset="0"/>
                </a:rPr>
                <a:t>/33</a:t>
              </a:r>
              <a:r>
                <a:rPr lang="ja-JP" altLang="en-US" sz="1600">
                  <a:solidFill>
                    <a:srgbClr val="000000"/>
                  </a:solidFill>
                  <a:latin typeface="Calibri" panose="020F0502020204030204" pitchFamily="34" charset="0"/>
                  <a:ea typeface="メイリオ" panose="020B0604030504040204" pitchFamily="50" charset="-128"/>
                  <a:cs typeface="Calibri" panose="020F0502020204030204" pitchFamily="34" charset="0"/>
                </a:rPr>
                <a:t>言語</a:t>
              </a:r>
            </a:p>
          </p:txBody>
        </p:sp>
        <p:sp>
          <p:nvSpPr>
            <p:cNvPr id="162" name="四角形吹き出し 161"/>
            <p:cNvSpPr/>
            <p:nvPr/>
          </p:nvSpPr>
          <p:spPr>
            <a:xfrm>
              <a:off x="6315075" y="2308225"/>
              <a:ext cx="2143125" cy="1695450"/>
            </a:xfrm>
            <a:prstGeom prst="wedgeRectCallout">
              <a:avLst>
                <a:gd name="adj1" fmla="val -83839"/>
                <a:gd name="adj2" fmla="val 44306"/>
              </a:avLst>
            </a:prstGeom>
            <a:solidFill>
              <a:srgbClr val="FFFF00">
                <a:alpha val="10196"/>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Calibri" panose="020F0502020204030204" pitchFamily="34" charset="0"/>
                <a:ea typeface="メイリオ" panose="020B0604030504040204" pitchFamily="50" charset="-128"/>
                <a:cs typeface="Calibri" panose="020F0502020204030204" pitchFamily="34" charset="0"/>
              </a:endParaRPr>
            </a:p>
          </p:txBody>
        </p:sp>
      </p:grpSp>
      <p:grpSp>
        <p:nvGrpSpPr>
          <p:cNvPr id="5" name="グループ化 4"/>
          <p:cNvGrpSpPr/>
          <p:nvPr/>
        </p:nvGrpSpPr>
        <p:grpSpPr>
          <a:xfrm>
            <a:off x="504825" y="1383507"/>
            <a:ext cx="2143125" cy="1695450"/>
            <a:chOff x="504825" y="2328863"/>
            <a:chExt cx="2143125" cy="1695450"/>
          </a:xfrm>
        </p:grpSpPr>
        <p:pic>
          <p:nvPicPr>
            <p:cNvPr id="263191"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3763" y="2468563"/>
              <a:ext cx="1579562" cy="1047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3192" name="正方形/長方形 160"/>
            <p:cNvSpPr>
              <a:spLocks noChangeArrowheads="1"/>
            </p:cNvSpPr>
            <p:nvPr/>
          </p:nvSpPr>
          <p:spPr bwMode="auto">
            <a:xfrm>
              <a:off x="1060450" y="3595688"/>
              <a:ext cx="1087157"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600">
                  <a:solidFill>
                    <a:srgbClr val="000000"/>
                  </a:solidFill>
                  <a:latin typeface="Calibri" panose="020F0502020204030204" pitchFamily="34" charset="0"/>
                  <a:ea typeface="メイリオ" panose="020B0604030504040204" pitchFamily="50" charset="-128"/>
                  <a:cs typeface="Calibri" panose="020F0502020204030204" pitchFamily="34" charset="0"/>
                </a:rPr>
                <a:t>JobFit</a:t>
              </a:r>
              <a:r>
                <a:rPr lang="ja-JP" altLang="en-US" sz="1600">
                  <a:solidFill>
                    <a:srgbClr val="000000"/>
                  </a:solidFill>
                  <a:latin typeface="Calibri" panose="020F0502020204030204" pitchFamily="34" charset="0"/>
                  <a:ea typeface="メイリオ" panose="020B0604030504040204" pitchFamily="50" charset="-128"/>
                  <a:cs typeface="Calibri" panose="020F0502020204030204" pitchFamily="34" charset="0"/>
                </a:rPr>
                <a:t>分析</a:t>
              </a:r>
            </a:p>
          </p:txBody>
        </p:sp>
        <p:sp>
          <p:nvSpPr>
            <p:cNvPr id="163" name="四角形吹き出し 162"/>
            <p:cNvSpPr/>
            <p:nvPr/>
          </p:nvSpPr>
          <p:spPr>
            <a:xfrm>
              <a:off x="504825" y="2328863"/>
              <a:ext cx="2143125" cy="1695450"/>
            </a:xfrm>
            <a:prstGeom prst="wedgeRectCallout">
              <a:avLst>
                <a:gd name="adj1" fmla="val 71356"/>
                <a:gd name="adj2" fmla="val 46905"/>
              </a:avLst>
            </a:prstGeom>
            <a:solidFill>
              <a:srgbClr val="FFFF00">
                <a:alpha val="10196"/>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Calibri" panose="020F0502020204030204" pitchFamily="34" charset="0"/>
                <a:ea typeface="メイリオ" panose="020B0604030504040204" pitchFamily="50" charset="-128"/>
                <a:cs typeface="Calibri" panose="020F0502020204030204" pitchFamily="34" charset="0"/>
              </a:endParaRPr>
            </a:p>
          </p:txBody>
        </p:sp>
      </p:grpSp>
      <p:grpSp>
        <p:nvGrpSpPr>
          <p:cNvPr id="6" name="グループ化 5"/>
          <p:cNvGrpSpPr/>
          <p:nvPr/>
        </p:nvGrpSpPr>
        <p:grpSpPr>
          <a:xfrm>
            <a:off x="504825" y="3198019"/>
            <a:ext cx="2143125" cy="1893888"/>
            <a:chOff x="504825" y="4143375"/>
            <a:chExt cx="2143125" cy="1893888"/>
          </a:xfrm>
        </p:grpSpPr>
        <p:sp>
          <p:nvSpPr>
            <p:cNvPr id="263177" name="正方形/長方形 3"/>
            <p:cNvSpPr>
              <a:spLocks noChangeArrowheads="1"/>
            </p:cNvSpPr>
            <p:nvPr/>
          </p:nvSpPr>
          <p:spPr bwMode="auto">
            <a:xfrm>
              <a:off x="827088" y="5451475"/>
              <a:ext cx="1620837" cy="5857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600">
                  <a:solidFill>
                    <a:srgbClr val="000000"/>
                  </a:solidFill>
                  <a:latin typeface="Calibri" panose="020F0502020204030204" pitchFamily="34" charset="0"/>
                  <a:ea typeface="メイリオ" panose="020B0604030504040204" pitchFamily="50" charset="-128"/>
                  <a:cs typeface="Calibri" panose="020F0502020204030204" pitchFamily="34" charset="0"/>
                </a:rPr>
                <a:t>パフォーマンス</a:t>
              </a:r>
              <a:endParaRPr lang="en-US" altLang="ja-JP" sz="1600">
                <a:solidFill>
                  <a:srgbClr val="000000"/>
                </a:solidFill>
                <a:latin typeface="Calibri" panose="020F0502020204030204" pitchFamily="34" charset="0"/>
                <a:ea typeface="メイリオ" panose="020B0604030504040204" pitchFamily="50" charset="-128"/>
                <a:cs typeface="Calibri" panose="020F0502020204030204" pitchFamily="34" charset="0"/>
              </a:endParaRPr>
            </a:p>
            <a:p>
              <a:r>
                <a:rPr lang="ja-JP" altLang="en-US" sz="1600">
                  <a:solidFill>
                    <a:srgbClr val="000000"/>
                  </a:solidFill>
                  <a:latin typeface="Calibri" panose="020F0502020204030204" pitchFamily="34" charset="0"/>
                  <a:ea typeface="メイリオ" panose="020B0604030504040204" pitchFamily="50" charset="-128"/>
                  <a:cs typeface="Calibri" panose="020F0502020204030204" pitchFamily="34" charset="0"/>
                </a:rPr>
                <a:t>モデル作成</a:t>
              </a:r>
            </a:p>
          </p:txBody>
        </p:sp>
        <p:pic>
          <p:nvPicPr>
            <p:cNvPr id="263188" name="Picture 11" descr="C:\Users\mizutani\AppData\Local\Temp\SNAGHTML4d6ff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4175" y="4329113"/>
              <a:ext cx="773113" cy="857250"/>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pic>
        <p:pic>
          <p:nvPicPr>
            <p:cNvPr id="263189" name="Picture 11" descr="C:\Users\mizutani\AppData\Local\Temp\SNAGHTML4d6ff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5725" y="4448175"/>
              <a:ext cx="773113" cy="857250"/>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pic>
        <p:pic>
          <p:nvPicPr>
            <p:cNvPr id="263190" name="Picture 11" descr="C:\Users\mizutani\AppData\Local\Temp\SNAGHTML4d6ff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713" y="4610100"/>
              <a:ext cx="773112" cy="857250"/>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pic>
        <p:sp>
          <p:nvSpPr>
            <p:cNvPr id="164" name="四角形吹き出し 163"/>
            <p:cNvSpPr/>
            <p:nvPr/>
          </p:nvSpPr>
          <p:spPr>
            <a:xfrm>
              <a:off x="504825" y="4143375"/>
              <a:ext cx="2143125" cy="1879600"/>
            </a:xfrm>
            <a:prstGeom prst="wedgeRectCallout">
              <a:avLst>
                <a:gd name="adj1" fmla="val 75467"/>
                <a:gd name="adj2" fmla="val -42766"/>
              </a:avLst>
            </a:prstGeom>
            <a:solidFill>
              <a:srgbClr val="FFFF00">
                <a:alpha val="10196"/>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00" dirty="0">
                <a:solidFill>
                  <a:srgbClr val="FFFFFF"/>
                </a:solidFill>
                <a:latin typeface="Calibri" panose="020F0502020204030204" pitchFamily="34" charset="0"/>
                <a:ea typeface="メイリオ" panose="020B0604030504040204" pitchFamily="50" charset="-128"/>
                <a:cs typeface="Calibri" panose="020F0502020204030204" pitchFamily="34" charset="0"/>
              </a:endParaRPr>
            </a:p>
          </p:txBody>
        </p:sp>
      </p:grpSp>
      <p:grpSp>
        <p:nvGrpSpPr>
          <p:cNvPr id="2" name="グループ化 1"/>
          <p:cNvGrpSpPr/>
          <p:nvPr/>
        </p:nvGrpSpPr>
        <p:grpSpPr>
          <a:xfrm>
            <a:off x="6303963" y="3301207"/>
            <a:ext cx="2144712" cy="1695450"/>
            <a:chOff x="6303963" y="4246563"/>
            <a:chExt cx="2144712" cy="1695450"/>
          </a:xfrm>
        </p:grpSpPr>
        <p:sp>
          <p:nvSpPr>
            <p:cNvPr id="165" name="四角形吹き出し 164"/>
            <p:cNvSpPr/>
            <p:nvPr/>
          </p:nvSpPr>
          <p:spPr>
            <a:xfrm>
              <a:off x="6303963" y="4246563"/>
              <a:ext cx="2144712" cy="1695450"/>
            </a:xfrm>
            <a:prstGeom prst="wedgeRectCallout">
              <a:avLst>
                <a:gd name="adj1" fmla="val -81211"/>
                <a:gd name="adj2" fmla="val -47469"/>
              </a:avLst>
            </a:prstGeom>
            <a:solidFill>
              <a:srgbClr val="FFFF00">
                <a:alpha val="10196"/>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Calibri" panose="020F0502020204030204" pitchFamily="34" charset="0"/>
                <a:ea typeface="メイリオ" panose="020B0604030504040204" pitchFamily="50" charset="-128"/>
                <a:cs typeface="Calibri" panose="020F0502020204030204" pitchFamily="34" charset="0"/>
              </a:endParaRPr>
            </a:p>
          </p:txBody>
        </p:sp>
        <p:sp>
          <p:nvSpPr>
            <p:cNvPr id="263180" name="正方形/長方形 70"/>
            <p:cNvSpPr>
              <a:spLocks noChangeArrowheads="1"/>
            </p:cNvSpPr>
            <p:nvPr/>
          </p:nvSpPr>
          <p:spPr bwMode="auto">
            <a:xfrm>
              <a:off x="6632575" y="5353050"/>
              <a:ext cx="1416050"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600">
                  <a:solidFill>
                    <a:srgbClr val="000000"/>
                  </a:solidFill>
                  <a:latin typeface="Calibri" panose="020F0502020204030204" pitchFamily="34" charset="0"/>
                  <a:ea typeface="メイリオ" panose="020B0604030504040204" pitchFamily="50" charset="-128"/>
                  <a:cs typeface="Calibri" panose="020F0502020204030204" pitchFamily="34" charset="0"/>
                </a:rPr>
                <a:t>アセスメント</a:t>
              </a:r>
              <a:endParaRPr lang="en-US" altLang="ja-JP" sz="1600">
                <a:solidFill>
                  <a:srgbClr val="000000"/>
                </a:solidFill>
                <a:latin typeface="Calibri" panose="020F0502020204030204" pitchFamily="34" charset="0"/>
                <a:ea typeface="メイリオ" panose="020B0604030504040204" pitchFamily="50" charset="-128"/>
                <a:cs typeface="Calibri" panose="020F0502020204030204" pitchFamily="34" charset="0"/>
              </a:endParaRPr>
            </a:p>
            <a:p>
              <a:pPr algn="ctr"/>
              <a:r>
                <a:rPr lang="ja-JP" altLang="en-US" sz="1600">
                  <a:solidFill>
                    <a:srgbClr val="000000"/>
                  </a:solidFill>
                  <a:latin typeface="Calibri" panose="020F0502020204030204" pitchFamily="34" charset="0"/>
                  <a:ea typeface="メイリオ" panose="020B0604030504040204" pitchFamily="50" charset="-128"/>
                  <a:cs typeface="Calibri" panose="020F0502020204030204" pitchFamily="34" charset="0"/>
                </a:rPr>
                <a:t>配信</a:t>
              </a:r>
            </a:p>
          </p:txBody>
        </p:sp>
        <p:pic>
          <p:nvPicPr>
            <p:cNvPr id="263197" name="Picture 2" descr="https://encrypted-tbn3.gstatic.com/images?q=tbn:ANd9GcReWLdgj1qR6Ldtgk5bSy4Qb4786WzTPKRqrgT1OQbTYFGIjhSYSashh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7213" y="4694238"/>
              <a:ext cx="846137" cy="608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57" name="グループ化 156"/>
          <p:cNvGrpSpPr/>
          <p:nvPr/>
        </p:nvGrpSpPr>
        <p:grpSpPr>
          <a:xfrm>
            <a:off x="-102268" y="5661248"/>
            <a:ext cx="9268700" cy="936000"/>
            <a:chOff x="-285326" y="5279876"/>
            <a:chExt cx="9268700" cy="1008112"/>
          </a:xfrm>
        </p:grpSpPr>
        <p:sp>
          <p:nvSpPr>
            <p:cNvPr id="158" name="Shape 187"/>
            <p:cNvSpPr/>
            <p:nvPr/>
          </p:nvSpPr>
          <p:spPr>
            <a:xfrm>
              <a:off x="-197138" y="5279876"/>
              <a:ext cx="9180512" cy="1008112"/>
            </a:xfrm>
            <a:prstGeom prst="rect">
              <a:avLst/>
            </a:prstGeom>
            <a:solidFill>
              <a:srgbClr val="3BA3AB"/>
            </a:solidFill>
            <a:ln>
              <a:noFill/>
            </a:ln>
          </p:spPr>
          <p:txBody>
            <a:bodyPr lIns="91425" tIns="45700" rIns="91425" bIns="45700" anchor="ctr" anchorCtr="0">
              <a:noAutofit/>
            </a:bodyPr>
            <a:lstStyle/>
            <a:p>
              <a:pPr algn="ctr"/>
              <a:endParaRPr sz="1800">
                <a:solidFill>
                  <a:srgbClr val="FFFFFF"/>
                </a:solidFill>
                <a:latin typeface="メイリオ" panose="020B0604030504040204" pitchFamily="50" charset="-128"/>
                <a:ea typeface="メイリオ" panose="020B0604030504040204" pitchFamily="50" charset="-128"/>
                <a:cs typeface="Calibri"/>
                <a:sym typeface="Calibri"/>
              </a:endParaRPr>
            </a:p>
          </p:txBody>
        </p:sp>
        <p:sp>
          <p:nvSpPr>
            <p:cNvPr id="159" name="Shape 189"/>
            <p:cNvSpPr txBox="1"/>
            <p:nvPr/>
          </p:nvSpPr>
          <p:spPr>
            <a:xfrm>
              <a:off x="-285326" y="5342740"/>
              <a:ext cx="9144000" cy="533399"/>
            </a:xfrm>
            <a:prstGeom prst="rect">
              <a:avLst/>
            </a:prstGeom>
            <a:noFill/>
            <a:ln>
              <a:noFill/>
            </a:ln>
          </p:spPr>
          <p:txBody>
            <a:bodyPr lIns="91425" tIns="45700" rIns="91425" bIns="45700" anchor="t" anchorCtr="0">
              <a:noAutofit/>
            </a:bodyPr>
            <a:lstStyle/>
            <a:p>
              <a:pPr algn="ctr">
                <a:spcBef>
                  <a:spcPct val="0"/>
                </a:spcBef>
              </a:pPr>
              <a:r>
                <a:rPr lang="en-US" altLang="ja-JP" sz="1800" dirty="0">
                  <a:solidFill>
                    <a:srgbClr val="FFFFFF"/>
                  </a:solidFill>
                  <a:latin typeface="メイリオ" panose="020B0604030504040204" pitchFamily="50" charset="-128"/>
                  <a:ea typeface="メイリオ" panose="020B0604030504040204" pitchFamily="50" charset="-128"/>
                  <a:cs typeface="Calibri"/>
                  <a:sym typeface="Calibri"/>
                </a:rPr>
                <a:t>GAC</a:t>
              </a:r>
              <a:r>
                <a:rPr lang="ja-JP" altLang="en-US" sz="1800" dirty="0">
                  <a:solidFill>
                    <a:srgbClr val="FFFFFF"/>
                  </a:solidFill>
                  <a:latin typeface="メイリオ" panose="020B0604030504040204" pitchFamily="50" charset="-128"/>
                  <a:ea typeface="メイリオ" panose="020B0604030504040204" pitchFamily="50" charset="-128"/>
                  <a:cs typeface="Calibri"/>
                  <a:sym typeface="Calibri"/>
                </a:rPr>
                <a:t>は人材情報の蓄積・分析・効果検証を実現する</a:t>
              </a:r>
              <a:endParaRPr lang="en-US" altLang="ja-JP" sz="1800" dirty="0">
                <a:solidFill>
                  <a:srgbClr val="FFFFFF"/>
                </a:solidFill>
                <a:latin typeface="メイリオ" panose="020B0604030504040204" pitchFamily="50" charset="-128"/>
                <a:ea typeface="メイリオ" panose="020B0604030504040204" pitchFamily="50" charset="-128"/>
                <a:cs typeface="Calibri"/>
                <a:sym typeface="Calibri"/>
              </a:endParaRPr>
            </a:p>
            <a:p>
              <a:pPr algn="ctr">
                <a:spcBef>
                  <a:spcPct val="0"/>
                </a:spcBef>
              </a:pPr>
              <a:r>
                <a:rPr lang="ja-JP" altLang="en-US" sz="1800" dirty="0">
                  <a:solidFill>
                    <a:srgbClr val="FFFFFF"/>
                  </a:solidFill>
                  <a:latin typeface="メイリオ" panose="020B0604030504040204" pitchFamily="50" charset="-128"/>
                  <a:ea typeface="メイリオ" panose="020B0604030504040204" pitchFamily="50" charset="-128"/>
                  <a:cs typeface="Calibri"/>
                  <a:sym typeface="Calibri"/>
                </a:rPr>
                <a:t>クラウド環境で提供されるプラットフォームです。</a:t>
              </a:r>
              <a:endParaRPr lang="en-US" altLang="ja-JP" sz="1800" dirty="0">
                <a:solidFill>
                  <a:srgbClr val="FFFFFF"/>
                </a:solidFill>
                <a:latin typeface="メイリオ" panose="020B0604030504040204" pitchFamily="50" charset="-128"/>
                <a:ea typeface="メイリオ" panose="020B0604030504040204" pitchFamily="50" charset="-128"/>
                <a:cs typeface="Calibri"/>
                <a:sym typeface="Calibri"/>
              </a:endParaRPr>
            </a:p>
            <a:p>
              <a:pPr algn="ctr">
                <a:spcBef>
                  <a:spcPct val="0"/>
                </a:spcBef>
              </a:pPr>
              <a:r>
                <a:rPr lang="ja-JP" altLang="en-US" sz="1800" dirty="0">
                  <a:solidFill>
                    <a:srgbClr val="FFFFFF"/>
                  </a:solidFill>
                  <a:latin typeface="メイリオ" panose="020B0604030504040204" pitchFamily="50" charset="-128"/>
                  <a:ea typeface="メイリオ" panose="020B0604030504040204" pitchFamily="50" charset="-128"/>
                  <a:cs typeface="Calibri"/>
                  <a:sym typeface="Calibri"/>
                </a:rPr>
                <a:t>貴社によって内製化が可能です。</a:t>
              </a:r>
              <a:endParaRPr lang="en-US" altLang="ja-JP" sz="1800" dirty="0">
                <a:solidFill>
                  <a:srgbClr val="FFFFFF"/>
                </a:solidFill>
                <a:latin typeface="メイリオ" panose="020B0604030504040204" pitchFamily="50" charset="-128"/>
                <a:ea typeface="メイリオ" panose="020B0604030504040204" pitchFamily="50" charset="-128"/>
                <a:cs typeface="Calibri"/>
                <a:sym typeface="Calibri"/>
              </a:endParaRPr>
            </a:p>
          </p:txBody>
        </p:sp>
      </p:grpSp>
      <p:sp>
        <p:nvSpPr>
          <p:cNvPr id="160" name="Shape 219"/>
          <p:cNvSpPr txBox="1">
            <a:spLocks noChangeArrowheads="1"/>
          </p:cNvSpPr>
          <p:nvPr/>
        </p:nvSpPr>
        <p:spPr bwMode="auto">
          <a:xfrm>
            <a:off x="235984" y="303312"/>
            <a:ext cx="8584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ja-JP" altLang="en-US" sz="2800" b="1" dirty="0">
                <a:solidFill>
                  <a:schemeClr val="accent5">
                    <a:lumMod val="75000"/>
                  </a:schemeClr>
                </a:solidFill>
                <a:latin typeface="メイリオ" panose="020B0604030504040204" pitchFamily="50" charset="-128"/>
                <a:ea typeface="メイリオ" panose="020B0604030504040204" pitchFamily="50" charset="-128"/>
                <a:sym typeface="Calibri" panose="020F0502020204030204" pitchFamily="34" charset="0"/>
              </a:rPr>
              <a:t>５．成果物②：人材プラットフォーム</a:t>
            </a:r>
            <a:endParaRPr lang="en-US" altLang="ja-JP" sz="2800" b="1" dirty="0">
              <a:solidFill>
                <a:schemeClr val="accent5">
                  <a:lumMod val="75000"/>
                </a:schemeClr>
              </a:solidFill>
              <a:latin typeface="メイリオ" panose="020B0604030504040204" pitchFamily="50" charset="-128"/>
              <a:ea typeface="メイリオ" panose="020B0604030504040204" pitchFamily="50" charset="-128"/>
              <a:sym typeface="Calibri" panose="020F0502020204030204" pitchFamily="34" charset="0"/>
            </a:endParaRPr>
          </a:p>
        </p:txBody>
      </p:sp>
      <p:sp>
        <p:nvSpPr>
          <p:cNvPr id="156" name="スライド番号プレースホルダー 4"/>
          <p:cNvSpPr txBox="1">
            <a:spLocks/>
          </p:cNvSpPr>
          <p:nvPr/>
        </p:nvSpPr>
        <p:spPr>
          <a:xfrm>
            <a:off x="6732240" y="6525344"/>
            <a:ext cx="2267657" cy="395936"/>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10</a:t>
            </a:fld>
            <a:endParaRPr lang="en-US" sz="1200" dirty="0">
              <a:solidFill>
                <a:srgbClr val="888888"/>
              </a:solidFill>
              <a:latin typeface="Calibri"/>
              <a:ea typeface="Calibri"/>
              <a:cs typeface="Calibri"/>
              <a:sym typeface="Calibri"/>
            </a:endParaRPr>
          </a:p>
        </p:txBody>
      </p:sp>
      <p:sp>
        <p:nvSpPr>
          <p:cNvPr id="17" name="フッター プレースホルダー 16">
            <a:extLst>
              <a:ext uri="{FF2B5EF4-FFF2-40B4-BE49-F238E27FC236}">
                <a16:creationId xmlns:a16="http://schemas.microsoft.com/office/drawing/2014/main" id="{B62F1561-A6E2-4C0D-9B86-995BC3999C60}"/>
              </a:ext>
            </a:extLst>
          </p:cNvPr>
          <p:cNvSpPr>
            <a:spLocks noGrp="1"/>
          </p:cNvSpPr>
          <p:nvPr>
            <p:ph type="ftr" sz="quarter" idx="11"/>
          </p:nvPr>
        </p:nvSpPr>
        <p:spPr>
          <a:xfrm>
            <a:off x="2753999" y="6592267"/>
            <a:ext cx="3636000" cy="365125"/>
          </a:xfrm>
        </p:spPr>
        <p:txBody>
          <a:bodyPr/>
          <a:lstStyle/>
          <a:p>
            <a:pPr>
              <a:defRPr/>
            </a:pPr>
            <a:r>
              <a:rPr lang="en-US" altLang="ja-JP" dirty="0"/>
              <a:t>Copyright©️ 2023 HRD, Inc. All Rights Reserved. Strictly Confidential.</a:t>
            </a:r>
          </a:p>
        </p:txBody>
      </p:sp>
    </p:spTree>
    <p:extLst>
      <p:ext uri="{BB962C8B-B14F-4D97-AF65-F5344CB8AC3E}">
        <p14:creationId xmlns:p14="http://schemas.microsoft.com/office/powerpoint/2010/main" val="128384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5"/>
                                        </p:tgtEl>
                                        <p:attrNameLst>
                                          <p:attrName>style.visibility</p:attrName>
                                        </p:attrNameLst>
                                      </p:cBhvr>
                                      <p:to>
                                        <p:strVal val="visible"/>
                                      </p:to>
                                    </p:set>
                                    <p:animEffect transition="in" filter="fade">
                                      <p:cBhvr>
                                        <p:cTn id="18" dur="500"/>
                                        <p:tgtEl>
                                          <p:spTgt spid="155"/>
                                        </p:tgtEl>
                                      </p:cBhvr>
                                    </p:animEffect>
                                  </p:childTnLst>
                                </p:cTn>
                              </p:par>
                              <p:par>
                                <p:cTn id="19" presetID="10" presetClass="entr" presetSubtype="0" fill="hold" nodeType="withEffect">
                                  <p:stCondLst>
                                    <p:cond delay="0"/>
                                  </p:stCondLst>
                                  <p:childTnLst>
                                    <p:set>
                                      <p:cBhvr>
                                        <p:cTn id="20" dur="1" fill="hold">
                                          <p:stCondLst>
                                            <p:cond delay="0"/>
                                          </p:stCondLst>
                                        </p:cTn>
                                        <p:tgtEl>
                                          <p:spTgt spid="151"/>
                                        </p:tgtEl>
                                        <p:attrNameLst>
                                          <p:attrName>style.visibility</p:attrName>
                                        </p:attrNameLst>
                                      </p:cBhvr>
                                      <p:to>
                                        <p:strVal val="visible"/>
                                      </p:to>
                                    </p:set>
                                    <p:animEffect transition="in" filter="fade">
                                      <p:cBhvr>
                                        <p:cTn id="21" dur="500"/>
                                        <p:tgtEl>
                                          <p:spTgt spid="15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1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88640"/>
            <a:ext cx="8229600" cy="1143000"/>
          </a:xfrm>
        </p:spPr>
        <p:txBody>
          <a:bodyPr/>
          <a:lstStyle/>
          <a:p>
            <a:pPr algn="l"/>
            <a:r>
              <a:rPr kumimoji="1" lang="ja-JP" altLang="en-US" sz="2800" b="1" dirty="0">
                <a:solidFill>
                  <a:schemeClr val="accent5">
                    <a:lumMod val="75000"/>
                  </a:schemeClr>
                </a:solidFill>
                <a:latin typeface="メイリオ" panose="020B0604030504040204" pitchFamily="50" charset="-128"/>
                <a:ea typeface="メイリオ" panose="020B0604030504040204" pitchFamily="50" charset="-128"/>
              </a:rPr>
              <a:t>６</a:t>
            </a:r>
            <a:r>
              <a:rPr kumimoji="1" lang="en-US" altLang="ja-JP" sz="2800" b="1" dirty="0">
                <a:solidFill>
                  <a:schemeClr val="accent5">
                    <a:lumMod val="75000"/>
                  </a:schemeClr>
                </a:solidFill>
                <a:latin typeface="メイリオ" panose="020B0604030504040204" pitchFamily="50" charset="-128"/>
                <a:ea typeface="メイリオ" panose="020B0604030504040204" pitchFamily="50" charset="-128"/>
              </a:rPr>
              <a:t>. </a:t>
            </a:r>
            <a:r>
              <a:rPr kumimoji="1" lang="ja-JP" altLang="en-US" sz="2800" b="1" dirty="0">
                <a:solidFill>
                  <a:schemeClr val="accent5">
                    <a:lumMod val="75000"/>
                  </a:schemeClr>
                </a:solidFill>
                <a:latin typeface="メイリオ" panose="020B0604030504040204" pitchFamily="50" charset="-128"/>
                <a:ea typeface="メイリオ" panose="020B0604030504040204" pitchFamily="50" charset="-128"/>
              </a:rPr>
              <a:t>お見積り</a:t>
            </a:r>
          </a:p>
        </p:txBody>
      </p:sp>
      <p:sp>
        <p:nvSpPr>
          <p:cNvPr id="5" name="スライド番号プレースホルダー 4"/>
          <p:cNvSpPr txBox="1">
            <a:spLocks/>
          </p:cNvSpPr>
          <p:nvPr/>
        </p:nvSpPr>
        <p:spPr>
          <a:xfrm>
            <a:off x="6732240" y="6489448"/>
            <a:ext cx="2267657" cy="395936"/>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R="0" algn="l" rtl="0" eaLnBrk="0" hangingPunct="0">
              <a:lnSpc>
                <a:spcPct val="100000"/>
              </a:lnSpc>
              <a:spcBef>
                <a:spcPts val="0"/>
              </a:spcBef>
              <a:spcAft>
                <a:spcPts val="0"/>
              </a:spcAft>
              <a:buNone/>
              <a:defRPr kumimoji="1" sz="1400" b="0" i="0" u="none" strike="noStrike" cap="none" baseline="0" smtClean="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11</a:t>
            </a:fld>
            <a:endParaRPr lang="en-US" sz="1200" dirty="0">
              <a:solidFill>
                <a:srgbClr val="888888"/>
              </a:solidFill>
              <a:latin typeface="Calibri"/>
              <a:ea typeface="Calibri"/>
              <a:cs typeface="Calibri"/>
              <a:sym typeface="Calibri"/>
            </a:endParaRPr>
          </a:p>
        </p:txBody>
      </p:sp>
      <p:sp>
        <p:nvSpPr>
          <p:cNvPr id="6" name="フッター プレースホルダー 1">
            <a:extLst>
              <a:ext uri="{FF2B5EF4-FFF2-40B4-BE49-F238E27FC236}">
                <a16:creationId xmlns:a16="http://schemas.microsoft.com/office/drawing/2014/main" id="{5C32148D-D9ED-DB56-FDDA-970E7B483D12}"/>
              </a:ext>
            </a:extLst>
          </p:cNvPr>
          <p:cNvSpPr>
            <a:spLocks noGrp="1"/>
          </p:cNvSpPr>
          <p:nvPr>
            <p:ph type="ftr" idx="11"/>
          </p:nvPr>
        </p:nvSpPr>
        <p:spPr>
          <a:xfrm>
            <a:off x="2753999" y="6391413"/>
            <a:ext cx="3636000" cy="365125"/>
          </a:xfrm>
        </p:spPr>
        <p:txBody>
          <a:bodyPr/>
          <a:lstStyle/>
          <a:p>
            <a:r>
              <a:rPr lang="en-US" sz="800">
                <a:latin typeface="メイリオ" panose="020B0604030504040204" pitchFamily="50" charset="-128"/>
                <a:ea typeface="メイリオ" panose="020B0604030504040204" pitchFamily="50" charset="-128"/>
              </a:rPr>
              <a:t>Copyright©️ 2023 HRD, Inc. All Rights Reserved. Strictly Confidential.</a:t>
            </a:r>
          </a:p>
        </p:txBody>
      </p:sp>
    </p:spTree>
    <p:extLst>
      <p:ext uri="{BB962C8B-B14F-4D97-AF65-F5344CB8AC3E}">
        <p14:creationId xmlns:p14="http://schemas.microsoft.com/office/powerpoint/2010/main" val="3809455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1" name="Shape 187"/>
          <p:cNvSpPr/>
          <p:nvPr/>
        </p:nvSpPr>
        <p:spPr>
          <a:xfrm>
            <a:off x="0" y="2132856"/>
            <a:ext cx="9180512" cy="1872208"/>
          </a:xfrm>
          <a:prstGeom prst="rect">
            <a:avLst/>
          </a:prstGeom>
          <a:solidFill>
            <a:srgbClr val="3BA3AB">
              <a:alpha val="14000"/>
            </a:srgbClr>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 name="TextBox 16"/>
          <p:cNvSpPr txBox="1">
            <a:spLocks noChangeArrowheads="1"/>
          </p:cNvSpPr>
          <p:nvPr/>
        </p:nvSpPr>
        <p:spPr bwMode="auto">
          <a:xfrm>
            <a:off x="0" y="2591906"/>
            <a:ext cx="91059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lgn="ctr">
              <a:spcBef>
                <a:spcPct val="0"/>
              </a:spcBef>
              <a:buFontTx/>
              <a:buNone/>
            </a:pPr>
            <a:r>
              <a:rPr lang="ja-JP" altLang="en-US" sz="2800" b="1" dirty="0">
                <a:solidFill>
                  <a:srgbClr val="000000"/>
                </a:solidFill>
                <a:latin typeface="Meiryo UI" pitchFamily="50" charset="-128"/>
                <a:ea typeface="Meiryo UI" pitchFamily="50" charset="-128"/>
                <a:cs typeface="Meiryo UI" pitchFamily="50" charset="-128"/>
              </a:rPr>
              <a:t>成果物</a:t>
            </a:r>
            <a:endParaRPr lang="en-US" altLang="ja-JP" sz="2800" b="1" dirty="0">
              <a:solidFill>
                <a:srgbClr val="000000"/>
              </a:solidFill>
              <a:latin typeface="Meiryo UI" pitchFamily="50" charset="-128"/>
              <a:ea typeface="Meiryo UI" pitchFamily="50" charset="-128"/>
              <a:cs typeface="Meiryo UI" pitchFamily="50" charset="-128"/>
            </a:endParaRPr>
          </a:p>
          <a:p>
            <a:pPr algn="ctr">
              <a:spcBef>
                <a:spcPct val="0"/>
              </a:spcBef>
              <a:buFontTx/>
              <a:buNone/>
            </a:pPr>
            <a:r>
              <a:rPr lang="ja-JP" altLang="en-US" sz="2800" b="1" dirty="0">
                <a:solidFill>
                  <a:srgbClr val="000000"/>
                </a:solidFill>
                <a:latin typeface="Meiryo UI" pitchFamily="50" charset="-128"/>
                <a:ea typeface="Meiryo UI" pitchFamily="50" charset="-128"/>
                <a:cs typeface="Meiryo UI" pitchFamily="50" charset="-128"/>
              </a:rPr>
              <a:t>ご提出レポートのご紹介</a:t>
            </a:r>
            <a:endParaRPr lang="en-US" altLang="ja-JP" sz="2800" dirty="0">
              <a:solidFill>
                <a:srgbClr val="000000"/>
              </a:solidFill>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12</a:t>
            </a:fld>
            <a:endParaRPr lang="en-US" sz="1200" b="0" i="0" u="none" strike="noStrike" cap="none" baseline="0">
              <a:solidFill>
                <a:srgbClr val="888888"/>
              </a:solidFill>
              <a:latin typeface="Calibri"/>
              <a:ea typeface="Calibri"/>
              <a:cs typeface="Calibri"/>
              <a:sym typeface="Calibri"/>
            </a:endParaRPr>
          </a:p>
        </p:txBody>
      </p:sp>
      <p:sp>
        <p:nvSpPr>
          <p:cNvPr id="2" name="フッター プレースホルダー 1">
            <a:extLst>
              <a:ext uri="{FF2B5EF4-FFF2-40B4-BE49-F238E27FC236}">
                <a16:creationId xmlns:a16="http://schemas.microsoft.com/office/drawing/2014/main" id="{A708C2E4-9281-CE1B-780C-6E70C49CB887}"/>
              </a:ext>
            </a:extLst>
          </p:cNvPr>
          <p:cNvSpPr>
            <a:spLocks noGrp="1"/>
          </p:cNvSpPr>
          <p:nvPr>
            <p:ph type="ftr" idx="11"/>
          </p:nvPr>
        </p:nvSpPr>
        <p:spPr/>
        <p:txBody>
          <a:bodyPr/>
          <a:lstStyle/>
          <a:p>
            <a:r>
              <a:rPr lang="en-US"/>
              <a:t>Copyright©️ 2023 HRD, Inc. All Rights Reserved. Strictly Confidential.</a:t>
            </a:r>
          </a:p>
        </p:txBody>
      </p:sp>
    </p:spTree>
    <p:extLst>
      <p:ext uri="{BB962C8B-B14F-4D97-AF65-F5344CB8AC3E}">
        <p14:creationId xmlns:p14="http://schemas.microsoft.com/office/powerpoint/2010/main" val="1782868043"/>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5" name="Shape 273"/>
          <p:cNvSpPr/>
          <p:nvPr/>
        </p:nvSpPr>
        <p:spPr>
          <a:xfrm>
            <a:off x="0" y="980727"/>
            <a:ext cx="9180512" cy="5294919"/>
          </a:xfrm>
          <a:prstGeom prst="rect">
            <a:avLst/>
          </a:prstGeom>
          <a:solidFill>
            <a:srgbClr val="F2F2F2"/>
          </a:solidFill>
          <a:ln>
            <a:noFill/>
          </a:ln>
        </p:spPr>
        <p:txBody>
          <a:bodyPr lIns="91425" tIns="45700" rIns="91425" bIns="45700" anchor="ctr"/>
          <a:lstStyle/>
          <a:p>
            <a:pPr>
              <a:spcBef>
                <a:spcPct val="0"/>
              </a:spcBef>
              <a:defRPr/>
            </a:pPr>
            <a:endParaRPr lang="en-US" altLang="ja-JP" sz="1800" dirty="0">
              <a:latin typeface="MS UI Gothic" pitchFamily="50" charset="-128"/>
              <a:ea typeface="MS UI Gothic" pitchFamily="50" charset="-128"/>
            </a:endParaRPr>
          </a:p>
        </p:txBody>
      </p:sp>
      <p:sp>
        <p:nvSpPr>
          <p:cNvPr id="188" name="Shape 188"/>
          <p:cNvSpPr txBox="1">
            <a:spLocks noGrp="1"/>
          </p:cNvSpPr>
          <p:nvPr>
            <p:ph type="body" idx="1"/>
          </p:nvPr>
        </p:nvSpPr>
        <p:spPr>
          <a:xfrm>
            <a:off x="179512" y="116633"/>
            <a:ext cx="8001000" cy="576064"/>
          </a:xfrm>
          <a:prstGeom prst="rect">
            <a:avLst/>
          </a:prstGeom>
          <a:noFill/>
          <a:ln>
            <a:noFill/>
          </a:ln>
        </p:spPr>
        <p:txBody>
          <a:bodyPr lIns="91425" tIns="45700" rIns="91425" bIns="45700" anchor="t" anchorCtr="0">
            <a:noAutofit/>
          </a:bodyPr>
          <a:lstStyle/>
          <a:p>
            <a:pPr marL="0" indent="0">
              <a:spcBef>
                <a:spcPts val="0"/>
              </a:spcBef>
              <a:buClr>
                <a:srgbClr val="348E96"/>
              </a:buClr>
              <a:buSzPct val="100000"/>
              <a:buNone/>
            </a:pPr>
            <a:r>
              <a:rPr lang="ja-JP" altLang="en-US" sz="2400" b="1" dirty="0">
                <a:solidFill>
                  <a:srgbClr val="3BA3AB"/>
                </a:solidFill>
                <a:latin typeface="Calibri" panose="020F0502020204030204" pitchFamily="34" charset="0"/>
                <a:ea typeface="Meiryo UI" panose="020B0604030504040204" pitchFamily="50" charset="-128"/>
                <a:cs typeface="Meiryo UI" panose="020B0604030504040204" pitchFamily="50" charset="-128"/>
              </a:rPr>
              <a:t>成果物イメージ一覧</a:t>
            </a:r>
            <a:endParaRPr lang="en-US" altLang="ja-JP" sz="2400" b="1" dirty="0">
              <a:solidFill>
                <a:srgbClr val="595959"/>
              </a:solidFill>
              <a:latin typeface="Calibri" panose="020F0502020204030204" pitchFamily="34" charset="0"/>
              <a:ea typeface="Meiryo UI" panose="020B0604030504040204" pitchFamily="50" charset="-128"/>
              <a:cs typeface="Meiryo UI" panose="020B0604030504040204" pitchFamily="50" charset="-128"/>
            </a:endParaRPr>
          </a:p>
        </p:txBody>
      </p:sp>
      <p:sp>
        <p:nvSpPr>
          <p:cNvPr id="9" name="TextBox 16"/>
          <p:cNvSpPr txBox="1">
            <a:spLocks noChangeArrowheads="1"/>
          </p:cNvSpPr>
          <p:nvPr/>
        </p:nvSpPr>
        <p:spPr bwMode="auto">
          <a:xfrm>
            <a:off x="179512" y="1412776"/>
            <a:ext cx="8856984"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spcBef>
                <a:spcPct val="0"/>
              </a:spcBef>
              <a:buNone/>
            </a:pPr>
            <a:r>
              <a:rPr lang="ja-JP" altLang="en-US" sz="2000" b="1" dirty="0">
                <a:solidFill>
                  <a:srgbClr val="000000"/>
                </a:solidFill>
                <a:latin typeface="Meiryo UI" pitchFamily="50" charset="-128"/>
                <a:ea typeface="Meiryo UI" pitchFamily="50" charset="-128"/>
                <a:cs typeface="Meiryo UI" pitchFamily="50" charset="-128"/>
              </a:rPr>
              <a:t>　　</a:t>
            </a:r>
            <a:r>
              <a:rPr lang="en-US" altLang="ja-JP" sz="2000" b="1" dirty="0">
                <a:solidFill>
                  <a:srgbClr val="000000"/>
                </a:solidFill>
                <a:latin typeface="Meiryo UI" pitchFamily="50" charset="-128"/>
                <a:ea typeface="Meiryo UI" pitchFamily="50" charset="-128"/>
                <a:cs typeface="Meiryo UI" pitchFamily="50" charset="-128"/>
              </a:rPr>
              <a:t>0</a:t>
            </a:r>
            <a:r>
              <a:rPr lang="ja-JP" altLang="en-US" sz="2000" b="1" dirty="0">
                <a:solidFill>
                  <a:srgbClr val="000000"/>
                </a:solidFill>
                <a:latin typeface="Meiryo UI" pitchFamily="50" charset="-128"/>
                <a:ea typeface="Meiryo UI" pitchFamily="50" charset="-128"/>
                <a:cs typeface="Meiryo UI" pitchFamily="50" charset="-128"/>
              </a:rPr>
              <a:t>・ </a:t>
            </a:r>
            <a:r>
              <a:rPr lang="ja-JP" altLang="en-US" sz="2000" b="1" u="sng" dirty="0">
                <a:solidFill>
                  <a:srgbClr val="000000"/>
                </a:solidFill>
                <a:latin typeface="Meiryo UI" pitchFamily="50" charset="-128"/>
                <a:ea typeface="Meiryo UI" pitchFamily="50" charset="-128"/>
                <a:cs typeface="Meiryo UI" pitchFamily="50" charset="-128"/>
              </a:rPr>
              <a:t>プロジェクト全体レポート</a:t>
            </a:r>
            <a:endParaRPr lang="en-US" altLang="ja-JP" sz="2000" b="1" u="sng" dirty="0">
              <a:solidFill>
                <a:srgbClr val="000000"/>
              </a:solidFill>
              <a:latin typeface="Meiryo UI" pitchFamily="50" charset="-128"/>
              <a:ea typeface="Meiryo UI" pitchFamily="50" charset="-128"/>
              <a:cs typeface="Meiryo UI" pitchFamily="50" charset="-128"/>
            </a:endParaRPr>
          </a:p>
          <a:p>
            <a:pPr>
              <a:spcBef>
                <a:spcPct val="0"/>
              </a:spcBef>
              <a:buFontTx/>
              <a:buNone/>
            </a:pPr>
            <a:endParaRPr lang="en-US" altLang="ja-JP" sz="1000" b="1" dirty="0">
              <a:solidFill>
                <a:srgbClr val="000000"/>
              </a:solidFill>
              <a:latin typeface="Meiryo UI" pitchFamily="50" charset="-128"/>
              <a:ea typeface="Meiryo UI" pitchFamily="50" charset="-128"/>
              <a:cs typeface="Meiryo UI" pitchFamily="50" charset="-128"/>
            </a:endParaRPr>
          </a:p>
          <a:p>
            <a:pPr>
              <a:spcBef>
                <a:spcPct val="0"/>
              </a:spcBef>
              <a:buFontTx/>
              <a:buNone/>
            </a:pPr>
            <a:r>
              <a:rPr lang="ja-JP" altLang="en-US" sz="2400" b="1" dirty="0">
                <a:solidFill>
                  <a:srgbClr val="000000"/>
                </a:solidFill>
                <a:latin typeface="Meiryo UI" pitchFamily="50" charset="-128"/>
                <a:ea typeface="Meiryo UI" pitchFamily="50" charset="-128"/>
                <a:cs typeface="Meiryo UI" pitchFamily="50" charset="-128"/>
              </a:rPr>
              <a:t>   </a:t>
            </a:r>
            <a:r>
              <a:rPr lang="ja-JP" altLang="en-US" sz="2000" b="1" dirty="0">
                <a:solidFill>
                  <a:srgbClr val="000000"/>
                </a:solidFill>
                <a:latin typeface="Meiryo UI" pitchFamily="50" charset="-128"/>
                <a:ea typeface="Meiryo UI" pitchFamily="50" charset="-128"/>
                <a:cs typeface="Meiryo UI" pitchFamily="50" charset="-128"/>
              </a:rPr>
              <a:t>１・ </a:t>
            </a:r>
            <a:r>
              <a:rPr lang="ja-JP" altLang="en-US" sz="2000" b="1" u="sng" dirty="0">
                <a:solidFill>
                  <a:srgbClr val="000000"/>
                </a:solidFill>
                <a:latin typeface="Meiryo UI" pitchFamily="50" charset="-128"/>
                <a:ea typeface="Meiryo UI" pitchFamily="50" charset="-128"/>
                <a:cs typeface="Meiryo UI" pitchFamily="50" charset="-128"/>
              </a:rPr>
              <a:t>個人別アセスメント結果（個人グラフ、個人プロファイル）</a:t>
            </a:r>
            <a:endParaRPr lang="en-US" altLang="ja-JP" sz="1800" b="1" u="sng" dirty="0">
              <a:solidFill>
                <a:srgbClr val="000000"/>
              </a:solidFill>
              <a:latin typeface="Meiryo UI" pitchFamily="50" charset="-128"/>
              <a:ea typeface="Meiryo UI" pitchFamily="50" charset="-128"/>
              <a:cs typeface="Meiryo UI" pitchFamily="50" charset="-128"/>
            </a:endParaRPr>
          </a:p>
          <a:p>
            <a:pPr>
              <a:spcBef>
                <a:spcPct val="0"/>
              </a:spcBef>
              <a:buFontTx/>
              <a:buNone/>
            </a:pPr>
            <a:endParaRPr lang="en-US" altLang="ja-JP" sz="1400" b="1" dirty="0">
              <a:solidFill>
                <a:srgbClr val="000000"/>
              </a:solidFill>
              <a:latin typeface="Meiryo UI" pitchFamily="50" charset="-128"/>
              <a:ea typeface="Meiryo UI" pitchFamily="50" charset="-128"/>
              <a:cs typeface="Meiryo UI" pitchFamily="50" charset="-128"/>
            </a:endParaRPr>
          </a:p>
          <a:p>
            <a:pPr>
              <a:spcBef>
                <a:spcPct val="0"/>
              </a:spcBef>
              <a:buFontTx/>
              <a:buNone/>
            </a:pPr>
            <a:r>
              <a:rPr lang="ja-JP" altLang="en-US" sz="2400" b="1" dirty="0">
                <a:solidFill>
                  <a:srgbClr val="000000"/>
                </a:solidFill>
                <a:latin typeface="Meiryo UI" pitchFamily="50" charset="-128"/>
                <a:ea typeface="Meiryo UI" pitchFamily="50" charset="-128"/>
                <a:cs typeface="Meiryo UI" pitchFamily="50" charset="-128"/>
              </a:rPr>
              <a:t>　 </a:t>
            </a:r>
            <a:r>
              <a:rPr lang="ja-JP" altLang="en-US" sz="2000" b="1" dirty="0">
                <a:solidFill>
                  <a:srgbClr val="000000"/>
                </a:solidFill>
                <a:latin typeface="Meiryo UI" pitchFamily="50" charset="-128"/>
                <a:ea typeface="Meiryo UI" pitchFamily="50" charset="-128"/>
                <a:cs typeface="Meiryo UI" pitchFamily="50" charset="-128"/>
              </a:rPr>
              <a:t>２・ </a:t>
            </a:r>
            <a:r>
              <a:rPr lang="ja-JP" altLang="en-US" sz="2000" b="1" u="sng" dirty="0">
                <a:solidFill>
                  <a:srgbClr val="000000"/>
                </a:solidFill>
                <a:latin typeface="Meiryo UI" pitchFamily="50" charset="-128"/>
                <a:ea typeface="Meiryo UI" pitchFamily="50" charset="-128"/>
                <a:cs typeface="Meiryo UI" pitchFamily="50" charset="-128"/>
              </a:rPr>
              <a:t>モデル定義レポート（パフォーマンスモデル）</a:t>
            </a:r>
            <a:endParaRPr lang="en-US" altLang="ja-JP" sz="2000" b="1" u="sng" dirty="0">
              <a:solidFill>
                <a:srgbClr val="000000"/>
              </a:solidFill>
              <a:latin typeface="Meiryo UI" pitchFamily="50" charset="-128"/>
              <a:ea typeface="Meiryo UI" pitchFamily="50" charset="-128"/>
              <a:cs typeface="Meiryo UI" pitchFamily="50" charset="-128"/>
            </a:endParaRPr>
          </a:p>
          <a:p>
            <a:pPr>
              <a:spcBef>
                <a:spcPct val="0"/>
              </a:spcBef>
              <a:buFontTx/>
              <a:buNone/>
            </a:pPr>
            <a:endParaRPr lang="en-US" altLang="ja-JP" sz="1400" b="1" u="sng" dirty="0">
              <a:solidFill>
                <a:srgbClr val="000000"/>
              </a:solidFill>
              <a:latin typeface="Meiryo UI" pitchFamily="50" charset="-128"/>
              <a:ea typeface="Meiryo UI" pitchFamily="50" charset="-128"/>
              <a:cs typeface="Meiryo UI" pitchFamily="50" charset="-128"/>
            </a:endParaRPr>
          </a:p>
          <a:p>
            <a:pPr>
              <a:spcBef>
                <a:spcPct val="0"/>
              </a:spcBef>
              <a:buFontTx/>
              <a:buNone/>
            </a:pPr>
            <a:r>
              <a:rPr lang="ja-JP" altLang="en-US" sz="2400" b="1" dirty="0">
                <a:solidFill>
                  <a:srgbClr val="000000"/>
                </a:solidFill>
                <a:latin typeface="Meiryo UI" pitchFamily="50" charset="-128"/>
                <a:ea typeface="Meiryo UI" pitchFamily="50" charset="-128"/>
                <a:cs typeface="Meiryo UI" pitchFamily="50" charset="-128"/>
              </a:rPr>
              <a:t>     </a:t>
            </a:r>
            <a:r>
              <a:rPr lang="ja-JP" altLang="en-US" sz="2000" dirty="0">
                <a:solidFill>
                  <a:srgbClr val="000000"/>
                </a:solidFill>
                <a:latin typeface="Meiryo UI" pitchFamily="50" charset="-128"/>
                <a:ea typeface="Meiryo UI" pitchFamily="50" charset="-128"/>
                <a:cs typeface="Meiryo UI" pitchFamily="50" charset="-128"/>
              </a:rPr>
              <a:t>Ａ：　貴社モデル定義レポート（概要・詳細）</a:t>
            </a:r>
            <a:endParaRPr lang="en-US" altLang="ja-JP" sz="2000" dirty="0">
              <a:solidFill>
                <a:srgbClr val="000000"/>
              </a:solidFill>
              <a:latin typeface="Meiryo UI" pitchFamily="50" charset="-128"/>
              <a:ea typeface="Meiryo UI" pitchFamily="50" charset="-128"/>
              <a:cs typeface="Meiryo UI" pitchFamily="50" charset="-128"/>
            </a:endParaRPr>
          </a:p>
          <a:p>
            <a:pPr>
              <a:spcBef>
                <a:spcPct val="0"/>
              </a:spcBef>
              <a:buFontTx/>
              <a:buNone/>
            </a:pPr>
            <a:r>
              <a:rPr lang="ja-JP" altLang="en-US" sz="2000" dirty="0">
                <a:solidFill>
                  <a:srgbClr val="000000"/>
                </a:solidFill>
                <a:latin typeface="Meiryo UI" pitchFamily="50" charset="-128"/>
                <a:ea typeface="Meiryo UI" pitchFamily="50" charset="-128"/>
                <a:cs typeface="Meiryo UI" pitchFamily="50" charset="-128"/>
              </a:rPr>
              <a:t>　　　Ｂ：　対象者分析レポート（概要・詳細）</a:t>
            </a:r>
            <a:endParaRPr lang="en-US" altLang="ja-JP" sz="2000" dirty="0">
              <a:solidFill>
                <a:srgbClr val="000000"/>
              </a:solidFill>
              <a:latin typeface="Meiryo UI" pitchFamily="50" charset="-128"/>
              <a:ea typeface="Meiryo UI" pitchFamily="50" charset="-128"/>
              <a:cs typeface="Meiryo UI" pitchFamily="50" charset="-128"/>
            </a:endParaRPr>
          </a:p>
          <a:p>
            <a:pPr>
              <a:spcBef>
                <a:spcPct val="0"/>
              </a:spcBef>
              <a:buFontTx/>
              <a:buNone/>
            </a:pPr>
            <a:r>
              <a:rPr lang="ja-JP" altLang="en-US" sz="2000" dirty="0">
                <a:solidFill>
                  <a:srgbClr val="000000"/>
                </a:solidFill>
                <a:latin typeface="Meiryo UI" pitchFamily="50" charset="-128"/>
                <a:ea typeface="Meiryo UI" pitchFamily="50" charset="-128"/>
                <a:cs typeface="Meiryo UI" pitchFamily="50" charset="-128"/>
              </a:rPr>
              <a:t>　　　Ｃ：　外部ベンチマーク（他社データ）との比較</a:t>
            </a:r>
            <a:endParaRPr lang="en-US" altLang="ja-JP" sz="2000" dirty="0">
              <a:solidFill>
                <a:srgbClr val="000000"/>
              </a:solidFill>
              <a:latin typeface="Meiryo UI" pitchFamily="50" charset="-128"/>
              <a:ea typeface="Meiryo UI" pitchFamily="50" charset="-128"/>
              <a:cs typeface="Meiryo UI" pitchFamily="50" charset="-128"/>
            </a:endParaRPr>
          </a:p>
          <a:p>
            <a:pPr>
              <a:spcBef>
                <a:spcPct val="0"/>
              </a:spcBef>
              <a:buFontTx/>
              <a:buNone/>
            </a:pPr>
            <a:endParaRPr lang="en-US" altLang="ja-JP" sz="1800" b="1" dirty="0">
              <a:solidFill>
                <a:srgbClr val="000000"/>
              </a:solidFill>
              <a:latin typeface="Meiryo UI" pitchFamily="50" charset="-128"/>
              <a:ea typeface="Meiryo UI" pitchFamily="50" charset="-128"/>
              <a:cs typeface="Meiryo UI" pitchFamily="50" charset="-128"/>
            </a:endParaRPr>
          </a:p>
          <a:p>
            <a:pPr>
              <a:spcBef>
                <a:spcPct val="0"/>
              </a:spcBef>
              <a:buFontTx/>
              <a:buNone/>
            </a:pPr>
            <a:r>
              <a:rPr lang="ja-JP" altLang="en-US" sz="2400" b="1" dirty="0">
                <a:solidFill>
                  <a:srgbClr val="000000"/>
                </a:solidFill>
                <a:latin typeface="Meiryo UI" pitchFamily="50" charset="-128"/>
                <a:ea typeface="Meiryo UI" pitchFamily="50" charset="-128"/>
                <a:cs typeface="Meiryo UI" pitchFamily="50" charset="-128"/>
              </a:rPr>
              <a:t>　 </a:t>
            </a:r>
            <a:r>
              <a:rPr lang="ja-JP" altLang="en-US" sz="2000" b="1" dirty="0">
                <a:solidFill>
                  <a:srgbClr val="000000"/>
                </a:solidFill>
                <a:latin typeface="Meiryo UI" pitchFamily="50" charset="-128"/>
                <a:ea typeface="Meiryo UI" pitchFamily="50" charset="-128"/>
                <a:cs typeface="Meiryo UI" pitchFamily="50" charset="-128"/>
              </a:rPr>
              <a:t>３・ </a:t>
            </a:r>
            <a:r>
              <a:rPr lang="ja-JP" altLang="en-US" sz="2000" b="1" u="sng" dirty="0">
                <a:solidFill>
                  <a:srgbClr val="000000"/>
                </a:solidFill>
                <a:latin typeface="Meiryo UI" pitchFamily="50" charset="-128"/>
                <a:ea typeface="Meiryo UI" pitchFamily="50" charset="-128"/>
                <a:cs typeface="Meiryo UI" pitchFamily="50" charset="-128"/>
              </a:rPr>
              <a:t>今後の登用にむけて</a:t>
            </a:r>
            <a:endParaRPr lang="en-US" altLang="ja-JP" sz="2000" b="1" u="sng" dirty="0">
              <a:solidFill>
                <a:srgbClr val="000000"/>
              </a:solidFill>
              <a:latin typeface="Meiryo UI" pitchFamily="50" charset="-128"/>
              <a:ea typeface="Meiryo UI" pitchFamily="50" charset="-128"/>
              <a:cs typeface="Meiryo UI" pitchFamily="50" charset="-128"/>
            </a:endParaRPr>
          </a:p>
          <a:p>
            <a:pPr>
              <a:spcBef>
                <a:spcPct val="0"/>
              </a:spcBef>
              <a:buFontTx/>
              <a:buNone/>
            </a:pPr>
            <a:endParaRPr lang="en-US" altLang="ja-JP" sz="1400" b="1" u="sng" dirty="0">
              <a:solidFill>
                <a:srgbClr val="000000"/>
              </a:solidFill>
              <a:latin typeface="Meiryo UI" pitchFamily="50" charset="-128"/>
              <a:ea typeface="Meiryo UI" pitchFamily="50" charset="-128"/>
              <a:cs typeface="Meiryo UI" pitchFamily="50" charset="-128"/>
            </a:endParaRPr>
          </a:p>
          <a:p>
            <a:pPr>
              <a:spcBef>
                <a:spcPct val="0"/>
              </a:spcBef>
              <a:buFontTx/>
              <a:buNone/>
            </a:pPr>
            <a:r>
              <a:rPr lang="ja-JP" altLang="en-US" sz="2400" b="1" dirty="0">
                <a:solidFill>
                  <a:srgbClr val="000000"/>
                </a:solidFill>
                <a:latin typeface="Meiryo UI" pitchFamily="50" charset="-128"/>
                <a:ea typeface="Meiryo UI" pitchFamily="50" charset="-128"/>
                <a:cs typeface="Meiryo UI" pitchFamily="50" charset="-128"/>
              </a:rPr>
              <a:t>     </a:t>
            </a:r>
            <a:r>
              <a:rPr lang="ja-JP" altLang="en-US" sz="2000" dirty="0">
                <a:solidFill>
                  <a:srgbClr val="000000"/>
                </a:solidFill>
                <a:latin typeface="Meiryo UI" pitchFamily="50" charset="-128"/>
                <a:ea typeface="Meiryo UI" pitchFamily="50" charset="-128"/>
                <a:cs typeface="Meiryo UI" pitchFamily="50" charset="-128"/>
              </a:rPr>
              <a:t>Ａ：　ジョブマッチランキング</a:t>
            </a:r>
            <a:endParaRPr lang="en-US" altLang="ja-JP" sz="2000" dirty="0">
              <a:solidFill>
                <a:srgbClr val="000000"/>
              </a:solidFill>
              <a:latin typeface="Meiryo UI" pitchFamily="50" charset="-128"/>
              <a:ea typeface="Meiryo UI" pitchFamily="50" charset="-128"/>
              <a:cs typeface="Meiryo UI" pitchFamily="50" charset="-128"/>
            </a:endParaRPr>
          </a:p>
          <a:p>
            <a:pPr>
              <a:spcBef>
                <a:spcPct val="0"/>
              </a:spcBef>
              <a:buFontTx/>
              <a:buNone/>
            </a:pPr>
            <a:r>
              <a:rPr lang="ja-JP" altLang="en-US" sz="2000" dirty="0">
                <a:solidFill>
                  <a:srgbClr val="000000"/>
                </a:solidFill>
                <a:latin typeface="Meiryo UI" pitchFamily="50" charset="-128"/>
                <a:ea typeface="Meiryo UI" pitchFamily="50" charset="-128"/>
                <a:cs typeface="Meiryo UI" pitchFamily="50" charset="-128"/>
              </a:rPr>
              <a:t>　　　Ｂ：　人材マトリックス表</a:t>
            </a:r>
            <a:r>
              <a:rPr lang="en-US" altLang="ja-JP" sz="2000" dirty="0">
                <a:solidFill>
                  <a:srgbClr val="000000"/>
                </a:solidFill>
                <a:latin typeface="Meiryo UI" pitchFamily="50" charset="-128"/>
                <a:ea typeface="Meiryo UI" pitchFamily="50" charset="-128"/>
                <a:cs typeface="Meiryo UI" pitchFamily="50" charset="-128"/>
              </a:rPr>
              <a:t> </a:t>
            </a:r>
            <a:r>
              <a:rPr lang="ja-JP" altLang="en-US" sz="2000" dirty="0">
                <a:solidFill>
                  <a:srgbClr val="000000"/>
                </a:solidFill>
                <a:latin typeface="Meiryo UI" pitchFamily="50" charset="-128"/>
                <a:ea typeface="Meiryo UI" pitchFamily="50" charset="-128"/>
                <a:cs typeface="Meiryo UI" pitchFamily="50" charset="-128"/>
              </a:rPr>
              <a:t>（貴社評価と関連）</a:t>
            </a:r>
            <a:endParaRPr lang="en-US" altLang="ja-JP" sz="2000" dirty="0">
              <a:solidFill>
                <a:srgbClr val="000000"/>
              </a:solidFill>
              <a:latin typeface="Meiryo UI" pitchFamily="50" charset="-128"/>
              <a:ea typeface="Meiryo UI" pitchFamily="50" charset="-128"/>
              <a:cs typeface="Meiryo UI" pitchFamily="50" charset="-128"/>
            </a:endParaRPr>
          </a:p>
          <a:p>
            <a:pPr>
              <a:spcBef>
                <a:spcPct val="0"/>
              </a:spcBef>
              <a:buFontTx/>
              <a:buNone/>
            </a:pPr>
            <a:endParaRPr lang="en-US" altLang="ja-JP" sz="1600" b="1" dirty="0">
              <a:solidFill>
                <a:srgbClr val="000000"/>
              </a:solidFill>
              <a:latin typeface="Meiryo UI" pitchFamily="50" charset="-128"/>
              <a:ea typeface="Meiryo UI" pitchFamily="50" charset="-128"/>
              <a:cs typeface="Meiryo UI" pitchFamily="50" charset="-128"/>
            </a:endParaRPr>
          </a:p>
          <a:p>
            <a:pPr>
              <a:spcBef>
                <a:spcPct val="0"/>
              </a:spcBef>
              <a:buFontTx/>
              <a:buNone/>
            </a:pPr>
            <a:r>
              <a:rPr lang="ja-JP" altLang="en-US" sz="2400" b="1" dirty="0">
                <a:solidFill>
                  <a:srgbClr val="000000"/>
                </a:solidFill>
                <a:latin typeface="Meiryo UI" pitchFamily="50" charset="-128"/>
                <a:ea typeface="Meiryo UI" pitchFamily="50" charset="-128"/>
                <a:cs typeface="Meiryo UI" pitchFamily="50" charset="-128"/>
              </a:rPr>
              <a:t> 　　　　　　　　</a:t>
            </a:r>
            <a:endParaRPr lang="en-US" altLang="ja-JP" sz="2400" b="1" dirty="0">
              <a:solidFill>
                <a:srgbClr val="000000"/>
              </a:solidFill>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13</a:t>
            </a:fld>
            <a:endParaRPr lang="en-US" sz="1200">
              <a:solidFill>
                <a:srgbClr val="888888"/>
              </a:solidFill>
              <a:latin typeface="Calibri"/>
              <a:ea typeface="Calibri"/>
              <a:cs typeface="Calibri"/>
              <a:sym typeface="Calibri"/>
            </a:endParaRPr>
          </a:p>
        </p:txBody>
      </p:sp>
      <p:sp>
        <p:nvSpPr>
          <p:cNvPr id="2" name="フッター プレースホルダー 1">
            <a:extLst>
              <a:ext uri="{FF2B5EF4-FFF2-40B4-BE49-F238E27FC236}">
                <a16:creationId xmlns:a16="http://schemas.microsoft.com/office/drawing/2014/main" id="{AD90F4DD-2DAF-AD21-3FA1-6120D36E4261}"/>
              </a:ext>
            </a:extLst>
          </p:cNvPr>
          <p:cNvSpPr>
            <a:spLocks noGrp="1"/>
          </p:cNvSpPr>
          <p:nvPr>
            <p:ph type="ftr" idx="11"/>
          </p:nvPr>
        </p:nvSpPr>
        <p:spPr/>
        <p:txBody>
          <a:bodyPr/>
          <a:lstStyle/>
          <a:p>
            <a:r>
              <a:rPr lang="en-US"/>
              <a:t>Copyright©️ 2023 HRD, Inc. All Rights Reserved. Strictly Confidential.</a:t>
            </a:r>
          </a:p>
        </p:txBody>
      </p:sp>
    </p:spTree>
    <p:extLst>
      <p:ext uri="{BB962C8B-B14F-4D97-AF65-F5344CB8AC3E}">
        <p14:creationId xmlns:p14="http://schemas.microsoft.com/office/powerpoint/2010/main" val="2948215485"/>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273"/>
          <p:cNvSpPr/>
          <p:nvPr/>
        </p:nvSpPr>
        <p:spPr>
          <a:xfrm>
            <a:off x="0" y="1412776"/>
            <a:ext cx="9180512" cy="4699173"/>
          </a:xfrm>
          <a:prstGeom prst="rect">
            <a:avLst/>
          </a:prstGeom>
          <a:solidFill>
            <a:srgbClr val="F2F2F2"/>
          </a:solidFill>
          <a:ln>
            <a:noFill/>
          </a:ln>
        </p:spPr>
        <p:txBody>
          <a:bodyPr lIns="91425" tIns="45700" rIns="91425" bIns="45700" anchor="ctr"/>
          <a:lstStyle/>
          <a:p>
            <a:pPr>
              <a:spcBef>
                <a:spcPct val="0"/>
              </a:spcBef>
              <a:defRPr/>
            </a:pPr>
            <a:endParaRPr lang="en-US" altLang="ja-JP" sz="1800" dirty="0">
              <a:latin typeface="MS UI Gothic" pitchFamily="50" charset="-128"/>
              <a:ea typeface="MS UI Gothic" pitchFamily="50" charset="-128"/>
            </a:endParaRPr>
          </a:p>
        </p:txBody>
      </p:sp>
      <p:pic>
        <p:nvPicPr>
          <p:cNvPr id="3" name="図 2"/>
          <p:cNvPicPr>
            <a:picLocks noChangeAspect="1"/>
          </p:cNvPicPr>
          <p:nvPr/>
        </p:nvPicPr>
        <p:blipFill>
          <a:blip r:embed="rId2"/>
          <a:stretch>
            <a:fillRect/>
          </a:stretch>
        </p:blipFill>
        <p:spPr>
          <a:xfrm>
            <a:off x="2633611" y="1929834"/>
            <a:ext cx="2602819" cy="3899771"/>
          </a:xfrm>
          <a:prstGeom prst="rect">
            <a:avLst/>
          </a:prstGeom>
          <a:ln>
            <a:solidFill>
              <a:srgbClr val="00B0F0"/>
            </a:solidFill>
          </a:ln>
        </p:spPr>
      </p:pic>
      <p:sp>
        <p:nvSpPr>
          <p:cNvPr id="167939" name="Title 3"/>
          <p:cNvSpPr txBox="1">
            <a:spLocks/>
          </p:cNvSpPr>
          <p:nvPr/>
        </p:nvSpPr>
        <p:spPr bwMode="auto">
          <a:xfrm>
            <a:off x="468391" y="245383"/>
            <a:ext cx="861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0"/>
              </a:spcBef>
              <a:buFontTx/>
              <a:buNone/>
            </a:pPr>
            <a:r>
              <a:rPr lang="en-US" altLang="ja-JP" b="1" dirty="0">
                <a:solidFill>
                  <a:srgbClr val="000000">
                    <a:lumMod val="50000"/>
                    <a:lumOff val="50000"/>
                  </a:srgbClr>
                </a:solidFill>
                <a:latin typeface="Meiryo UI" pitchFamily="50" charset="-128"/>
                <a:ea typeface="Meiryo UI" pitchFamily="50" charset="-128"/>
                <a:cs typeface="Meiryo UI" pitchFamily="50" charset="-128"/>
              </a:rPr>
              <a:t>0.</a:t>
            </a:r>
            <a:r>
              <a:rPr lang="ja-JP" altLang="en-US" b="1" dirty="0">
                <a:solidFill>
                  <a:srgbClr val="000000">
                    <a:lumMod val="50000"/>
                    <a:lumOff val="50000"/>
                  </a:srgbClr>
                </a:solidFill>
                <a:latin typeface="Meiryo UI" pitchFamily="50" charset="-128"/>
                <a:ea typeface="Meiryo UI" pitchFamily="50" charset="-128"/>
                <a:cs typeface="Meiryo UI" pitchFamily="50" charset="-128"/>
              </a:rPr>
              <a:t>プロジェクト全体レポート</a:t>
            </a:r>
            <a:endParaRPr lang="en-US" altLang="ja-JP" b="1" dirty="0">
              <a:solidFill>
                <a:srgbClr val="000000">
                  <a:lumMod val="50000"/>
                  <a:lumOff val="50000"/>
                </a:srgbClr>
              </a:solidFill>
              <a:latin typeface="Meiryo UI" pitchFamily="50" charset="-128"/>
              <a:ea typeface="Meiryo UI" pitchFamily="50" charset="-128"/>
              <a:cs typeface="Meiryo UI" pitchFamily="50" charset="-128"/>
            </a:endParaRPr>
          </a:p>
          <a:p>
            <a:pPr algn="r">
              <a:spcBef>
                <a:spcPct val="0"/>
              </a:spcBef>
              <a:buFontTx/>
              <a:buNone/>
            </a:pPr>
            <a:br>
              <a:rPr lang="en-US" altLang="ja-JP" sz="1400" b="1" dirty="0">
                <a:solidFill>
                  <a:srgbClr val="000000">
                    <a:lumMod val="50000"/>
                    <a:lumOff val="50000"/>
                  </a:srgbClr>
                </a:solidFill>
                <a:latin typeface="Meiryo UI" pitchFamily="50" charset="-128"/>
                <a:ea typeface="Meiryo UI" pitchFamily="50" charset="-128"/>
                <a:cs typeface="Meiryo UI" pitchFamily="50" charset="-128"/>
              </a:rPr>
            </a:br>
            <a:r>
              <a:rPr lang="ja-JP" altLang="en-US" sz="2000" b="1" dirty="0">
                <a:solidFill>
                  <a:srgbClr val="000000">
                    <a:lumMod val="50000"/>
                    <a:lumOff val="50000"/>
                  </a:srgbClr>
                </a:solidFill>
                <a:latin typeface="Meiryo UI" pitchFamily="50" charset="-128"/>
                <a:ea typeface="Meiryo UI" pitchFamily="50" charset="-128"/>
                <a:cs typeface="Meiryo UI" pitchFamily="50" charset="-128"/>
              </a:rPr>
              <a:t>実施内容の概要をご報告致します。</a:t>
            </a:r>
            <a:br>
              <a:rPr lang="ja-JP" altLang="en-US" sz="2800" b="1" dirty="0">
                <a:solidFill>
                  <a:srgbClr val="000000">
                    <a:lumMod val="50000"/>
                    <a:lumOff val="50000"/>
                  </a:srgbClr>
                </a:solidFill>
                <a:latin typeface="Meiryo UI" pitchFamily="50" charset="-128"/>
                <a:ea typeface="Meiryo UI" pitchFamily="50" charset="-128"/>
                <a:cs typeface="Meiryo UI" pitchFamily="50" charset="-128"/>
              </a:rPr>
            </a:br>
            <a:endParaRPr lang="ja-JP" altLang="en-US" sz="2000" b="1" dirty="0">
              <a:solidFill>
                <a:srgbClr val="000000">
                  <a:lumMod val="50000"/>
                  <a:lumOff val="50000"/>
                </a:srgbClr>
              </a:solidFill>
              <a:latin typeface="Meiryo UI" pitchFamily="50" charset="-128"/>
              <a:ea typeface="Meiryo UI" pitchFamily="50" charset="-128"/>
              <a:cs typeface="Meiryo UI" pitchFamily="50" charset="-128"/>
            </a:endParaRPr>
          </a:p>
        </p:txBody>
      </p:sp>
      <p:sp>
        <p:nvSpPr>
          <p:cNvPr id="33" name="正方形/長方形 32"/>
          <p:cNvSpPr/>
          <p:nvPr/>
        </p:nvSpPr>
        <p:spPr bwMode="auto">
          <a:xfrm>
            <a:off x="1101725" y="3044825"/>
            <a:ext cx="1371600" cy="914400"/>
          </a:xfrm>
          <a:prstGeom prst="rect">
            <a:avLst/>
          </a:prstGeom>
          <a:noFill/>
          <a:ln w="9525" cap="flat" cmpd="sng" algn="ctr">
            <a:noFill/>
            <a:prstDash val="solid"/>
            <a:round/>
            <a:headEnd type="none" w="med" len="med"/>
            <a:tailEnd type="none" w="med" len="med"/>
          </a:ln>
          <a:effectLst/>
        </p:spPr>
        <p:txBody>
          <a:bodyPr/>
          <a:lstStyle/>
          <a:p>
            <a:pPr>
              <a:defRPr/>
            </a:pPr>
            <a:endParaRPr lang="ja-JP" altLang="en-US" sz="2400" dirty="0">
              <a:effectLst>
                <a:outerShdw blurRad="38100" dist="38100" dir="2700000" algn="tl">
                  <a:srgbClr val="000000">
                    <a:alpha val="43137"/>
                  </a:srgbClr>
                </a:outerShdw>
              </a:effectLst>
              <a:ea typeface="ＭＳ Ｐゴシック" charset="-128"/>
            </a:endParaRPr>
          </a:p>
        </p:txBody>
      </p:sp>
      <p:sp>
        <p:nvSpPr>
          <p:cNvPr id="51" name="正方形/長方形 50"/>
          <p:cNvSpPr>
            <a:spLocks noChangeArrowheads="1"/>
          </p:cNvSpPr>
          <p:nvPr/>
        </p:nvSpPr>
        <p:spPr bwMode="auto">
          <a:xfrm>
            <a:off x="6137970" y="3143617"/>
            <a:ext cx="268616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ja-JP" altLang="en-US" sz="2000" dirty="0">
                <a:solidFill>
                  <a:srgbClr val="002060"/>
                </a:solidFill>
                <a:latin typeface="Meiryo UI" pitchFamily="50" charset="-128"/>
                <a:ea typeface="Meiryo UI" pitchFamily="50" charset="-128"/>
                <a:cs typeface="Meiryo UI" pitchFamily="50" charset="-128"/>
              </a:rPr>
              <a:t>取組みの全体内容を</a:t>
            </a:r>
            <a:endParaRPr lang="en-US" altLang="ja-JP" sz="2000" dirty="0">
              <a:solidFill>
                <a:srgbClr val="002060"/>
              </a:solidFill>
              <a:latin typeface="Meiryo UI" pitchFamily="50" charset="-128"/>
              <a:ea typeface="Meiryo UI" pitchFamily="50" charset="-128"/>
              <a:cs typeface="Meiryo UI" pitchFamily="50" charset="-128"/>
            </a:endParaRPr>
          </a:p>
          <a:p>
            <a:pPr>
              <a:spcBef>
                <a:spcPct val="0"/>
              </a:spcBef>
              <a:buFontTx/>
              <a:buNone/>
            </a:pPr>
            <a:r>
              <a:rPr lang="ja-JP" altLang="en-US" sz="2000" dirty="0">
                <a:solidFill>
                  <a:srgbClr val="002060"/>
                </a:solidFill>
                <a:latin typeface="Meiryo UI" pitchFamily="50" charset="-128"/>
                <a:ea typeface="Meiryo UI" pitchFamily="50" charset="-128"/>
                <a:cs typeface="Meiryo UI" pitchFamily="50" charset="-128"/>
              </a:rPr>
              <a:t>おまとめし、エグゼクティブブリーフィング形式で</a:t>
            </a:r>
            <a:endParaRPr lang="en-US" altLang="ja-JP" sz="2000" dirty="0">
              <a:solidFill>
                <a:srgbClr val="002060"/>
              </a:solidFill>
              <a:latin typeface="Meiryo UI" pitchFamily="50" charset="-128"/>
              <a:ea typeface="Meiryo UI" pitchFamily="50" charset="-128"/>
              <a:cs typeface="Meiryo UI" pitchFamily="50" charset="-128"/>
            </a:endParaRPr>
          </a:p>
          <a:p>
            <a:pPr>
              <a:spcBef>
                <a:spcPct val="0"/>
              </a:spcBef>
              <a:buFontTx/>
              <a:buNone/>
            </a:pPr>
            <a:r>
              <a:rPr lang="ja-JP" altLang="en-US" sz="2000" dirty="0">
                <a:solidFill>
                  <a:srgbClr val="002060"/>
                </a:solidFill>
                <a:latin typeface="Meiryo UI" pitchFamily="50" charset="-128"/>
                <a:ea typeface="Meiryo UI" pitchFamily="50" charset="-128"/>
                <a:cs typeface="Meiryo UI" pitchFamily="50" charset="-128"/>
              </a:rPr>
              <a:t>ご報告申し上げます。</a:t>
            </a:r>
            <a:endParaRPr lang="en-US" altLang="ja-JP" sz="2000" dirty="0">
              <a:solidFill>
                <a:srgbClr val="002060"/>
              </a:solidFill>
              <a:latin typeface="Meiryo UI" pitchFamily="50" charset="-128"/>
              <a:ea typeface="Meiryo UI" pitchFamily="50" charset="-128"/>
              <a:cs typeface="Meiryo UI" pitchFamily="50" charset="-128"/>
            </a:endParaRPr>
          </a:p>
          <a:p>
            <a:pPr>
              <a:spcBef>
                <a:spcPct val="0"/>
              </a:spcBef>
              <a:buFontTx/>
              <a:buNone/>
            </a:pPr>
            <a:endParaRPr lang="en-US" altLang="ja-JP" sz="2000" dirty="0">
              <a:solidFill>
                <a:srgbClr val="002060"/>
              </a:solidFill>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14</a:t>
            </a:fld>
            <a:endParaRPr lang="en-US" sz="1200">
              <a:solidFill>
                <a:srgbClr val="888888"/>
              </a:solidFill>
              <a:latin typeface="Calibri"/>
              <a:ea typeface="Calibri"/>
              <a:cs typeface="Calibri"/>
              <a:sym typeface="Calibri"/>
            </a:endParaRPr>
          </a:p>
        </p:txBody>
      </p:sp>
      <p:sp>
        <p:nvSpPr>
          <p:cNvPr id="167965" name="テキスト ボックス 6"/>
          <p:cNvSpPr txBox="1">
            <a:spLocks noChangeArrowheads="1"/>
          </p:cNvSpPr>
          <p:nvPr/>
        </p:nvSpPr>
        <p:spPr bwMode="auto">
          <a:xfrm>
            <a:off x="468391" y="5805264"/>
            <a:ext cx="3024336" cy="46166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ja-JP" altLang="en-US" sz="2400" dirty="0">
                <a:solidFill>
                  <a:srgbClr val="000000"/>
                </a:solidFill>
                <a:latin typeface="Meiryo UI" pitchFamily="50" charset="-128"/>
                <a:ea typeface="Meiryo UI" pitchFamily="50" charset="-128"/>
                <a:cs typeface="Meiryo UI" pitchFamily="50" charset="-128"/>
              </a:rPr>
              <a:t>レポートイメージ</a:t>
            </a:r>
            <a:endParaRPr lang="en-US" altLang="ja-JP" sz="2400" dirty="0">
              <a:solidFill>
                <a:srgbClr val="000000"/>
              </a:solidFill>
              <a:latin typeface="Meiryo UI" pitchFamily="50" charset="-128"/>
              <a:ea typeface="Meiryo UI" pitchFamily="50" charset="-128"/>
              <a:cs typeface="Meiryo UI" pitchFamily="50" charset="-128"/>
            </a:endParaRPr>
          </a:p>
        </p:txBody>
      </p:sp>
      <p:pic>
        <p:nvPicPr>
          <p:cNvPr id="4" name="図 3"/>
          <p:cNvPicPr>
            <a:picLocks noChangeAspect="1"/>
          </p:cNvPicPr>
          <p:nvPr/>
        </p:nvPicPr>
        <p:blipFill>
          <a:blip r:embed="rId3"/>
          <a:stretch>
            <a:fillRect/>
          </a:stretch>
        </p:blipFill>
        <p:spPr>
          <a:xfrm>
            <a:off x="370877" y="428457"/>
            <a:ext cx="2833296" cy="3731774"/>
          </a:xfrm>
          <a:prstGeom prst="rect">
            <a:avLst/>
          </a:prstGeom>
          <a:ln w="31750">
            <a:solidFill>
              <a:srgbClr val="00B0F0"/>
            </a:solidFill>
          </a:ln>
        </p:spPr>
      </p:pic>
      <p:sp>
        <p:nvSpPr>
          <p:cNvPr id="6" name="フッター プレースホルダー 1">
            <a:extLst>
              <a:ext uri="{FF2B5EF4-FFF2-40B4-BE49-F238E27FC236}">
                <a16:creationId xmlns:a16="http://schemas.microsoft.com/office/drawing/2014/main" id="{B9308E05-1D46-6823-C987-5ABF490587D3}"/>
              </a:ext>
            </a:extLst>
          </p:cNvPr>
          <p:cNvSpPr>
            <a:spLocks noGrp="1"/>
          </p:cNvSpPr>
          <p:nvPr>
            <p:ph type="ftr" idx="11"/>
          </p:nvPr>
        </p:nvSpPr>
        <p:spPr>
          <a:xfrm>
            <a:off x="2753999" y="6391413"/>
            <a:ext cx="3636000" cy="365125"/>
          </a:xfrm>
        </p:spPr>
        <p:txBody>
          <a:bodyPr/>
          <a:lstStyle/>
          <a:p>
            <a:r>
              <a:rPr lang="en-US" sz="800">
                <a:latin typeface="メイリオ" panose="020B0604030504040204" pitchFamily="50" charset="-128"/>
                <a:ea typeface="メイリオ" panose="020B0604030504040204" pitchFamily="50" charset="-128"/>
              </a:rPr>
              <a:t>Copyright©️ 2023 HRD, Inc. All Rights Reserved. Strictly Confidential.</a:t>
            </a:r>
          </a:p>
        </p:txBody>
      </p:sp>
    </p:spTree>
    <p:extLst>
      <p:ext uri="{BB962C8B-B14F-4D97-AF65-F5344CB8AC3E}">
        <p14:creationId xmlns:p14="http://schemas.microsoft.com/office/powerpoint/2010/main" val="2961642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273"/>
          <p:cNvSpPr/>
          <p:nvPr/>
        </p:nvSpPr>
        <p:spPr>
          <a:xfrm>
            <a:off x="0" y="1465172"/>
            <a:ext cx="9180512" cy="4699173"/>
          </a:xfrm>
          <a:prstGeom prst="rect">
            <a:avLst/>
          </a:prstGeom>
          <a:solidFill>
            <a:srgbClr val="F2F2F2"/>
          </a:solidFill>
          <a:ln>
            <a:noFill/>
          </a:ln>
        </p:spPr>
        <p:txBody>
          <a:bodyPr lIns="91425" tIns="45700" rIns="91425" bIns="45700" anchor="ctr"/>
          <a:lstStyle/>
          <a:p>
            <a:pPr>
              <a:spcBef>
                <a:spcPct val="0"/>
              </a:spcBef>
              <a:defRPr/>
            </a:pPr>
            <a:endParaRPr lang="en-US" altLang="ja-JP" sz="1800" dirty="0">
              <a:latin typeface="MS UI Gothic" pitchFamily="50" charset="-128"/>
              <a:ea typeface="MS UI Gothic" pitchFamily="50" charset="-128"/>
            </a:endParaRPr>
          </a:p>
        </p:txBody>
      </p:sp>
      <p:sp>
        <p:nvSpPr>
          <p:cNvPr id="167939" name="Title 3"/>
          <p:cNvSpPr txBox="1">
            <a:spLocks/>
          </p:cNvSpPr>
          <p:nvPr/>
        </p:nvSpPr>
        <p:spPr bwMode="auto">
          <a:xfrm>
            <a:off x="429132" y="683884"/>
            <a:ext cx="861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0"/>
              </a:spcBef>
              <a:buFontTx/>
              <a:buNone/>
            </a:pPr>
            <a:r>
              <a:rPr lang="en-US" altLang="ja-JP" b="1" dirty="0">
                <a:solidFill>
                  <a:srgbClr val="000000">
                    <a:lumMod val="50000"/>
                    <a:lumOff val="50000"/>
                  </a:srgbClr>
                </a:solidFill>
                <a:latin typeface="Meiryo UI" pitchFamily="50" charset="-128"/>
                <a:ea typeface="Meiryo UI" pitchFamily="50" charset="-128"/>
                <a:cs typeface="Meiryo UI" pitchFamily="50" charset="-128"/>
              </a:rPr>
              <a:t>1.</a:t>
            </a:r>
            <a:r>
              <a:rPr lang="ja-JP" altLang="en-US" b="1" dirty="0">
                <a:solidFill>
                  <a:srgbClr val="000000">
                    <a:lumMod val="50000"/>
                    <a:lumOff val="50000"/>
                  </a:srgbClr>
                </a:solidFill>
                <a:latin typeface="Meiryo UI" pitchFamily="50" charset="-128"/>
                <a:ea typeface="Meiryo UI" pitchFamily="50" charset="-128"/>
                <a:cs typeface="Meiryo UI" pitchFamily="50" charset="-128"/>
              </a:rPr>
              <a:t>個人別アセスメント</a:t>
            </a:r>
            <a:endParaRPr lang="en-US" altLang="ja-JP" b="1" dirty="0">
              <a:solidFill>
                <a:srgbClr val="000000">
                  <a:lumMod val="50000"/>
                  <a:lumOff val="50000"/>
                </a:srgbClr>
              </a:solidFill>
              <a:latin typeface="Meiryo UI" pitchFamily="50" charset="-128"/>
              <a:ea typeface="Meiryo UI" pitchFamily="50" charset="-128"/>
              <a:cs typeface="Meiryo UI" pitchFamily="50" charset="-128"/>
            </a:endParaRPr>
          </a:p>
          <a:p>
            <a:pPr algn="r">
              <a:spcBef>
                <a:spcPct val="0"/>
              </a:spcBef>
              <a:buFontTx/>
              <a:buNone/>
            </a:pPr>
            <a:r>
              <a:rPr lang="ja-JP" altLang="en-US" b="1" dirty="0">
                <a:solidFill>
                  <a:srgbClr val="000000">
                    <a:lumMod val="50000"/>
                    <a:lumOff val="50000"/>
                  </a:srgbClr>
                </a:solidFill>
                <a:latin typeface="Meiryo UI" pitchFamily="50" charset="-128"/>
                <a:ea typeface="Meiryo UI" pitchFamily="50" charset="-128"/>
                <a:cs typeface="Meiryo UI" pitchFamily="50" charset="-128"/>
              </a:rPr>
              <a:t>結果レポート</a:t>
            </a:r>
            <a:endParaRPr lang="en-US" altLang="ja-JP" b="1" dirty="0">
              <a:solidFill>
                <a:srgbClr val="000000">
                  <a:lumMod val="50000"/>
                  <a:lumOff val="50000"/>
                </a:srgbClr>
              </a:solidFill>
              <a:latin typeface="Meiryo UI" pitchFamily="50" charset="-128"/>
              <a:ea typeface="Meiryo UI" pitchFamily="50" charset="-128"/>
              <a:cs typeface="Meiryo UI" pitchFamily="50" charset="-128"/>
            </a:endParaRPr>
          </a:p>
          <a:p>
            <a:pPr algn="r">
              <a:spcBef>
                <a:spcPct val="0"/>
              </a:spcBef>
              <a:buFontTx/>
              <a:buNone/>
            </a:pPr>
            <a:br>
              <a:rPr lang="en-US" altLang="ja-JP" sz="1400" b="1" dirty="0">
                <a:solidFill>
                  <a:srgbClr val="000000">
                    <a:lumMod val="50000"/>
                    <a:lumOff val="50000"/>
                  </a:srgbClr>
                </a:solidFill>
                <a:latin typeface="Meiryo UI" pitchFamily="50" charset="-128"/>
                <a:ea typeface="Meiryo UI" pitchFamily="50" charset="-128"/>
                <a:cs typeface="Meiryo UI" pitchFamily="50" charset="-128"/>
              </a:rPr>
            </a:br>
            <a:br>
              <a:rPr lang="ja-JP" altLang="en-US" sz="2800" b="1" dirty="0">
                <a:solidFill>
                  <a:srgbClr val="000000">
                    <a:lumMod val="50000"/>
                    <a:lumOff val="50000"/>
                  </a:srgbClr>
                </a:solidFill>
                <a:latin typeface="Meiryo UI" pitchFamily="50" charset="-128"/>
                <a:ea typeface="Meiryo UI" pitchFamily="50" charset="-128"/>
                <a:cs typeface="Meiryo UI" pitchFamily="50" charset="-128"/>
              </a:rPr>
            </a:br>
            <a:endParaRPr lang="ja-JP" altLang="en-US" sz="2000" b="1" dirty="0">
              <a:solidFill>
                <a:srgbClr val="000000">
                  <a:lumMod val="50000"/>
                  <a:lumOff val="50000"/>
                </a:srgbClr>
              </a:solidFill>
              <a:latin typeface="Meiryo UI" pitchFamily="50" charset="-128"/>
              <a:ea typeface="Meiryo UI" pitchFamily="50" charset="-128"/>
              <a:cs typeface="Meiryo UI" pitchFamily="50" charset="-128"/>
            </a:endParaRPr>
          </a:p>
        </p:txBody>
      </p:sp>
      <p:sp>
        <p:nvSpPr>
          <p:cNvPr id="33" name="正方形/長方形 32"/>
          <p:cNvSpPr/>
          <p:nvPr/>
        </p:nvSpPr>
        <p:spPr bwMode="auto">
          <a:xfrm>
            <a:off x="1101725" y="3044825"/>
            <a:ext cx="1371600" cy="914400"/>
          </a:xfrm>
          <a:prstGeom prst="rect">
            <a:avLst/>
          </a:prstGeom>
          <a:noFill/>
          <a:ln w="9525" cap="flat" cmpd="sng" algn="ctr">
            <a:noFill/>
            <a:prstDash val="solid"/>
            <a:round/>
            <a:headEnd type="none" w="med" len="med"/>
            <a:tailEnd type="none" w="med" len="med"/>
          </a:ln>
          <a:effectLst/>
        </p:spPr>
        <p:txBody>
          <a:bodyPr/>
          <a:lstStyle/>
          <a:p>
            <a:pPr>
              <a:defRPr/>
            </a:pPr>
            <a:endParaRPr lang="ja-JP" altLang="en-US" sz="2400" dirty="0">
              <a:effectLst>
                <a:outerShdw blurRad="38100" dist="38100" dir="2700000" algn="tl">
                  <a:srgbClr val="000000">
                    <a:alpha val="43137"/>
                  </a:srgbClr>
                </a:outerShdw>
              </a:effectLst>
              <a:ea typeface="ＭＳ Ｐゴシック" charset="-128"/>
            </a:endParaRPr>
          </a:p>
        </p:txBody>
      </p:sp>
      <p:sp>
        <p:nvSpPr>
          <p:cNvPr id="51" name="正方形/長方形 50"/>
          <p:cNvSpPr>
            <a:spLocks noChangeArrowheads="1"/>
          </p:cNvSpPr>
          <p:nvPr/>
        </p:nvSpPr>
        <p:spPr bwMode="auto">
          <a:xfrm>
            <a:off x="5356981" y="2257996"/>
            <a:ext cx="368275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ja-JP" altLang="en-US" sz="2000" dirty="0">
                <a:solidFill>
                  <a:srgbClr val="002060"/>
                </a:solidFill>
                <a:latin typeface="Meiryo UI" pitchFamily="50" charset="-128"/>
                <a:ea typeface="Meiryo UI" pitchFamily="50" charset="-128"/>
                <a:cs typeface="Meiryo UI" pitchFamily="50" charset="-128"/>
              </a:rPr>
              <a:t>各シニアマネジャーの資質面の　　スコアをレポート致します。</a:t>
            </a:r>
            <a:endParaRPr lang="en-US" altLang="ja-JP" sz="2000" dirty="0">
              <a:solidFill>
                <a:srgbClr val="002060"/>
              </a:solidFill>
              <a:latin typeface="Meiryo UI" pitchFamily="50" charset="-128"/>
              <a:ea typeface="Meiryo UI" pitchFamily="50" charset="-128"/>
              <a:cs typeface="Meiryo UI" pitchFamily="50" charset="-128"/>
            </a:endParaRPr>
          </a:p>
          <a:p>
            <a:pPr>
              <a:spcBef>
                <a:spcPct val="0"/>
              </a:spcBef>
              <a:buFontTx/>
              <a:buNone/>
            </a:pPr>
            <a:r>
              <a:rPr lang="ja-JP" altLang="en-US" sz="2000" dirty="0">
                <a:solidFill>
                  <a:srgbClr val="002060"/>
                </a:solidFill>
                <a:latin typeface="Meiryo UI" pitchFamily="50" charset="-128"/>
                <a:ea typeface="Meiryo UI" pitchFamily="50" charset="-128"/>
                <a:cs typeface="Meiryo UI" pitchFamily="50" charset="-128"/>
              </a:rPr>
              <a:t>（個人レポート、個人プロファイル、</a:t>
            </a:r>
            <a:endParaRPr lang="en-US" altLang="ja-JP" sz="2000" dirty="0">
              <a:solidFill>
                <a:srgbClr val="002060"/>
              </a:solidFill>
              <a:latin typeface="Meiryo UI" pitchFamily="50" charset="-128"/>
              <a:ea typeface="Meiryo UI" pitchFamily="50" charset="-128"/>
              <a:cs typeface="Meiryo UI" pitchFamily="50" charset="-128"/>
            </a:endParaRPr>
          </a:p>
          <a:p>
            <a:pPr>
              <a:spcBef>
                <a:spcPct val="0"/>
              </a:spcBef>
              <a:buFontTx/>
              <a:buNone/>
            </a:pPr>
            <a:r>
              <a:rPr lang="ja-JP" altLang="en-US" sz="2000" dirty="0">
                <a:solidFill>
                  <a:srgbClr val="002060"/>
                </a:solidFill>
                <a:latin typeface="Meiryo UI" pitchFamily="50" charset="-128"/>
                <a:ea typeface="Meiryo UI" pitchFamily="50" charset="-128"/>
                <a:cs typeface="Meiryo UI" pitchFamily="50" charset="-128"/>
              </a:rPr>
              <a:t>　　読み込みガイド資料）</a:t>
            </a:r>
            <a:endParaRPr lang="en-US" altLang="ja-JP" sz="2000" dirty="0">
              <a:solidFill>
                <a:srgbClr val="002060"/>
              </a:solidFill>
              <a:latin typeface="Meiryo UI" pitchFamily="50" charset="-128"/>
              <a:ea typeface="Meiryo UI" pitchFamily="50" charset="-128"/>
              <a:cs typeface="Meiryo UI" pitchFamily="50" charset="-128"/>
            </a:endParaRPr>
          </a:p>
          <a:p>
            <a:pPr>
              <a:spcBef>
                <a:spcPct val="0"/>
              </a:spcBef>
              <a:buFontTx/>
              <a:buNone/>
            </a:pPr>
            <a:endParaRPr lang="en-US" altLang="ja-JP" sz="2000" dirty="0">
              <a:solidFill>
                <a:srgbClr val="002060"/>
              </a:solidFill>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15</a:t>
            </a:fld>
            <a:endParaRPr lang="en-US" sz="1200">
              <a:solidFill>
                <a:srgbClr val="888888"/>
              </a:solidFill>
              <a:latin typeface="Calibri"/>
              <a:ea typeface="Calibri"/>
              <a:cs typeface="Calibri"/>
              <a:sym typeface="Calibri"/>
            </a:endParaRPr>
          </a:p>
        </p:txBody>
      </p:sp>
      <p:pic>
        <p:nvPicPr>
          <p:cNvPr id="4" name="図 3"/>
          <p:cNvPicPr>
            <a:picLocks noChangeAspect="1"/>
          </p:cNvPicPr>
          <p:nvPr/>
        </p:nvPicPr>
        <p:blipFill>
          <a:blip r:embed="rId2"/>
          <a:stretch>
            <a:fillRect/>
          </a:stretch>
        </p:blipFill>
        <p:spPr>
          <a:xfrm>
            <a:off x="213532" y="2308154"/>
            <a:ext cx="2650474" cy="3772211"/>
          </a:xfrm>
          <a:prstGeom prst="rect">
            <a:avLst/>
          </a:prstGeom>
          <a:ln w="28575">
            <a:solidFill>
              <a:srgbClr val="00B0F0"/>
            </a:solidFill>
          </a:ln>
        </p:spPr>
      </p:pic>
      <p:pic>
        <p:nvPicPr>
          <p:cNvPr id="1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965" y="910145"/>
            <a:ext cx="2784467" cy="3506463"/>
          </a:xfrm>
          <a:prstGeom prst="rect">
            <a:avLst/>
          </a:prstGeom>
          <a:noFill/>
          <a:ln w="3175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167965" name="テキスト ボックス 6"/>
          <p:cNvSpPr txBox="1">
            <a:spLocks noChangeArrowheads="1"/>
          </p:cNvSpPr>
          <p:nvPr/>
        </p:nvSpPr>
        <p:spPr bwMode="auto">
          <a:xfrm>
            <a:off x="465948" y="6164345"/>
            <a:ext cx="3024336" cy="46166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ja-JP" altLang="en-US" sz="2400" dirty="0">
                <a:solidFill>
                  <a:srgbClr val="000000"/>
                </a:solidFill>
                <a:latin typeface="Meiryo UI" pitchFamily="50" charset="-128"/>
                <a:ea typeface="Meiryo UI" pitchFamily="50" charset="-128"/>
                <a:cs typeface="Meiryo UI" pitchFamily="50" charset="-128"/>
              </a:rPr>
              <a:t>レポートイメージ</a:t>
            </a:r>
            <a:endParaRPr lang="en-US" altLang="ja-JP" sz="2400" dirty="0">
              <a:solidFill>
                <a:srgbClr val="000000"/>
              </a:solidFill>
              <a:latin typeface="Meiryo UI" pitchFamily="50" charset="-128"/>
              <a:ea typeface="Meiryo UI" pitchFamily="50" charset="-128"/>
              <a:cs typeface="Meiryo UI" pitchFamily="50" charset="-128"/>
            </a:endParaRPr>
          </a:p>
        </p:txBody>
      </p:sp>
      <p:pic>
        <p:nvPicPr>
          <p:cNvPr id="12" name="図 11"/>
          <p:cNvPicPr>
            <a:picLocks noChangeAspect="1"/>
          </p:cNvPicPr>
          <p:nvPr/>
        </p:nvPicPr>
        <p:blipFill>
          <a:blip r:embed="rId4"/>
          <a:stretch>
            <a:fillRect/>
          </a:stretch>
        </p:blipFill>
        <p:spPr>
          <a:xfrm>
            <a:off x="5334536" y="4167924"/>
            <a:ext cx="3105091" cy="2275133"/>
          </a:xfrm>
          <a:prstGeom prst="rect">
            <a:avLst/>
          </a:prstGeom>
        </p:spPr>
      </p:pic>
      <p:sp>
        <p:nvSpPr>
          <p:cNvPr id="5" name="フッター プレースホルダー 1">
            <a:extLst>
              <a:ext uri="{FF2B5EF4-FFF2-40B4-BE49-F238E27FC236}">
                <a16:creationId xmlns:a16="http://schemas.microsoft.com/office/drawing/2014/main" id="{C8778931-1572-FBB3-2A44-40587CBBE69F}"/>
              </a:ext>
            </a:extLst>
          </p:cNvPr>
          <p:cNvSpPr>
            <a:spLocks noGrp="1"/>
          </p:cNvSpPr>
          <p:nvPr>
            <p:ph type="ftr" idx="11"/>
          </p:nvPr>
        </p:nvSpPr>
        <p:spPr>
          <a:xfrm>
            <a:off x="2753999" y="6592267"/>
            <a:ext cx="3636000" cy="365125"/>
          </a:xfrm>
        </p:spPr>
        <p:txBody>
          <a:bodyPr/>
          <a:lstStyle/>
          <a:p>
            <a:r>
              <a:rPr lang="en-US" sz="800">
                <a:latin typeface="メイリオ" panose="020B0604030504040204" pitchFamily="50" charset="-128"/>
                <a:ea typeface="メイリオ" panose="020B0604030504040204" pitchFamily="50" charset="-128"/>
              </a:rPr>
              <a:t>Copyright©️ 2023 HRD, Inc. All Rights Reserved. Strictly Confidential.</a:t>
            </a:r>
          </a:p>
        </p:txBody>
      </p:sp>
    </p:spTree>
    <p:extLst>
      <p:ext uri="{BB962C8B-B14F-4D97-AF65-F5344CB8AC3E}">
        <p14:creationId xmlns:p14="http://schemas.microsoft.com/office/powerpoint/2010/main" val="117157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273"/>
          <p:cNvSpPr/>
          <p:nvPr/>
        </p:nvSpPr>
        <p:spPr>
          <a:xfrm>
            <a:off x="0" y="1597967"/>
            <a:ext cx="9180512" cy="4699173"/>
          </a:xfrm>
          <a:prstGeom prst="rect">
            <a:avLst/>
          </a:prstGeom>
          <a:solidFill>
            <a:srgbClr val="F2F2F2"/>
          </a:solidFill>
          <a:ln>
            <a:noFill/>
          </a:ln>
        </p:spPr>
        <p:txBody>
          <a:bodyPr lIns="91425" tIns="45700" rIns="91425" bIns="45700" anchor="ctr"/>
          <a:lstStyle/>
          <a:p>
            <a:pPr>
              <a:spcBef>
                <a:spcPct val="0"/>
              </a:spcBef>
              <a:defRPr/>
            </a:pPr>
            <a:endParaRPr lang="en-US" altLang="ja-JP" sz="1800" dirty="0">
              <a:latin typeface="MS UI Gothic" pitchFamily="50" charset="-128"/>
              <a:ea typeface="MS UI Gothic" pitchFamily="50" charset="-128"/>
            </a:endParaRPr>
          </a:p>
        </p:txBody>
      </p:sp>
      <p:sp>
        <p:nvSpPr>
          <p:cNvPr id="8" name="テキスト ボックス 7"/>
          <p:cNvSpPr txBox="1"/>
          <p:nvPr/>
        </p:nvSpPr>
        <p:spPr>
          <a:xfrm>
            <a:off x="6156176" y="2492896"/>
            <a:ext cx="2743200" cy="2123658"/>
          </a:xfrm>
          <a:prstGeom prst="rect">
            <a:avLst/>
          </a:prstGeom>
          <a:noFill/>
        </p:spPr>
        <p:txBody>
          <a:bodyPr>
            <a:spAutoFit/>
          </a:bodyPr>
          <a:lstStyle/>
          <a:p>
            <a:pPr>
              <a:defRPr/>
            </a:pP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モデルの構成要素</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ü"/>
              <a:defRPr/>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トップ向けサーベイ</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ü"/>
              <a:defRPr/>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トップ向けインタビュー</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ü"/>
              <a:defRPr/>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貴社現職者の情報</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ü"/>
              <a:defRPr/>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外部ベンチマーク</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Title 3"/>
          <p:cNvSpPr txBox="1">
            <a:spLocks/>
          </p:cNvSpPr>
          <p:nvPr/>
        </p:nvSpPr>
        <p:spPr bwMode="auto">
          <a:xfrm>
            <a:off x="417804" y="856444"/>
            <a:ext cx="8610600" cy="58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0"/>
              </a:spcBef>
              <a:buFontTx/>
              <a:buNone/>
            </a:pPr>
            <a:r>
              <a:rPr lang="en-US" altLang="ja-JP" sz="2800" b="1" dirty="0">
                <a:solidFill>
                  <a:srgbClr val="000000">
                    <a:lumMod val="50000"/>
                    <a:lumOff val="50000"/>
                  </a:srgbClr>
                </a:solidFill>
                <a:latin typeface="Meiryo UI" pitchFamily="50" charset="-128"/>
                <a:ea typeface="Meiryo UI" pitchFamily="50" charset="-128"/>
                <a:cs typeface="Meiryo UI" pitchFamily="50" charset="-128"/>
              </a:rPr>
              <a:t>2.</a:t>
            </a:r>
            <a:r>
              <a:rPr lang="ja-JP" altLang="en-US" sz="2800" b="1" dirty="0">
                <a:solidFill>
                  <a:srgbClr val="000000">
                    <a:lumMod val="50000"/>
                    <a:lumOff val="50000"/>
                  </a:srgbClr>
                </a:solidFill>
                <a:latin typeface="Meiryo UI" pitchFamily="50" charset="-128"/>
                <a:ea typeface="Meiryo UI" pitchFamily="50" charset="-128"/>
                <a:cs typeface="Meiryo UI" pitchFamily="50" charset="-128"/>
              </a:rPr>
              <a:t>Ａ 貴社モデル定義レポート</a:t>
            </a:r>
            <a:endParaRPr lang="en-US" altLang="ja-JP" sz="2800" b="1" dirty="0">
              <a:solidFill>
                <a:srgbClr val="000000">
                  <a:lumMod val="50000"/>
                  <a:lumOff val="50000"/>
                </a:srgbClr>
              </a:solidFill>
              <a:latin typeface="Meiryo UI" pitchFamily="50" charset="-128"/>
              <a:ea typeface="Meiryo UI" pitchFamily="50" charset="-128"/>
              <a:cs typeface="Meiryo UI" pitchFamily="50" charset="-128"/>
            </a:endParaRPr>
          </a:p>
          <a:p>
            <a:pPr algn="r">
              <a:spcBef>
                <a:spcPct val="0"/>
              </a:spcBef>
              <a:buFontTx/>
              <a:buNone/>
            </a:pPr>
            <a:r>
              <a:rPr lang="ja-JP" altLang="en-US" sz="2800" b="1" dirty="0">
                <a:solidFill>
                  <a:srgbClr val="000000">
                    <a:lumMod val="50000"/>
                    <a:lumOff val="50000"/>
                  </a:srgbClr>
                </a:solidFill>
                <a:latin typeface="Meiryo UI" pitchFamily="50" charset="-128"/>
                <a:ea typeface="Meiryo UI" pitchFamily="50" charset="-128"/>
                <a:cs typeface="Meiryo UI" pitchFamily="50" charset="-128"/>
              </a:rPr>
              <a:t>（概要</a:t>
            </a:r>
            <a:r>
              <a:rPr lang="ja-JP" altLang="en-US" sz="2800" b="1" dirty="0">
                <a:solidFill>
                  <a:srgbClr val="000000">
                    <a:lumMod val="50000"/>
                    <a:lumOff val="50000"/>
                  </a:srgbClr>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endParaRPr lang="en-US" altLang="ja-JP" sz="2800" b="1" dirty="0">
              <a:solidFill>
                <a:srgbClr val="000000">
                  <a:lumMod val="50000"/>
                  <a:lumOff val="50000"/>
                </a:srgbClr>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p>
            <a:pPr algn="r">
              <a:spcBef>
                <a:spcPct val="0"/>
              </a:spcBef>
              <a:buFontTx/>
              <a:buNone/>
            </a:pPr>
            <a:br>
              <a:rPr lang="en-US" altLang="ja-JP" sz="1400" b="1" dirty="0">
                <a:solidFill>
                  <a:srgbClr val="000000">
                    <a:lumMod val="50000"/>
                    <a:lumOff val="50000"/>
                  </a:srgbClr>
                </a:solidFill>
                <a:latin typeface="Meiryo UI" pitchFamily="50" charset="-128"/>
                <a:ea typeface="Meiryo UI" pitchFamily="50" charset="-128"/>
                <a:cs typeface="Meiryo UI" pitchFamily="50" charset="-128"/>
              </a:rPr>
            </a:br>
            <a:br>
              <a:rPr lang="ja-JP" altLang="en-US" sz="2800" b="1" dirty="0">
                <a:solidFill>
                  <a:srgbClr val="000000">
                    <a:lumMod val="50000"/>
                    <a:lumOff val="50000"/>
                  </a:srgbClr>
                </a:solidFill>
                <a:latin typeface="Meiryo UI" pitchFamily="50" charset="-128"/>
                <a:ea typeface="Meiryo UI" pitchFamily="50" charset="-128"/>
                <a:cs typeface="Meiryo UI" pitchFamily="50" charset="-128"/>
              </a:rPr>
            </a:br>
            <a:endParaRPr lang="ja-JP" altLang="en-US" sz="2000" b="1" dirty="0">
              <a:solidFill>
                <a:srgbClr val="000000">
                  <a:lumMod val="50000"/>
                  <a:lumOff val="50000"/>
                </a:srgbClr>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323528" y="908720"/>
            <a:ext cx="1604714" cy="3077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b="1" dirty="0">
                <a:solidFill>
                  <a:srgbClr val="000000"/>
                </a:solidFill>
                <a:latin typeface="Meiryo UI" panose="020B0604030504040204" pitchFamily="50" charset="-128"/>
                <a:ea typeface="Meiryo UI" panose="020B0604030504040204" pitchFamily="50" charset="-128"/>
              </a:rPr>
              <a:t>支店長モデル</a:t>
            </a:r>
          </a:p>
        </p:txBody>
      </p:sp>
      <p:sp>
        <p:nvSpPr>
          <p:cNvPr id="2" name="スライド番号プレースホルダー 1"/>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16</a:t>
            </a:fld>
            <a:endParaRPr lang="en-US" sz="1200">
              <a:solidFill>
                <a:srgbClr val="888888"/>
              </a:solidFill>
              <a:latin typeface="Calibri"/>
              <a:ea typeface="Calibri"/>
              <a:cs typeface="Calibri"/>
              <a:sym typeface="Calibri"/>
            </a:endParaRPr>
          </a:p>
        </p:txBody>
      </p:sp>
      <p:grpSp>
        <p:nvGrpSpPr>
          <p:cNvPr id="4" name="グループ化 3">
            <a:extLst>
              <a:ext uri="{FF2B5EF4-FFF2-40B4-BE49-F238E27FC236}">
                <a16:creationId xmlns:a16="http://schemas.microsoft.com/office/drawing/2014/main" id="{CFC7D92A-2381-B750-4E06-D5602B7A76F4}"/>
              </a:ext>
            </a:extLst>
          </p:cNvPr>
          <p:cNvGrpSpPr/>
          <p:nvPr/>
        </p:nvGrpSpPr>
        <p:grpSpPr>
          <a:xfrm>
            <a:off x="228600" y="68766"/>
            <a:ext cx="3543300" cy="5114925"/>
            <a:chOff x="228600" y="68766"/>
            <a:chExt cx="3543300" cy="5114925"/>
          </a:xfrm>
        </p:grpSpPr>
        <p:pic>
          <p:nvPicPr>
            <p:cNvPr id="31334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766"/>
              <a:ext cx="3543300" cy="5114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正方形/長方形 2">
              <a:extLst>
                <a:ext uri="{FF2B5EF4-FFF2-40B4-BE49-F238E27FC236}">
                  <a16:creationId xmlns:a16="http://schemas.microsoft.com/office/drawing/2014/main" id="{662C5C00-EA18-B417-A386-487E2270322A}"/>
                </a:ext>
              </a:extLst>
            </p:cNvPr>
            <p:cNvSpPr/>
            <p:nvPr/>
          </p:nvSpPr>
          <p:spPr>
            <a:xfrm>
              <a:off x="323528" y="3861048"/>
              <a:ext cx="1512168"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13350" name="Picture 8" descr="C:\Users\mizutani\AppData\Local\Temp\SNAGHTML3f7ef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090" y="1249865"/>
            <a:ext cx="3836988" cy="5257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BF9EF227-89DF-0FF7-D0B2-1DEE25D3CF09}"/>
              </a:ext>
            </a:extLst>
          </p:cNvPr>
          <p:cNvSpPr txBox="1"/>
          <p:nvPr/>
        </p:nvSpPr>
        <p:spPr>
          <a:xfrm>
            <a:off x="406670" y="4105822"/>
            <a:ext cx="1496420" cy="646331"/>
          </a:xfrm>
          <a:prstGeom prst="rect">
            <a:avLst/>
          </a:prstGeom>
          <a:noFill/>
        </p:spPr>
        <p:txBody>
          <a:bodyPr wrap="square" rtlCol="0">
            <a:spAutoFit/>
          </a:bodyPr>
          <a:lstStyle/>
          <a:p>
            <a:r>
              <a:rPr kumimoji="1" lang="en-US" altLang="ja-JP" sz="900" dirty="0"/>
              <a:t>HRD</a:t>
            </a:r>
            <a:r>
              <a:rPr kumimoji="1" lang="ja-JP" altLang="en-US" sz="900" dirty="0"/>
              <a:t>株式会社</a:t>
            </a:r>
          </a:p>
          <a:p>
            <a:r>
              <a:rPr kumimoji="1" lang="ja-JP" altLang="en-US" sz="900" dirty="0"/>
              <a:t>〒</a:t>
            </a:r>
            <a:r>
              <a:rPr kumimoji="1" lang="en-US" altLang="ja-JP" sz="900" dirty="0"/>
              <a:t>105-6015</a:t>
            </a:r>
            <a:r>
              <a:rPr kumimoji="1" lang="ja-JP" altLang="en-US" sz="900" dirty="0"/>
              <a:t>　</a:t>
            </a:r>
            <a:endParaRPr kumimoji="1" lang="en-US" altLang="ja-JP" sz="900" dirty="0"/>
          </a:p>
          <a:p>
            <a:r>
              <a:rPr kumimoji="1" lang="ja-JP" altLang="en-US" sz="900" dirty="0"/>
              <a:t>東京都港区虎ノ門</a:t>
            </a:r>
            <a:r>
              <a:rPr kumimoji="1" lang="en-US" altLang="ja-JP" sz="900" dirty="0"/>
              <a:t>4-3-1  </a:t>
            </a:r>
            <a:r>
              <a:rPr kumimoji="1" lang="ja-JP" altLang="en-US" sz="900" dirty="0"/>
              <a:t>城山トラストタワー </a:t>
            </a:r>
            <a:r>
              <a:rPr kumimoji="1" lang="en-US" altLang="ja-JP" sz="900" dirty="0"/>
              <a:t>15</a:t>
            </a:r>
            <a:r>
              <a:rPr kumimoji="1" lang="ja-JP" altLang="en-US" sz="900" dirty="0"/>
              <a:t>階</a:t>
            </a:r>
          </a:p>
        </p:txBody>
      </p:sp>
      <p:sp>
        <p:nvSpPr>
          <p:cNvPr id="7" name="フッター プレースホルダー 1">
            <a:extLst>
              <a:ext uri="{FF2B5EF4-FFF2-40B4-BE49-F238E27FC236}">
                <a16:creationId xmlns:a16="http://schemas.microsoft.com/office/drawing/2014/main" id="{F0311882-AAD5-01C3-A065-35A0FC2A76A0}"/>
              </a:ext>
            </a:extLst>
          </p:cNvPr>
          <p:cNvSpPr>
            <a:spLocks noGrp="1"/>
          </p:cNvSpPr>
          <p:nvPr>
            <p:ph type="ftr" idx="11"/>
          </p:nvPr>
        </p:nvSpPr>
        <p:spPr>
          <a:xfrm>
            <a:off x="2753999" y="6520259"/>
            <a:ext cx="3636000" cy="365125"/>
          </a:xfrm>
        </p:spPr>
        <p:txBody>
          <a:bodyPr/>
          <a:lstStyle/>
          <a:p>
            <a:r>
              <a:rPr lang="en-US" sz="800">
                <a:latin typeface="メイリオ" panose="020B0604030504040204" pitchFamily="50" charset="-128"/>
                <a:ea typeface="メイリオ" panose="020B0604030504040204" pitchFamily="50" charset="-128"/>
              </a:rPr>
              <a:t>Copyright©️ 2023 HRD, Inc. All Rights Reserved. Strictly Confidential.</a:t>
            </a:r>
          </a:p>
        </p:txBody>
      </p:sp>
    </p:spTree>
    <p:extLst>
      <p:ext uri="{BB962C8B-B14F-4D97-AF65-F5344CB8AC3E}">
        <p14:creationId xmlns:p14="http://schemas.microsoft.com/office/powerpoint/2010/main" val="3113844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73"/>
          <p:cNvSpPr/>
          <p:nvPr/>
        </p:nvSpPr>
        <p:spPr>
          <a:xfrm>
            <a:off x="0" y="980729"/>
            <a:ext cx="9180512" cy="5544616"/>
          </a:xfrm>
          <a:prstGeom prst="rect">
            <a:avLst/>
          </a:prstGeom>
          <a:solidFill>
            <a:srgbClr val="F2F2F2"/>
          </a:solidFill>
          <a:ln>
            <a:noFill/>
          </a:ln>
        </p:spPr>
        <p:txBody>
          <a:bodyPr lIns="91425" tIns="45700" rIns="91425" bIns="45700" anchor="ctr"/>
          <a:lstStyle/>
          <a:p>
            <a:pPr>
              <a:spcBef>
                <a:spcPct val="0"/>
              </a:spcBef>
              <a:defRPr/>
            </a:pPr>
            <a:endParaRPr lang="en-US" altLang="ja-JP" sz="1800" dirty="0">
              <a:latin typeface="MS UI Gothic" pitchFamily="50" charset="-128"/>
              <a:ea typeface="MS UI Gothic" pitchFamily="50" charset="-128"/>
            </a:endParaRPr>
          </a:p>
        </p:txBody>
      </p:sp>
      <p:pic>
        <p:nvPicPr>
          <p:cNvPr id="6" name="図 5"/>
          <p:cNvPicPr>
            <a:picLocks noChangeAspect="1"/>
          </p:cNvPicPr>
          <p:nvPr/>
        </p:nvPicPr>
        <p:blipFill>
          <a:blip r:embed="rId3"/>
          <a:stretch>
            <a:fillRect/>
          </a:stretch>
        </p:blipFill>
        <p:spPr>
          <a:xfrm>
            <a:off x="54257" y="1257344"/>
            <a:ext cx="4119730" cy="5093202"/>
          </a:xfrm>
          <a:prstGeom prst="rect">
            <a:avLst/>
          </a:prstGeom>
          <a:ln>
            <a:solidFill>
              <a:schemeClr val="accent1"/>
            </a:solidFill>
          </a:ln>
        </p:spPr>
      </p:pic>
      <p:sp>
        <p:nvSpPr>
          <p:cNvPr id="7" name="Text Placeholder 1"/>
          <p:cNvSpPr txBox="1">
            <a:spLocks/>
          </p:cNvSpPr>
          <p:nvPr/>
        </p:nvSpPr>
        <p:spPr bwMode="auto">
          <a:xfrm>
            <a:off x="4478467" y="1257344"/>
            <a:ext cx="3981965" cy="496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buFontTx/>
              <a:buNone/>
            </a:pPr>
            <a:r>
              <a:rPr lang="ja-JP" altLang="en-US" sz="1292" b="1" dirty="0">
                <a:solidFill>
                  <a:srgbClr val="000000"/>
                </a:solidFill>
                <a:latin typeface="Meiryo UI" panose="020B0604030504040204" pitchFamily="50" charset="-128"/>
                <a:ea typeface="Meiryo UI" panose="020B0604030504040204" pitchFamily="50" charset="-128"/>
              </a:rPr>
              <a:t>人物像サマリー</a:t>
            </a:r>
            <a:endParaRPr lang="en-US" altLang="ja-JP" sz="1292" b="1" dirty="0">
              <a:solidFill>
                <a:srgbClr val="000000"/>
              </a:solidFill>
              <a:latin typeface="Meiryo UI" panose="020B0604030504040204" pitchFamily="50" charset="-128"/>
              <a:ea typeface="Meiryo UI" panose="020B0604030504040204" pitchFamily="50" charset="-128"/>
            </a:endParaRPr>
          </a:p>
          <a:p>
            <a:pPr>
              <a:buFontTx/>
              <a:buNone/>
            </a:pPr>
            <a:r>
              <a:rPr lang="ja-JP" altLang="en-US" sz="1292" dirty="0">
                <a:solidFill>
                  <a:srgbClr val="000000"/>
                </a:solidFill>
                <a:latin typeface="Meiryo UI" panose="020B0604030504040204" pitchFamily="50" charset="-128"/>
                <a:ea typeface="Meiryo UI" panose="020B0604030504040204" pitchFamily="50" charset="-128"/>
              </a:rPr>
              <a:t>・関係の適応力に優れ、周囲を牽引し、自ら決断できるリーダーシップを有する人物像。</a:t>
            </a:r>
            <a:endParaRPr lang="en-US" altLang="ja-JP" sz="1292" dirty="0">
              <a:solidFill>
                <a:srgbClr val="000000"/>
              </a:solidFill>
              <a:latin typeface="Meiryo UI" panose="020B0604030504040204" pitchFamily="50" charset="-128"/>
              <a:ea typeface="Meiryo UI" panose="020B0604030504040204" pitchFamily="50" charset="-128"/>
            </a:endParaRPr>
          </a:p>
          <a:p>
            <a:pPr>
              <a:buFontTx/>
              <a:buNone/>
            </a:pPr>
            <a:endParaRPr lang="en-US" altLang="ja-JP" sz="1292" b="1" dirty="0">
              <a:solidFill>
                <a:srgbClr val="000000"/>
              </a:solidFill>
              <a:latin typeface="Meiryo UI" panose="020B0604030504040204" pitchFamily="50" charset="-128"/>
              <a:ea typeface="Meiryo UI" panose="020B0604030504040204" pitchFamily="50" charset="-128"/>
            </a:endParaRPr>
          </a:p>
          <a:p>
            <a:pPr>
              <a:buFontTx/>
              <a:buNone/>
            </a:pPr>
            <a:r>
              <a:rPr lang="ja-JP" altLang="en-US" sz="1292" b="1" dirty="0">
                <a:solidFill>
                  <a:srgbClr val="000000"/>
                </a:solidFill>
                <a:latin typeface="Meiryo UI" panose="020B0604030504040204" pitchFamily="50" charset="-128"/>
                <a:ea typeface="Meiryo UI" panose="020B0604030504040204" pitchFamily="50" charset="-128"/>
              </a:rPr>
              <a:t>思考スタイル</a:t>
            </a:r>
            <a:endParaRPr lang="en-US" altLang="ja-JP" sz="1292" b="1" dirty="0">
              <a:solidFill>
                <a:srgbClr val="000000"/>
              </a:solidFill>
              <a:latin typeface="Meiryo UI" panose="020B0604030504040204" pitchFamily="50" charset="-128"/>
              <a:ea typeface="Meiryo UI" panose="020B0604030504040204" pitchFamily="50" charset="-128"/>
            </a:endParaRPr>
          </a:p>
          <a:p>
            <a:pPr>
              <a:buFontTx/>
              <a:buNone/>
            </a:pPr>
            <a:r>
              <a:rPr lang="ja-JP" altLang="en-US" sz="1292" dirty="0">
                <a:solidFill>
                  <a:srgbClr val="000000"/>
                </a:solidFill>
                <a:latin typeface="Meiryo UI" panose="020B0604030504040204" pitchFamily="50" charset="-128"/>
                <a:ea typeface="Meiryo UI" panose="020B0604030504040204" pitchFamily="50" charset="-128"/>
              </a:rPr>
              <a:t>・ルーチン業務よりも、程よく迅速なペースで言語や数値情報を処理することをやや好む傾向で、コミュニケーションや問題解決もそつなくこなす対応力を有する。</a:t>
            </a:r>
            <a:endParaRPr lang="en-US" altLang="ja-JP" sz="1292" dirty="0">
              <a:solidFill>
                <a:srgbClr val="000000"/>
              </a:solidFill>
              <a:latin typeface="Meiryo UI" panose="020B0604030504040204" pitchFamily="50" charset="-128"/>
              <a:ea typeface="Meiryo UI" panose="020B0604030504040204" pitchFamily="50" charset="-128"/>
            </a:endParaRPr>
          </a:p>
          <a:p>
            <a:pPr>
              <a:buFontTx/>
              <a:buNone/>
            </a:pPr>
            <a:endParaRPr lang="en-US" altLang="ja-JP" sz="1292" dirty="0">
              <a:solidFill>
                <a:srgbClr val="000000"/>
              </a:solidFill>
              <a:latin typeface="Meiryo UI" panose="020B0604030504040204" pitchFamily="50" charset="-128"/>
              <a:ea typeface="Meiryo UI" panose="020B0604030504040204" pitchFamily="50" charset="-128"/>
            </a:endParaRPr>
          </a:p>
          <a:p>
            <a:pPr>
              <a:buFontTx/>
              <a:buNone/>
            </a:pPr>
            <a:r>
              <a:rPr lang="ja-JP" altLang="en-US" sz="1292" b="1" dirty="0">
                <a:solidFill>
                  <a:srgbClr val="000000"/>
                </a:solidFill>
                <a:latin typeface="Meiryo UI" panose="020B0604030504040204" pitchFamily="50" charset="-128"/>
                <a:ea typeface="Meiryo UI" panose="020B0604030504040204" pitchFamily="50" charset="-128"/>
              </a:rPr>
              <a:t>行動特性</a:t>
            </a:r>
            <a:endParaRPr lang="en-US" altLang="ja-JP" sz="1292" b="1" dirty="0">
              <a:solidFill>
                <a:srgbClr val="000000"/>
              </a:solidFill>
              <a:latin typeface="Meiryo UI" panose="020B0604030504040204" pitchFamily="50" charset="-128"/>
              <a:ea typeface="Meiryo UI" panose="020B0604030504040204" pitchFamily="50" charset="-128"/>
            </a:endParaRPr>
          </a:p>
          <a:p>
            <a:pPr>
              <a:buFontTx/>
              <a:buNone/>
            </a:pPr>
            <a:r>
              <a:rPr lang="ja-JP" altLang="en-US" sz="1292" dirty="0">
                <a:solidFill>
                  <a:srgbClr val="000000"/>
                </a:solidFill>
                <a:latin typeface="Meiryo UI" panose="020B0604030504040204" pitchFamily="50" charset="-128"/>
                <a:ea typeface="Meiryo UI" panose="020B0604030504040204" pitchFamily="50" charset="-128"/>
              </a:rPr>
              <a:t>・高い主張性、社交性は、周囲を巻き込み牽引する人物像。高い決断性、独立性は、自らの裁量で方向性を定め行動を起こすことを意味する。一方で組織から求められる期待を理解し、周囲との協調関係やものごとの意思決定において、状況に応じた振る舞いが可能なバランス感覚を有した人物像。</a:t>
            </a:r>
            <a:endParaRPr lang="en-US" altLang="ja-JP" sz="1292" dirty="0">
              <a:solidFill>
                <a:srgbClr val="000000"/>
              </a:solidFill>
              <a:latin typeface="Meiryo UI" panose="020B0604030504040204" pitchFamily="50" charset="-128"/>
              <a:ea typeface="Meiryo UI" panose="020B0604030504040204" pitchFamily="50" charset="-128"/>
            </a:endParaRPr>
          </a:p>
          <a:p>
            <a:pPr>
              <a:buFontTx/>
              <a:buNone/>
            </a:pPr>
            <a:endParaRPr lang="en-US" altLang="ja-JP" sz="1292" b="1" dirty="0">
              <a:solidFill>
                <a:srgbClr val="000000"/>
              </a:solidFill>
              <a:latin typeface="Meiryo UI" panose="020B0604030504040204" pitchFamily="50" charset="-128"/>
              <a:ea typeface="Meiryo UI" panose="020B0604030504040204" pitchFamily="50" charset="-128"/>
            </a:endParaRPr>
          </a:p>
          <a:p>
            <a:pPr>
              <a:buFontTx/>
              <a:buNone/>
            </a:pPr>
            <a:r>
              <a:rPr lang="ja-JP" altLang="en-US" sz="1292" b="1" dirty="0">
                <a:solidFill>
                  <a:srgbClr val="000000"/>
                </a:solidFill>
                <a:latin typeface="Meiryo UI" panose="020B0604030504040204" pitchFamily="50" charset="-128"/>
                <a:ea typeface="Meiryo UI" panose="020B0604030504040204" pitchFamily="50" charset="-128"/>
              </a:rPr>
              <a:t>仕事への興味</a:t>
            </a:r>
            <a:endParaRPr lang="en-US" altLang="ja-JP" sz="1292" b="1" dirty="0">
              <a:solidFill>
                <a:srgbClr val="000000"/>
              </a:solidFill>
              <a:latin typeface="Meiryo UI" panose="020B0604030504040204" pitchFamily="50" charset="-128"/>
              <a:ea typeface="Meiryo UI" panose="020B0604030504040204" pitchFamily="50" charset="-128"/>
            </a:endParaRPr>
          </a:p>
          <a:p>
            <a:pPr>
              <a:buFontTx/>
              <a:buNone/>
            </a:pPr>
            <a:r>
              <a:rPr lang="ja-JP" altLang="en-US" sz="1292" dirty="0">
                <a:solidFill>
                  <a:srgbClr val="000000"/>
                </a:solidFill>
                <a:latin typeface="Meiryo UI" panose="020B0604030504040204" pitchFamily="50" charset="-128"/>
                <a:ea typeface="Meiryo UI" panose="020B0604030504040204" pitchFamily="50" charset="-128"/>
              </a:rPr>
              <a:t>・人への興味関心は人をマネジメントしていくうえで必要な要素。ビジネス成果への意欲も有している。また仕事において独創性を発揮できる環境に動機づけられる。</a:t>
            </a:r>
            <a:endParaRPr lang="en-US" altLang="ja-JP" sz="1292" dirty="0">
              <a:solidFill>
                <a:srgbClr val="000000"/>
              </a:solidFill>
              <a:latin typeface="Meiryo UI" panose="020B0604030504040204" pitchFamily="50" charset="-128"/>
              <a:ea typeface="Meiryo UI" panose="020B0604030504040204" pitchFamily="50" charset="-128"/>
            </a:endParaRPr>
          </a:p>
        </p:txBody>
      </p:sp>
      <p:sp>
        <p:nvSpPr>
          <p:cNvPr id="9" name="円/楕円 8"/>
          <p:cNvSpPr/>
          <p:nvPr/>
        </p:nvSpPr>
        <p:spPr>
          <a:xfrm>
            <a:off x="3921388" y="6096464"/>
            <a:ext cx="1225278" cy="530697"/>
          </a:xfrm>
          <a:prstGeom prst="ellipse">
            <a:avLst/>
          </a:prstGeom>
          <a:solidFill>
            <a:srgbClr val="F79646">
              <a:lumMod val="75000"/>
            </a:srgbClr>
          </a:solidFill>
          <a:ln w="25400" cap="flat" cmpd="sng" algn="ctr">
            <a:solidFill>
              <a:sysClr val="window" lastClr="FFFFFF"/>
            </a:solidFill>
            <a:prstDash val="solid"/>
          </a:ln>
          <a:effectLst/>
        </p:spPr>
        <p:txBody>
          <a:bodyPr anchor="ctr"/>
          <a:lstStyle/>
          <a:p>
            <a:pPr algn="ctr">
              <a:defRPr/>
            </a:pPr>
            <a:endParaRPr lang="en-US" altLang="ja-JP" dirty="0">
              <a:solidFill>
                <a:prstClr val="white"/>
              </a:solidFill>
            </a:endParaRPr>
          </a:p>
          <a:p>
            <a:pPr algn="ctr">
              <a:defRPr/>
            </a:pPr>
            <a:r>
              <a:rPr lang="ja-JP" altLang="en-US" sz="1100" dirty="0">
                <a:solidFill>
                  <a:prstClr val="white"/>
                </a:solidFill>
              </a:rPr>
              <a:t>レポート</a:t>
            </a:r>
            <a:endParaRPr lang="en-US" altLang="ja-JP" sz="1100" dirty="0">
              <a:solidFill>
                <a:prstClr val="white"/>
              </a:solidFill>
            </a:endParaRPr>
          </a:p>
          <a:p>
            <a:pPr algn="ctr">
              <a:defRPr/>
            </a:pPr>
            <a:r>
              <a:rPr lang="ja-JP" altLang="en-US" sz="1100" dirty="0">
                <a:solidFill>
                  <a:prstClr val="white"/>
                </a:solidFill>
              </a:rPr>
              <a:t>イメージ</a:t>
            </a:r>
            <a:endParaRPr lang="en-US" altLang="ja-JP" sz="1100" dirty="0">
              <a:solidFill>
                <a:prstClr val="white"/>
              </a:solidFill>
            </a:endParaRPr>
          </a:p>
          <a:p>
            <a:pPr algn="ctr">
              <a:defRPr/>
            </a:pPr>
            <a:endParaRPr lang="en-US" altLang="ja-JP" dirty="0">
              <a:solidFill>
                <a:prstClr val="white"/>
              </a:solidFill>
            </a:endParaRPr>
          </a:p>
        </p:txBody>
      </p:sp>
      <p:sp>
        <p:nvSpPr>
          <p:cNvPr id="10" name="Title 3"/>
          <p:cNvSpPr txBox="1">
            <a:spLocks/>
          </p:cNvSpPr>
          <p:nvPr/>
        </p:nvSpPr>
        <p:spPr bwMode="auto">
          <a:xfrm>
            <a:off x="173167" y="788486"/>
            <a:ext cx="8610600" cy="58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ja-JP" b="1" dirty="0">
                <a:solidFill>
                  <a:srgbClr val="000000">
                    <a:lumMod val="50000"/>
                    <a:lumOff val="50000"/>
                  </a:srgbClr>
                </a:solidFill>
                <a:latin typeface="Meiryo UI" pitchFamily="50" charset="-128"/>
                <a:ea typeface="Meiryo UI" pitchFamily="50" charset="-128"/>
                <a:cs typeface="Meiryo UI" pitchFamily="50" charset="-128"/>
              </a:rPr>
              <a:t>2.A</a:t>
            </a:r>
            <a:r>
              <a:rPr lang="ja-JP" altLang="en-US" b="1" dirty="0">
                <a:solidFill>
                  <a:srgbClr val="000000">
                    <a:lumMod val="50000"/>
                    <a:lumOff val="50000"/>
                  </a:srgbClr>
                </a:solidFill>
                <a:latin typeface="Meiryo UI" pitchFamily="50" charset="-128"/>
                <a:ea typeface="Meiryo UI" pitchFamily="50" charset="-128"/>
                <a:cs typeface="Meiryo UI" pitchFamily="50" charset="-128"/>
              </a:rPr>
              <a:t>　貴社モデル定義レポート</a:t>
            </a:r>
            <a:endParaRPr lang="en-US" altLang="ja-JP" b="1" dirty="0">
              <a:solidFill>
                <a:srgbClr val="000000">
                  <a:lumMod val="50000"/>
                  <a:lumOff val="50000"/>
                </a:srgbClr>
              </a:solidFill>
              <a:latin typeface="Meiryo UI" pitchFamily="50" charset="-128"/>
              <a:ea typeface="Meiryo UI" pitchFamily="50" charset="-128"/>
              <a:cs typeface="Meiryo UI" pitchFamily="50" charset="-128"/>
            </a:endParaRPr>
          </a:p>
          <a:p>
            <a:pPr algn="ctr">
              <a:spcBef>
                <a:spcPct val="0"/>
              </a:spcBef>
              <a:buFontTx/>
              <a:buNone/>
            </a:pPr>
            <a:r>
              <a:rPr lang="ja-JP" altLang="en-US" sz="2400" b="1" dirty="0">
                <a:solidFill>
                  <a:srgbClr val="000000">
                    <a:lumMod val="50000"/>
                    <a:lumOff val="50000"/>
                  </a:srgbClr>
                </a:solidFill>
                <a:latin typeface="Meiryo UI" pitchFamily="50" charset="-128"/>
                <a:ea typeface="Meiryo UI" pitchFamily="50" charset="-128"/>
                <a:cs typeface="Meiryo UI" pitchFamily="50" charset="-128"/>
              </a:rPr>
              <a:t>（詳細）</a:t>
            </a:r>
            <a:endParaRPr lang="en-US" altLang="ja-JP" sz="2400" b="1" dirty="0">
              <a:solidFill>
                <a:srgbClr val="000000">
                  <a:lumMod val="50000"/>
                  <a:lumOff val="50000"/>
                </a:srgbClr>
              </a:solidFill>
              <a:latin typeface="Meiryo UI" pitchFamily="50" charset="-128"/>
              <a:ea typeface="Meiryo UI" pitchFamily="50" charset="-128"/>
              <a:cs typeface="Meiryo UI" pitchFamily="50" charset="-128"/>
            </a:endParaRPr>
          </a:p>
          <a:p>
            <a:pPr algn="r">
              <a:spcBef>
                <a:spcPct val="0"/>
              </a:spcBef>
              <a:buFontTx/>
              <a:buNone/>
            </a:pPr>
            <a:br>
              <a:rPr lang="en-US" altLang="ja-JP" sz="1400" b="1" dirty="0">
                <a:solidFill>
                  <a:srgbClr val="000000">
                    <a:lumMod val="50000"/>
                    <a:lumOff val="50000"/>
                  </a:srgbClr>
                </a:solidFill>
                <a:latin typeface="Meiryo UI" pitchFamily="50" charset="-128"/>
                <a:ea typeface="Meiryo UI" pitchFamily="50" charset="-128"/>
                <a:cs typeface="Meiryo UI" pitchFamily="50" charset="-128"/>
              </a:rPr>
            </a:br>
            <a:br>
              <a:rPr lang="ja-JP" altLang="en-US" sz="2800" b="1" dirty="0">
                <a:solidFill>
                  <a:srgbClr val="000000">
                    <a:lumMod val="50000"/>
                    <a:lumOff val="50000"/>
                  </a:srgbClr>
                </a:solidFill>
                <a:latin typeface="Meiryo UI" pitchFamily="50" charset="-128"/>
                <a:ea typeface="Meiryo UI" pitchFamily="50" charset="-128"/>
                <a:cs typeface="Meiryo UI" pitchFamily="50" charset="-128"/>
              </a:rPr>
            </a:br>
            <a:endParaRPr lang="ja-JP" altLang="en-US" sz="2000" b="1" dirty="0">
              <a:solidFill>
                <a:srgbClr val="000000">
                  <a:lumMod val="50000"/>
                  <a:lumOff val="50000"/>
                </a:srgbClr>
              </a:solidFill>
              <a:latin typeface="Meiryo UI" pitchFamily="50" charset="-128"/>
              <a:ea typeface="Meiryo UI" pitchFamily="50" charset="-128"/>
              <a:cs typeface="Meiryo UI" pitchFamily="50" charset="-128"/>
            </a:endParaRPr>
          </a:p>
        </p:txBody>
      </p:sp>
      <p:sp>
        <p:nvSpPr>
          <p:cNvPr id="2" name="フッター プレースホルダー 1">
            <a:extLst>
              <a:ext uri="{FF2B5EF4-FFF2-40B4-BE49-F238E27FC236}">
                <a16:creationId xmlns:a16="http://schemas.microsoft.com/office/drawing/2014/main" id="{3D894DA6-E084-93FF-2F79-56335BA081D5}"/>
              </a:ext>
            </a:extLst>
          </p:cNvPr>
          <p:cNvSpPr>
            <a:spLocks noGrp="1"/>
          </p:cNvSpPr>
          <p:nvPr>
            <p:ph type="ftr" sz="quarter" idx="11"/>
          </p:nvPr>
        </p:nvSpPr>
        <p:spPr>
          <a:xfrm>
            <a:off x="2753999" y="6520259"/>
            <a:ext cx="3636000" cy="365125"/>
          </a:xfrm>
        </p:spPr>
        <p:txBody>
          <a:bodyPr/>
          <a:lstStyle/>
          <a:p>
            <a:pPr>
              <a:defRPr/>
            </a:pPr>
            <a:r>
              <a:rPr lang="en-US" altLang="ja-JP" dirty="0"/>
              <a:t>Copyright©️ 2023 HRD, Inc. All Rights Reserved. Strictly Confidential.</a:t>
            </a:r>
          </a:p>
        </p:txBody>
      </p:sp>
      <p:sp>
        <p:nvSpPr>
          <p:cNvPr id="3" name="スライド番号プレースホルダー 2">
            <a:extLst>
              <a:ext uri="{FF2B5EF4-FFF2-40B4-BE49-F238E27FC236}">
                <a16:creationId xmlns:a16="http://schemas.microsoft.com/office/drawing/2014/main" id="{6358526B-9757-2741-CF4C-15197DE1EAC3}"/>
              </a:ext>
            </a:extLst>
          </p:cNvPr>
          <p:cNvSpPr>
            <a:spLocks noGrp="1"/>
          </p:cNvSpPr>
          <p:nvPr>
            <p:ph type="sldNum" sz="quarter" idx="12"/>
          </p:nvPr>
        </p:nvSpPr>
        <p:spPr/>
        <p:txBody>
          <a:bodyPr/>
          <a:lstStyle/>
          <a:p>
            <a:pPr>
              <a:defRPr/>
            </a:pPr>
            <a:fld id="{33B4ADC0-C8A2-4AAD-8B07-894B93379CB9}" type="slidenum">
              <a:rPr lang="en-US" altLang="ja-JP" smtClean="0"/>
              <a:pPr>
                <a:defRPr/>
              </a:pPr>
              <a:t>17</a:t>
            </a:fld>
            <a:endParaRPr lang="en-US" altLang="ja-JP"/>
          </a:p>
        </p:txBody>
      </p:sp>
    </p:spTree>
    <p:extLst>
      <p:ext uri="{BB962C8B-B14F-4D97-AF65-F5344CB8AC3E}">
        <p14:creationId xmlns:p14="http://schemas.microsoft.com/office/powerpoint/2010/main" val="101967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rot="10800000">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ja-JP" sz="800">
              <a:solidFill>
                <a:srgbClr val="FFFFFF"/>
              </a:solidFill>
              <a:cs typeface="Arial" pitchFamily="34" charset="0"/>
            </a:endParaRPr>
          </a:p>
        </p:txBody>
      </p:sp>
      <p:sp>
        <p:nvSpPr>
          <p:cNvPr id="57" name="Rounded Rectangle 56"/>
          <p:cNvSpPr/>
          <p:nvPr/>
        </p:nvSpPr>
        <p:spPr>
          <a:xfrm>
            <a:off x="0" y="-74613"/>
            <a:ext cx="9144000" cy="5662613"/>
          </a:xfrm>
          <a:prstGeom prst="roundRect">
            <a:avLst>
              <a:gd name="adj" fmla="val 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ja-JP">
              <a:solidFill>
                <a:srgbClr val="FFFFFF"/>
              </a:solidFill>
              <a:cs typeface="Arial" pitchFamily="34" charset="0"/>
            </a:endParaRPr>
          </a:p>
        </p:txBody>
      </p:sp>
      <p:sp>
        <p:nvSpPr>
          <p:cNvPr id="24" name="Title 1"/>
          <p:cNvSpPr txBox="1">
            <a:spLocks/>
          </p:cNvSpPr>
          <p:nvPr/>
        </p:nvSpPr>
        <p:spPr>
          <a:xfrm>
            <a:off x="56356" y="67016"/>
            <a:ext cx="9067800" cy="698227"/>
          </a:xfrm>
          <a:prstGeom prst="rect">
            <a:avLst/>
          </a:prstGeom>
        </p:spPr>
        <p:txBody>
          <a:bodyPr/>
          <a:lstStyle/>
          <a:p>
            <a:pPr algn="ctr">
              <a:defRPr/>
            </a:pPr>
            <a:r>
              <a:rPr lang="ja-JP" altLang="en-US" sz="16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　</a:t>
            </a:r>
            <a:r>
              <a:rPr lang="en-US" altLang="ja-JP" sz="2800" b="1" dirty="0">
                <a:solidFill>
                  <a:srgbClr val="000000">
                    <a:lumMod val="50000"/>
                    <a:lumOff val="50000"/>
                  </a:srgbClr>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2.</a:t>
            </a:r>
            <a:r>
              <a:rPr lang="ja-JP" altLang="en-US" sz="2800" b="1" dirty="0">
                <a:solidFill>
                  <a:srgbClr val="000000">
                    <a:lumMod val="50000"/>
                    <a:lumOff val="50000"/>
                  </a:srgbClr>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Ｂ　対象者分析レポート（概要）</a:t>
            </a:r>
            <a:endParaRPr lang="en-US" altLang="ja-JP" sz="2800" b="1" dirty="0">
              <a:solidFill>
                <a:srgbClr val="000000">
                  <a:lumMod val="50000"/>
                  <a:lumOff val="50000"/>
                </a:srgbClr>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a:p>
            <a:pPr>
              <a:defRPr/>
            </a:pPr>
            <a:r>
              <a:rPr lang="ja-JP" altLang="en-US" sz="28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　　　　　　　　　　　　　　　</a:t>
            </a:r>
            <a:endParaRPr lang="en-US" sz="28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p:txBody>
      </p:sp>
      <p:sp>
        <p:nvSpPr>
          <p:cNvPr id="36" name="TextBox 35"/>
          <p:cNvSpPr txBox="1"/>
          <p:nvPr/>
        </p:nvSpPr>
        <p:spPr>
          <a:xfrm>
            <a:off x="417513" y="1032793"/>
            <a:ext cx="2173287" cy="307975"/>
          </a:xfrm>
          <a:prstGeom prst="rect">
            <a:avLst/>
          </a:prstGeom>
          <a:solidFill>
            <a:schemeClr val="bg2"/>
          </a:solidFill>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en-US" altLang="ja-JP" b="1" dirty="0">
                <a:solidFill>
                  <a:srgbClr val="FFFFFF"/>
                </a:solidFill>
                <a:latin typeface="Meiryo UI" pitchFamily="50" charset="-128"/>
                <a:ea typeface="Meiryo UI" pitchFamily="50" charset="-128"/>
                <a:cs typeface="Meiryo UI" pitchFamily="50" charset="-128"/>
              </a:rPr>
              <a:t>20</a:t>
            </a:r>
            <a:r>
              <a:rPr lang="ja-JP" altLang="en-US" b="1" dirty="0">
                <a:solidFill>
                  <a:srgbClr val="FFFFFF"/>
                </a:solidFill>
                <a:latin typeface="Meiryo UI" pitchFamily="50" charset="-128"/>
                <a:ea typeface="Meiryo UI" pitchFamily="50" charset="-128"/>
                <a:cs typeface="Meiryo UI" pitchFamily="50" charset="-128"/>
              </a:rPr>
              <a:t>項目の指標を分析</a:t>
            </a:r>
            <a:endParaRPr lang="en-US" b="1" dirty="0">
              <a:solidFill>
                <a:srgbClr val="FFFFFF"/>
              </a:solidFill>
              <a:latin typeface="Meiryo UI" pitchFamily="50" charset="-128"/>
              <a:ea typeface="Meiryo UI" pitchFamily="50" charset="-128"/>
              <a:cs typeface="Meiryo UI" pitchFamily="50" charset="-128"/>
            </a:endParaRPr>
          </a:p>
        </p:txBody>
      </p:sp>
      <p:sp>
        <p:nvSpPr>
          <p:cNvPr id="37" name="TextBox 36"/>
          <p:cNvSpPr txBox="1"/>
          <p:nvPr/>
        </p:nvSpPr>
        <p:spPr>
          <a:xfrm>
            <a:off x="3505200" y="1066800"/>
            <a:ext cx="4953000" cy="584200"/>
          </a:xfrm>
          <a:prstGeom prst="rect">
            <a:avLst/>
          </a:prstGeom>
          <a:solidFill>
            <a:schemeClr val="bg2"/>
          </a:solidFill>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ja-JP" altLang="en-US" sz="1600" b="1" dirty="0">
                <a:solidFill>
                  <a:srgbClr val="FFFFFF"/>
                </a:solidFill>
                <a:latin typeface="Meiryo UI" pitchFamily="50" charset="-128"/>
                <a:ea typeface="Meiryo UI" pitchFamily="50" charset="-128"/>
                <a:cs typeface="Meiryo UI" pitchFamily="50" charset="-128"/>
              </a:rPr>
              <a:t>支店長としてカギとなる因子を数値で分析して、</a:t>
            </a:r>
            <a:endParaRPr lang="en-US" altLang="ja-JP" sz="1600" b="1" dirty="0">
              <a:solidFill>
                <a:srgbClr val="FFFFFF"/>
              </a:solidFill>
              <a:latin typeface="Meiryo UI" pitchFamily="50" charset="-128"/>
              <a:ea typeface="Meiryo UI" pitchFamily="50" charset="-128"/>
              <a:cs typeface="Meiryo UI" pitchFamily="50" charset="-128"/>
            </a:endParaRPr>
          </a:p>
          <a:p>
            <a:pPr algn="ctr">
              <a:defRPr/>
            </a:pPr>
            <a:r>
              <a:rPr lang="ja-JP" altLang="en-US" sz="1600" b="1" dirty="0">
                <a:solidFill>
                  <a:srgbClr val="FFFFFF"/>
                </a:solidFill>
                <a:latin typeface="Meiryo UI" pitchFamily="50" charset="-128"/>
                <a:ea typeface="Meiryo UI" pitchFamily="50" charset="-128"/>
                <a:cs typeface="Meiryo UI" pitchFamily="50" charset="-128"/>
              </a:rPr>
              <a:t>客観的にレポート致します。</a:t>
            </a:r>
            <a:endParaRPr lang="en-US" sz="1600" b="1" dirty="0">
              <a:solidFill>
                <a:srgbClr val="FFFFFF"/>
              </a:solidFill>
              <a:latin typeface="Meiryo UI" pitchFamily="50" charset="-128"/>
              <a:ea typeface="Meiryo UI" pitchFamily="50" charset="-128"/>
              <a:cs typeface="Meiryo UI" pitchFamily="50" charset="-128"/>
            </a:endParaRPr>
          </a:p>
        </p:txBody>
      </p:sp>
      <p:pic>
        <p:nvPicPr>
          <p:cNvPr id="165896" name="Picture 16" descr="C:\Users\mizutani\AppData\Local\Temp\SNAGHTML112e6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12776"/>
            <a:ext cx="28956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7" name="Picture 20" descr="C:\Users\mizutani\AppData\Local\Temp\SNAGHTML13c5a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912292"/>
            <a:ext cx="5364088" cy="22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円/楕円 1"/>
          <p:cNvSpPr/>
          <p:nvPr/>
        </p:nvSpPr>
        <p:spPr bwMode="auto">
          <a:xfrm>
            <a:off x="7010400" y="2782888"/>
            <a:ext cx="381000" cy="265112"/>
          </a:xfrm>
          <a:prstGeom prst="ellipse">
            <a:avLst/>
          </a:prstGeom>
          <a:noFill/>
          <a:ln w="38100" cap="flat" cmpd="sng" algn="ctr">
            <a:solidFill>
              <a:srgbClr val="FF0000"/>
            </a:solidFill>
            <a:prstDash val="solid"/>
            <a:round/>
            <a:headEnd type="none" w="med" len="med"/>
            <a:tailEnd type="none" w="med" len="med"/>
          </a:ln>
          <a:effectLst/>
        </p:spPr>
        <p:txBody>
          <a:bodyPr/>
          <a:lstStyle/>
          <a:p>
            <a:pPr>
              <a:defRPr/>
            </a:pPr>
            <a:endParaRPr lang="ja-JP" altLang="en-US" sz="2400">
              <a:effectLst>
                <a:outerShdw blurRad="38100" dist="38100" dir="2700000" algn="tl">
                  <a:srgbClr val="000000">
                    <a:alpha val="43137"/>
                  </a:srgbClr>
                </a:outerShdw>
              </a:effectLst>
              <a:latin typeface="Arial" charset="0"/>
            </a:endParaRPr>
          </a:p>
        </p:txBody>
      </p:sp>
      <p:cxnSp>
        <p:nvCxnSpPr>
          <p:cNvPr id="34" name="Straight Arrow Connector 33"/>
          <p:cNvCxnSpPr/>
          <p:nvPr/>
        </p:nvCxnSpPr>
        <p:spPr>
          <a:xfrm>
            <a:off x="2667000" y="3124200"/>
            <a:ext cx="609600" cy="77788"/>
          </a:xfrm>
          <a:prstGeom prst="straightConnector1">
            <a:avLst/>
          </a:prstGeom>
          <a:ln w="3175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5900" name="テキスト ボックス 6"/>
          <p:cNvSpPr txBox="1">
            <a:spLocks noChangeArrowheads="1"/>
          </p:cNvSpPr>
          <p:nvPr/>
        </p:nvSpPr>
        <p:spPr bwMode="auto">
          <a:xfrm>
            <a:off x="3505200" y="4397375"/>
            <a:ext cx="5334000"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lgn="ctr">
              <a:spcBef>
                <a:spcPct val="0"/>
              </a:spcBef>
              <a:buFontTx/>
              <a:buNone/>
            </a:pPr>
            <a:r>
              <a:rPr lang="ja-JP" altLang="en-US" sz="2000" dirty="0">
                <a:solidFill>
                  <a:srgbClr val="000000"/>
                </a:solidFill>
                <a:latin typeface="Meiryo UI" pitchFamily="50" charset="-128"/>
                <a:ea typeface="Meiryo UI" pitchFamily="50" charset="-128"/>
                <a:cs typeface="Meiryo UI" pitchFamily="50" charset="-128"/>
              </a:rPr>
              <a:t>＜共通項の発見＞独立性の項目において</a:t>
            </a:r>
            <a:endParaRPr lang="en-US" altLang="ja-JP" sz="2000" dirty="0">
              <a:solidFill>
                <a:srgbClr val="000000"/>
              </a:solidFill>
              <a:latin typeface="Meiryo UI" pitchFamily="50" charset="-128"/>
              <a:ea typeface="Meiryo UI" pitchFamily="50" charset="-128"/>
              <a:cs typeface="Meiryo UI" pitchFamily="50" charset="-128"/>
            </a:endParaRPr>
          </a:p>
          <a:p>
            <a:pPr algn="ctr">
              <a:spcBef>
                <a:spcPct val="0"/>
              </a:spcBef>
              <a:buFontTx/>
              <a:buNone/>
            </a:pPr>
            <a:r>
              <a:rPr lang="ja-JP" altLang="en-US" sz="2000" dirty="0">
                <a:solidFill>
                  <a:srgbClr val="000000"/>
                </a:solidFill>
                <a:latin typeface="Meiryo UI" pitchFamily="50" charset="-128"/>
                <a:ea typeface="Meiryo UI" pitchFamily="50" charset="-128"/>
                <a:cs typeface="Meiryo UI" pitchFamily="50" charset="-128"/>
              </a:rPr>
              <a:t>「</a:t>
            </a:r>
            <a:r>
              <a:rPr lang="en-US" altLang="ja-JP" sz="2000" dirty="0">
                <a:solidFill>
                  <a:srgbClr val="000000"/>
                </a:solidFill>
                <a:latin typeface="Meiryo UI" pitchFamily="50" charset="-128"/>
                <a:ea typeface="Meiryo UI" pitchFamily="50" charset="-128"/>
                <a:cs typeface="Meiryo UI" pitchFamily="50" charset="-128"/>
              </a:rPr>
              <a:t>6</a:t>
            </a:r>
            <a:r>
              <a:rPr lang="ja-JP" altLang="en-US" sz="2000" dirty="0">
                <a:solidFill>
                  <a:srgbClr val="000000"/>
                </a:solidFill>
                <a:latin typeface="Meiryo UI" pitchFamily="50" charset="-128"/>
                <a:ea typeface="Meiryo UI" pitchFamily="50" charset="-128"/>
                <a:cs typeface="Meiryo UI" pitchFamily="50" charset="-128"/>
              </a:rPr>
              <a:t>」のスコアに</a:t>
            </a:r>
            <a:r>
              <a:rPr lang="en-US" altLang="ja-JP" sz="2000" dirty="0">
                <a:solidFill>
                  <a:srgbClr val="000000"/>
                </a:solidFill>
                <a:latin typeface="Meiryo UI" pitchFamily="50" charset="-128"/>
                <a:ea typeface="Meiryo UI" pitchFamily="50" charset="-128"/>
                <a:cs typeface="Meiryo UI" pitchFamily="50" charset="-128"/>
              </a:rPr>
              <a:t>8</a:t>
            </a:r>
            <a:r>
              <a:rPr lang="ja-JP" altLang="en-US" sz="2000" dirty="0">
                <a:solidFill>
                  <a:srgbClr val="000000"/>
                </a:solidFill>
                <a:latin typeface="Meiryo UI" pitchFamily="50" charset="-128"/>
                <a:ea typeface="Meiryo UI" pitchFamily="50" charset="-128"/>
                <a:cs typeface="Meiryo UI" pitchFamily="50" charset="-128"/>
              </a:rPr>
              <a:t>名のうち</a:t>
            </a:r>
            <a:r>
              <a:rPr lang="en-US" altLang="ja-JP" sz="2000" dirty="0">
                <a:solidFill>
                  <a:srgbClr val="000000"/>
                </a:solidFill>
                <a:latin typeface="Meiryo UI" pitchFamily="50" charset="-128"/>
                <a:ea typeface="Meiryo UI" pitchFamily="50" charset="-128"/>
                <a:cs typeface="Meiryo UI" pitchFamily="50" charset="-128"/>
              </a:rPr>
              <a:t>7</a:t>
            </a:r>
            <a:r>
              <a:rPr lang="ja-JP" altLang="en-US" sz="2000" dirty="0">
                <a:solidFill>
                  <a:srgbClr val="000000"/>
                </a:solidFill>
                <a:latin typeface="Meiryo UI" pitchFamily="50" charset="-128"/>
                <a:ea typeface="Meiryo UI" pitchFamily="50" charset="-128"/>
                <a:cs typeface="Meiryo UI" pitchFamily="50" charset="-128"/>
              </a:rPr>
              <a:t>名が集中している。</a:t>
            </a:r>
            <a:endParaRPr lang="en-US" altLang="ja-JP" sz="2000" dirty="0">
              <a:solidFill>
                <a:srgbClr val="000000"/>
              </a:solidFill>
              <a:latin typeface="Meiryo UI" pitchFamily="50" charset="-128"/>
              <a:ea typeface="Meiryo UI" pitchFamily="50" charset="-128"/>
              <a:cs typeface="Meiryo UI" pitchFamily="50" charset="-128"/>
            </a:endParaRPr>
          </a:p>
        </p:txBody>
      </p:sp>
      <p:cxnSp>
        <p:nvCxnSpPr>
          <p:cNvPr id="13" name="Straight Arrow Connector 33"/>
          <p:cNvCxnSpPr/>
          <p:nvPr/>
        </p:nvCxnSpPr>
        <p:spPr>
          <a:xfrm flipV="1">
            <a:off x="5410200" y="3048000"/>
            <a:ext cx="1287463" cy="1268413"/>
          </a:xfrm>
          <a:prstGeom prst="straightConnector1">
            <a:avLst/>
          </a:prstGeom>
          <a:ln w="3175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Shape 187"/>
          <p:cNvSpPr/>
          <p:nvPr/>
        </p:nvSpPr>
        <p:spPr>
          <a:xfrm>
            <a:off x="0" y="5588001"/>
            <a:ext cx="9180512" cy="1297384"/>
          </a:xfrm>
          <a:prstGeom prst="rect">
            <a:avLst/>
          </a:prstGeom>
          <a:solidFill>
            <a:srgbClr val="3BA3AB"/>
          </a:solidFill>
          <a:ln>
            <a:noFill/>
          </a:ln>
        </p:spPr>
        <p:txBody>
          <a:bodyPr lIns="91425" tIns="45700" rIns="91425" bIns="45700" anchor="ctr" anchorCtr="0">
            <a:noAutofit/>
          </a:bodyPr>
          <a:lstStyle/>
          <a:p>
            <a:pPr algn="ctr">
              <a:defRPr/>
            </a:pPr>
            <a:r>
              <a:rPr lang="ja-JP" altLang="en-US" sz="2000" b="1" dirty="0">
                <a:solidFill>
                  <a:srgbClr val="FFFFFF"/>
                </a:solidFill>
                <a:latin typeface="Meiryo UI" pitchFamily="50" charset="-128"/>
                <a:ea typeface="Meiryo UI" pitchFamily="50" charset="-128"/>
                <a:cs typeface="Meiryo UI" pitchFamily="50" charset="-128"/>
              </a:rPr>
              <a:t>対象メンバーに共通する「基準となる強み」が可視化されます。</a:t>
            </a:r>
            <a:endParaRPr lang="en-US" altLang="ja-JP" sz="2000" b="1" dirty="0">
              <a:solidFill>
                <a:srgbClr val="FFFFFF"/>
              </a:solidFill>
              <a:latin typeface="Meiryo UI" pitchFamily="50" charset="-128"/>
              <a:ea typeface="Meiryo UI" pitchFamily="50" charset="-128"/>
              <a:cs typeface="Meiryo UI" pitchFamily="50" charset="-128"/>
            </a:endParaRPr>
          </a:p>
          <a:p>
            <a:pPr algn="ctr">
              <a:defRPr/>
            </a:pPr>
            <a:r>
              <a:rPr lang="ja-JP" altLang="en-US" sz="2000" b="1" dirty="0">
                <a:solidFill>
                  <a:srgbClr val="FFFFFF"/>
                </a:solidFill>
                <a:latin typeface="Meiryo UI" pitchFamily="50" charset="-128"/>
                <a:ea typeface="Meiryo UI" pitchFamily="50" charset="-128"/>
                <a:cs typeface="Meiryo UI" pitchFamily="50" charset="-128"/>
              </a:rPr>
              <a:t>今後のアサインメントにおける示唆が得られます。</a:t>
            </a:r>
            <a:endParaRPr lang="en-US" altLang="ja-JP" sz="2000" b="1" dirty="0">
              <a:solidFill>
                <a:srgbClr val="FFFFFF"/>
              </a:solidFill>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18</a:t>
            </a:fld>
            <a:endParaRPr lang="en-US" sz="1200">
              <a:solidFill>
                <a:srgbClr val="888888"/>
              </a:solidFill>
              <a:latin typeface="Calibri"/>
              <a:ea typeface="Calibri"/>
              <a:cs typeface="Calibri"/>
              <a:sym typeface="Calibri"/>
            </a:endParaRPr>
          </a:p>
        </p:txBody>
      </p:sp>
      <p:sp>
        <p:nvSpPr>
          <p:cNvPr id="4" name="フッター プレースホルダー 3">
            <a:extLst>
              <a:ext uri="{FF2B5EF4-FFF2-40B4-BE49-F238E27FC236}">
                <a16:creationId xmlns:a16="http://schemas.microsoft.com/office/drawing/2014/main" id="{8B5DAC8C-2CD8-95A0-25C1-D6997F682821}"/>
              </a:ext>
            </a:extLst>
          </p:cNvPr>
          <p:cNvSpPr>
            <a:spLocks noGrp="1"/>
          </p:cNvSpPr>
          <p:nvPr>
            <p:ph type="ftr" idx="11"/>
          </p:nvPr>
        </p:nvSpPr>
        <p:spPr>
          <a:xfrm>
            <a:off x="2753999" y="6520259"/>
            <a:ext cx="3636000" cy="365125"/>
          </a:xfrm>
        </p:spPr>
        <p:txBody>
          <a:bodyPr/>
          <a:lstStyle/>
          <a:p>
            <a:r>
              <a:rPr lang="en-US" dirty="0">
                <a:solidFill>
                  <a:schemeClr val="bg1"/>
                </a:solidFill>
              </a:rPr>
              <a:t>Copyright©️ 2023 HRD, Inc. All Rights Reserved. Strictly Confidential.</a:t>
            </a:r>
          </a:p>
        </p:txBody>
      </p:sp>
    </p:spTree>
    <p:extLst>
      <p:ext uri="{BB962C8B-B14F-4D97-AF65-F5344CB8AC3E}">
        <p14:creationId xmlns:p14="http://schemas.microsoft.com/office/powerpoint/2010/main" val="425183636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Text Placeholder 1"/>
          <p:cNvSpPr txBox="1">
            <a:spLocks/>
          </p:cNvSpPr>
          <p:nvPr/>
        </p:nvSpPr>
        <p:spPr bwMode="auto">
          <a:xfrm>
            <a:off x="4427538" y="5589240"/>
            <a:ext cx="4716462" cy="981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buFontTx/>
              <a:buNone/>
              <a:defRPr/>
            </a:pPr>
            <a:r>
              <a:rPr lang="ja-JP" altLang="en-US" sz="1600" b="1" dirty="0">
                <a:solidFill>
                  <a:srgbClr val="009900"/>
                </a:solidFill>
                <a:latin typeface="Meiryo UI" pitchFamily="50" charset="-128"/>
                <a:ea typeface="Meiryo UI" pitchFamily="50" charset="-128"/>
                <a:cs typeface="Meiryo UI" pitchFamily="50" charset="-128"/>
                <a:sym typeface="Arial" pitchFamily="34" charset="0"/>
              </a:rPr>
              <a:t>緑の数字がハイパフォーマー</a:t>
            </a:r>
            <a:r>
              <a:rPr lang="ja-JP" altLang="en-US" sz="1600" b="1" dirty="0">
                <a:solidFill>
                  <a:srgbClr val="000000"/>
                </a:solidFill>
                <a:latin typeface="Meiryo UI" pitchFamily="50" charset="-128"/>
                <a:ea typeface="Meiryo UI" pitchFamily="50" charset="-128"/>
                <a:cs typeface="Meiryo UI" pitchFamily="50" charset="-128"/>
                <a:sym typeface="Arial" pitchFamily="34" charset="0"/>
              </a:rPr>
              <a:t>　</a:t>
            </a:r>
            <a:r>
              <a:rPr lang="ja-JP" altLang="en-US" sz="1600" b="1" dirty="0">
                <a:solidFill>
                  <a:srgbClr val="00B050"/>
                </a:solidFill>
                <a:latin typeface="Meiryo UI" pitchFamily="50" charset="-128"/>
                <a:ea typeface="Meiryo UI" pitchFamily="50" charset="-128"/>
                <a:cs typeface="Meiryo UI" pitchFamily="50" charset="-128"/>
                <a:sym typeface="Arial" pitchFamily="34" charset="0"/>
              </a:rPr>
              <a:t>（</a:t>
            </a:r>
            <a:r>
              <a:rPr lang="en-US" altLang="ja-JP" sz="1600" b="1" dirty="0">
                <a:solidFill>
                  <a:srgbClr val="00B050"/>
                </a:solidFill>
                <a:latin typeface="Meiryo UI" pitchFamily="50" charset="-128"/>
                <a:ea typeface="Meiryo UI" pitchFamily="50" charset="-128"/>
                <a:cs typeface="Meiryo UI" pitchFamily="50" charset="-128"/>
                <a:sym typeface="Arial" pitchFamily="34" charset="0"/>
              </a:rPr>
              <a:t>12</a:t>
            </a:r>
            <a:r>
              <a:rPr lang="ja-JP" altLang="en-US" sz="1600" b="1" dirty="0">
                <a:solidFill>
                  <a:srgbClr val="00B050"/>
                </a:solidFill>
                <a:latin typeface="Meiryo UI" pitchFamily="50" charset="-128"/>
                <a:ea typeface="Meiryo UI" pitchFamily="50" charset="-128"/>
                <a:cs typeface="Meiryo UI" pitchFamily="50" charset="-128"/>
                <a:sym typeface="Arial" pitchFamily="34" charset="0"/>
              </a:rPr>
              <a:t>名）</a:t>
            </a:r>
            <a:endParaRPr lang="en-US" altLang="ja-JP" sz="1600" b="1" dirty="0">
              <a:solidFill>
                <a:srgbClr val="00B050"/>
              </a:solidFill>
              <a:latin typeface="Meiryo UI" pitchFamily="50" charset="-128"/>
              <a:ea typeface="Meiryo UI" pitchFamily="50" charset="-128"/>
              <a:cs typeface="Meiryo UI" pitchFamily="50" charset="-128"/>
              <a:sym typeface="Arial" pitchFamily="34" charset="0"/>
            </a:endParaRPr>
          </a:p>
          <a:p>
            <a:pPr>
              <a:buFontTx/>
              <a:buNone/>
              <a:defRPr/>
            </a:pPr>
            <a:r>
              <a:rPr lang="ja-JP" altLang="en-US" sz="1600" b="1" dirty="0">
                <a:solidFill>
                  <a:srgbClr val="FF0000"/>
                </a:solidFill>
                <a:latin typeface="Meiryo UI" pitchFamily="50" charset="-128"/>
                <a:ea typeface="Meiryo UI" pitchFamily="50" charset="-128"/>
                <a:cs typeface="Meiryo UI" pitchFamily="50" charset="-128"/>
                <a:sym typeface="Arial" pitchFamily="34" charset="0"/>
              </a:rPr>
              <a:t>赤の数字がローパフォーマー　（</a:t>
            </a:r>
            <a:r>
              <a:rPr lang="en-US" altLang="ja-JP" sz="1600" b="1" dirty="0">
                <a:solidFill>
                  <a:srgbClr val="FF0000"/>
                </a:solidFill>
                <a:latin typeface="Meiryo UI" pitchFamily="50" charset="-128"/>
                <a:ea typeface="Meiryo UI" pitchFamily="50" charset="-128"/>
                <a:cs typeface="Meiryo UI" pitchFamily="50" charset="-128"/>
                <a:sym typeface="Arial" pitchFamily="34" charset="0"/>
              </a:rPr>
              <a:t>7</a:t>
            </a:r>
            <a:r>
              <a:rPr lang="ja-JP" altLang="en-US" sz="1600" b="1" dirty="0">
                <a:solidFill>
                  <a:srgbClr val="FF0000"/>
                </a:solidFill>
                <a:latin typeface="Meiryo UI" pitchFamily="50" charset="-128"/>
                <a:ea typeface="Meiryo UI" pitchFamily="50" charset="-128"/>
                <a:cs typeface="Meiryo UI" pitchFamily="50" charset="-128"/>
                <a:sym typeface="Arial" pitchFamily="34" charset="0"/>
              </a:rPr>
              <a:t>名）</a:t>
            </a:r>
            <a:endParaRPr lang="en-US" altLang="ja-JP" sz="1600" b="1" dirty="0">
              <a:solidFill>
                <a:srgbClr val="FF0000"/>
              </a:solidFill>
              <a:latin typeface="Meiryo UI" pitchFamily="50" charset="-128"/>
              <a:ea typeface="Meiryo UI" pitchFamily="50" charset="-128"/>
              <a:cs typeface="Meiryo UI" pitchFamily="50" charset="-128"/>
              <a:sym typeface="Arial" pitchFamily="34" charset="0"/>
            </a:endParaRPr>
          </a:p>
          <a:p>
            <a:pPr>
              <a:buFontTx/>
              <a:buNone/>
              <a:defRPr/>
            </a:pPr>
            <a:r>
              <a:rPr lang="ja-JP" altLang="en-US" sz="1800" b="1" dirty="0">
                <a:solidFill>
                  <a:srgbClr val="000000"/>
                </a:solidFill>
                <a:latin typeface="Meiryo UI" pitchFamily="50" charset="-128"/>
                <a:ea typeface="Meiryo UI" pitchFamily="50" charset="-128"/>
                <a:cs typeface="Meiryo UI" pitchFamily="50" charset="-128"/>
                <a:sym typeface="Arial" pitchFamily="34" charset="0"/>
              </a:rPr>
              <a:t>　</a:t>
            </a:r>
            <a:r>
              <a:rPr lang="ja-JP" altLang="en-US" sz="1600" b="1" dirty="0">
                <a:solidFill>
                  <a:srgbClr val="000000"/>
                </a:solidFill>
                <a:latin typeface="Meiryo UI" pitchFamily="50" charset="-128"/>
                <a:ea typeface="Meiryo UI" pitchFamily="50" charset="-128"/>
                <a:cs typeface="Meiryo UI" pitchFamily="50" charset="-128"/>
                <a:sym typeface="Arial" pitchFamily="34" charset="0"/>
              </a:rPr>
              <a:t>を示しています。（上下段表示）</a:t>
            </a:r>
            <a:endParaRPr lang="en-US" altLang="ja-JP" sz="1600" b="1" dirty="0">
              <a:solidFill>
                <a:srgbClr val="000000"/>
              </a:solidFill>
              <a:latin typeface="Meiryo UI" pitchFamily="50" charset="-128"/>
              <a:ea typeface="Meiryo UI" pitchFamily="50" charset="-128"/>
              <a:cs typeface="Meiryo UI" pitchFamily="50" charset="-128"/>
              <a:sym typeface="Arial" pitchFamily="34" charset="0"/>
            </a:endParaRPr>
          </a:p>
          <a:p>
            <a:pPr>
              <a:buFontTx/>
              <a:buNone/>
              <a:defRPr/>
            </a:pPr>
            <a:r>
              <a:rPr lang="ja-JP" altLang="en-US" sz="1800" b="1" dirty="0">
                <a:solidFill>
                  <a:srgbClr val="000000"/>
                </a:solidFill>
                <a:latin typeface="Meiryo UI" pitchFamily="50" charset="-128"/>
                <a:ea typeface="Meiryo UI" pitchFamily="50" charset="-128"/>
                <a:cs typeface="Meiryo UI" pitchFamily="50" charset="-128"/>
                <a:sym typeface="Arial" pitchFamily="34" charset="0"/>
              </a:rPr>
              <a:t>　</a:t>
            </a:r>
            <a:endParaRPr lang="en-US" altLang="ja-JP" sz="1800" b="1" dirty="0">
              <a:solidFill>
                <a:srgbClr val="000000"/>
              </a:solidFill>
              <a:latin typeface="Meiryo UI" pitchFamily="50" charset="-128"/>
              <a:ea typeface="Meiryo UI" pitchFamily="50" charset="-128"/>
              <a:cs typeface="Meiryo UI" pitchFamily="50" charset="-128"/>
              <a:sym typeface="Arial" pitchFamily="34" charset="0"/>
            </a:endParaRPr>
          </a:p>
          <a:p>
            <a:pPr>
              <a:buFontTx/>
              <a:buNone/>
              <a:defRPr/>
            </a:pPr>
            <a:endParaRPr lang="en-US" altLang="ja-JP" sz="1800" b="1" dirty="0">
              <a:solidFill>
                <a:srgbClr val="000000"/>
              </a:solidFill>
              <a:latin typeface="Meiryo UI" pitchFamily="50" charset="-128"/>
              <a:ea typeface="Meiryo UI" pitchFamily="50" charset="-128"/>
              <a:cs typeface="Meiryo UI" pitchFamily="50" charset="-128"/>
              <a:sym typeface="Arial" pitchFamily="34" charset="0"/>
            </a:endParaRPr>
          </a:p>
        </p:txBody>
      </p:sp>
      <p:sp>
        <p:nvSpPr>
          <p:cNvPr id="306180" name="正方形/長方形 22"/>
          <p:cNvSpPr>
            <a:spLocks noChangeArrowheads="1"/>
          </p:cNvSpPr>
          <p:nvPr/>
        </p:nvSpPr>
        <p:spPr bwMode="auto">
          <a:xfrm>
            <a:off x="4427538" y="1787926"/>
            <a:ext cx="446405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spcBef>
                <a:spcPct val="0"/>
              </a:spcBef>
              <a:buFontTx/>
              <a:buNone/>
              <a:defRPr/>
            </a:pPr>
            <a:r>
              <a:rPr lang="ja-JP" altLang="en-US" sz="1600" dirty="0">
                <a:solidFill>
                  <a:srgbClr val="002060"/>
                </a:solidFill>
                <a:latin typeface="Meiryo UI" pitchFamily="50" charset="-128"/>
                <a:ea typeface="Meiryo UI" pitchFamily="50" charset="-128"/>
                <a:cs typeface="Meiryo UI" pitchFamily="50" charset="-128"/>
                <a:sym typeface="Arial" pitchFamily="34" charset="0"/>
              </a:rPr>
              <a:t>・総合コメント</a:t>
            </a:r>
            <a:endParaRPr lang="en-US" altLang="ja-JP" sz="8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r>
              <a:rPr lang="en-US" altLang="ja-JP" sz="2000" dirty="0">
                <a:solidFill>
                  <a:srgbClr val="002060"/>
                </a:solidFill>
                <a:latin typeface="Meiryo UI" pitchFamily="50" charset="-128"/>
                <a:ea typeface="Meiryo UI" pitchFamily="50" charset="-128"/>
                <a:cs typeface="Meiryo UI" pitchFamily="50" charset="-128"/>
                <a:sym typeface="Arial" pitchFamily="34" charset="0"/>
              </a:rPr>
              <a:t>Point</a:t>
            </a:r>
            <a:r>
              <a:rPr lang="ja-JP" altLang="en-US" sz="2000" dirty="0">
                <a:solidFill>
                  <a:srgbClr val="002060"/>
                </a:solidFill>
                <a:latin typeface="Meiryo UI" pitchFamily="50" charset="-128"/>
                <a:ea typeface="Meiryo UI" pitchFamily="50" charset="-128"/>
                <a:cs typeface="Meiryo UI" pitchFamily="50" charset="-128"/>
                <a:sym typeface="Arial" pitchFamily="34" charset="0"/>
              </a:rPr>
              <a:t>①・・・</a:t>
            </a:r>
            <a:endParaRPr lang="en-US" altLang="ja-JP" sz="20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r>
              <a:rPr lang="ja-JP" altLang="en-US" sz="2000" b="1" dirty="0">
                <a:solidFill>
                  <a:srgbClr val="002060"/>
                </a:solidFill>
                <a:latin typeface="Meiryo UI" pitchFamily="50" charset="-128"/>
                <a:ea typeface="Meiryo UI" pitchFamily="50" charset="-128"/>
                <a:cs typeface="Meiryo UI" pitchFamily="50" charset="-128"/>
                <a:sym typeface="Arial" pitchFamily="34" charset="0"/>
              </a:rPr>
              <a:t>ラーニング指標</a:t>
            </a:r>
            <a:r>
              <a:rPr lang="ja-JP" altLang="en-US" sz="2000" dirty="0">
                <a:solidFill>
                  <a:srgbClr val="002060"/>
                </a:solidFill>
                <a:latin typeface="Meiryo UI" pitchFamily="50" charset="-128"/>
                <a:ea typeface="Meiryo UI" pitchFamily="50" charset="-128"/>
                <a:cs typeface="Meiryo UI" pitchFamily="50" charset="-128"/>
                <a:sym typeface="Arial" pitchFamily="34" charset="0"/>
              </a:rPr>
              <a:t>他に差が見られる。</a:t>
            </a:r>
            <a:endParaRPr lang="en-US" altLang="ja-JP" sz="20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r>
              <a:rPr lang="ja-JP" altLang="en-US" sz="1600" dirty="0">
                <a:solidFill>
                  <a:srgbClr val="002060"/>
                </a:solidFill>
                <a:latin typeface="Meiryo UI" pitchFamily="50" charset="-128"/>
                <a:ea typeface="Meiryo UI" pitchFamily="50" charset="-128"/>
                <a:cs typeface="Meiryo UI" pitchFamily="50" charset="-128"/>
                <a:sym typeface="Arial" pitchFamily="34" charset="0"/>
              </a:rPr>
              <a:t>情報の認知の違いがパフォーマンスに影響をあたえているのではと推測される。</a:t>
            </a:r>
            <a:endParaRPr lang="en-US" altLang="ja-JP" sz="16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endParaRPr lang="en-US" altLang="ja-JP" sz="8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r>
              <a:rPr lang="en-US" altLang="ja-JP" sz="2000" dirty="0">
                <a:solidFill>
                  <a:srgbClr val="002060"/>
                </a:solidFill>
                <a:latin typeface="Meiryo UI" pitchFamily="50" charset="-128"/>
                <a:ea typeface="Meiryo UI" pitchFamily="50" charset="-128"/>
                <a:cs typeface="Meiryo UI" pitchFamily="50" charset="-128"/>
                <a:sym typeface="Arial" pitchFamily="34" charset="0"/>
              </a:rPr>
              <a:t>Point</a:t>
            </a:r>
            <a:r>
              <a:rPr lang="ja-JP" altLang="en-US" sz="2000" dirty="0">
                <a:solidFill>
                  <a:srgbClr val="002060"/>
                </a:solidFill>
                <a:latin typeface="Meiryo UI" pitchFamily="50" charset="-128"/>
                <a:ea typeface="Meiryo UI" pitchFamily="50" charset="-128"/>
                <a:cs typeface="Meiryo UI" pitchFamily="50" charset="-128"/>
                <a:sym typeface="Arial" pitchFamily="34" charset="0"/>
              </a:rPr>
              <a:t>②・・・</a:t>
            </a:r>
            <a:endParaRPr lang="en-US" altLang="ja-JP" sz="20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r>
              <a:rPr lang="ja-JP" altLang="en-US" sz="2000" b="1" dirty="0">
                <a:solidFill>
                  <a:srgbClr val="002060"/>
                </a:solidFill>
                <a:latin typeface="Meiryo UI" pitchFamily="50" charset="-128"/>
                <a:ea typeface="Meiryo UI" pitchFamily="50" charset="-128"/>
                <a:cs typeface="Meiryo UI" pitchFamily="50" charset="-128"/>
                <a:sym typeface="Arial" pitchFamily="34" charset="0"/>
              </a:rPr>
              <a:t>エネルギー</a:t>
            </a:r>
            <a:r>
              <a:rPr lang="ja-JP" altLang="en-US" sz="2000" dirty="0">
                <a:solidFill>
                  <a:srgbClr val="002060"/>
                </a:solidFill>
                <a:latin typeface="Meiryo UI" pitchFamily="50" charset="-128"/>
                <a:ea typeface="Meiryo UI" pitchFamily="50" charset="-128"/>
                <a:cs typeface="Meiryo UI" pitchFamily="50" charset="-128"/>
                <a:sym typeface="Arial" pitchFamily="34" charset="0"/>
              </a:rPr>
              <a:t>における違い</a:t>
            </a:r>
            <a:endParaRPr lang="en-US" altLang="ja-JP" sz="20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r>
              <a:rPr lang="ja-JP" altLang="en-US" sz="1600" dirty="0">
                <a:solidFill>
                  <a:srgbClr val="002060"/>
                </a:solidFill>
                <a:latin typeface="Meiryo UI" pitchFamily="50" charset="-128"/>
                <a:ea typeface="Meiryo UI" pitchFamily="50" charset="-128"/>
                <a:cs typeface="Meiryo UI" pitchFamily="50" charset="-128"/>
                <a:sym typeface="Arial" pitchFamily="34" charset="0"/>
              </a:rPr>
              <a:t>忍耐強く取り組むスタイルではなく、速いペースに対応出来るパフォーマーが成果を上げている。</a:t>
            </a:r>
            <a:endParaRPr lang="en-US" altLang="ja-JP" sz="16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endParaRPr lang="en-US" altLang="ja-JP" sz="8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r>
              <a:rPr lang="en-US" altLang="ja-JP" sz="2000" dirty="0">
                <a:solidFill>
                  <a:srgbClr val="002060"/>
                </a:solidFill>
                <a:latin typeface="Meiryo UI" pitchFamily="50" charset="-128"/>
                <a:ea typeface="Meiryo UI" pitchFamily="50" charset="-128"/>
                <a:cs typeface="Meiryo UI" pitchFamily="50" charset="-128"/>
                <a:sym typeface="Arial" pitchFamily="34" charset="0"/>
              </a:rPr>
              <a:t>Point</a:t>
            </a:r>
            <a:r>
              <a:rPr lang="ja-JP" altLang="en-US" sz="2000" dirty="0">
                <a:solidFill>
                  <a:srgbClr val="002060"/>
                </a:solidFill>
                <a:latin typeface="Meiryo UI" pitchFamily="50" charset="-128"/>
                <a:ea typeface="Meiryo UI" pitchFamily="50" charset="-128"/>
                <a:cs typeface="Meiryo UI" pitchFamily="50" charset="-128"/>
                <a:sym typeface="Arial" pitchFamily="34" charset="0"/>
              </a:rPr>
              <a:t>③・・・</a:t>
            </a:r>
            <a:endParaRPr lang="en-US" altLang="ja-JP" sz="20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r>
              <a:rPr lang="ja-JP" altLang="en-US" sz="2000" b="1" dirty="0">
                <a:solidFill>
                  <a:srgbClr val="002060"/>
                </a:solidFill>
                <a:latin typeface="Meiryo UI" pitchFamily="50" charset="-128"/>
                <a:ea typeface="Meiryo UI" pitchFamily="50" charset="-128"/>
                <a:cs typeface="Meiryo UI" pitchFamily="50" charset="-128"/>
                <a:sym typeface="Arial" pitchFamily="34" charset="0"/>
              </a:rPr>
              <a:t>主張性</a:t>
            </a:r>
            <a:r>
              <a:rPr lang="ja-JP" altLang="en-US" sz="2000" dirty="0">
                <a:solidFill>
                  <a:srgbClr val="002060"/>
                </a:solidFill>
                <a:latin typeface="Meiryo UI" pitchFamily="50" charset="-128"/>
                <a:ea typeface="Meiryo UI" pitchFamily="50" charset="-128"/>
                <a:cs typeface="Meiryo UI" pitchFamily="50" charset="-128"/>
                <a:sym typeface="Arial" pitchFamily="34" charset="0"/>
              </a:rPr>
              <a:t>における違い</a:t>
            </a:r>
            <a:endParaRPr lang="en-US" altLang="ja-JP" sz="20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r>
              <a:rPr lang="ja-JP" altLang="en-US" sz="1600" dirty="0">
                <a:solidFill>
                  <a:srgbClr val="002060"/>
                </a:solidFill>
                <a:latin typeface="Meiryo UI" pitchFamily="50" charset="-128"/>
                <a:ea typeface="Meiryo UI" pitchFamily="50" charset="-128"/>
                <a:cs typeface="Meiryo UI" pitchFamily="50" charset="-128"/>
                <a:sym typeface="Arial" pitchFamily="34" charset="0"/>
              </a:rPr>
              <a:t>高すぎる主張性がハイパフォーマンスの妨げになっていることが想定されます。</a:t>
            </a:r>
            <a:endParaRPr lang="en-US" altLang="ja-JP" sz="1600" dirty="0">
              <a:solidFill>
                <a:srgbClr val="002060"/>
              </a:solidFill>
              <a:latin typeface="Meiryo UI" pitchFamily="50" charset="-128"/>
              <a:ea typeface="Meiryo UI" pitchFamily="50" charset="-128"/>
              <a:cs typeface="Meiryo UI" pitchFamily="50" charset="-128"/>
              <a:sym typeface="Arial" pitchFamily="34" charset="0"/>
            </a:endParaRPr>
          </a:p>
        </p:txBody>
      </p:sp>
      <p:pic>
        <p:nvPicPr>
          <p:cNvPr id="296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88" y="-27384"/>
            <a:ext cx="4210050" cy="678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bwMode="auto">
          <a:xfrm>
            <a:off x="250825" y="188913"/>
            <a:ext cx="1008063" cy="2087562"/>
          </a:xfrm>
          <a:prstGeom prst="rect">
            <a:avLst/>
          </a:prstGeom>
          <a:noFill/>
          <a:ln w="22225" cap="flat" cmpd="sng" algn="ctr">
            <a:solidFill>
              <a:srgbClr val="FF0000"/>
            </a:solidFill>
            <a:prstDash val="solid"/>
            <a:round/>
            <a:headEnd type="none" w="med" len="med"/>
            <a:tailEnd type="none" w="med" len="med"/>
          </a:ln>
          <a:effectLst/>
        </p:spPr>
        <p:txBody>
          <a:bodyPr/>
          <a:lstStyle/>
          <a:p>
            <a:pPr>
              <a:defRPr/>
            </a:pPr>
            <a:endParaRPr lang="ja-JP" altLang="en-US" sz="2400">
              <a:effectLst>
                <a:outerShdw blurRad="38100" dist="38100" dir="2700000" algn="tl">
                  <a:srgbClr val="000000">
                    <a:alpha val="43137"/>
                  </a:srgbClr>
                </a:outerShdw>
              </a:effectLst>
              <a:latin typeface="Arial" charset="0"/>
              <a:ea typeface="ＭＳ Ｐゴシック"/>
            </a:endParaRPr>
          </a:p>
        </p:txBody>
      </p:sp>
      <p:sp>
        <p:nvSpPr>
          <p:cNvPr id="12" name="円/楕円 11"/>
          <p:cNvSpPr/>
          <p:nvPr/>
        </p:nvSpPr>
        <p:spPr bwMode="auto">
          <a:xfrm>
            <a:off x="468313" y="2835275"/>
            <a:ext cx="719137" cy="377825"/>
          </a:xfrm>
          <a:prstGeom prst="ellipse">
            <a:avLst/>
          </a:prstGeom>
          <a:noFill/>
          <a:ln w="25400" cap="flat" cmpd="sng" algn="ctr">
            <a:solidFill>
              <a:srgbClr val="FF0000"/>
            </a:solidFill>
            <a:prstDash val="solid"/>
            <a:round/>
            <a:headEnd type="none" w="med" len="med"/>
            <a:tailEnd type="none" w="med" len="med"/>
          </a:ln>
          <a:effectLst/>
        </p:spPr>
        <p:txBody>
          <a:bodyPr/>
          <a:lstStyle/>
          <a:p>
            <a:pPr>
              <a:defRPr/>
            </a:pPr>
            <a:endParaRPr lang="ja-JP" altLang="en-US" sz="2400">
              <a:effectLst>
                <a:outerShdw blurRad="38100" dist="38100" dir="2700000" algn="tl">
                  <a:srgbClr val="000000">
                    <a:alpha val="43137"/>
                  </a:srgbClr>
                </a:outerShdw>
              </a:effectLst>
              <a:latin typeface="Arial" charset="0"/>
              <a:ea typeface="ＭＳ Ｐゴシック"/>
            </a:endParaRPr>
          </a:p>
        </p:txBody>
      </p:sp>
      <p:sp>
        <p:nvSpPr>
          <p:cNvPr id="13" name="円/楕円 12"/>
          <p:cNvSpPr/>
          <p:nvPr/>
        </p:nvSpPr>
        <p:spPr bwMode="auto">
          <a:xfrm>
            <a:off x="684213" y="3357563"/>
            <a:ext cx="574675" cy="287337"/>
          </a:xfrm>
          <a:prstGeom prst="ellipse">
            <a:avLst/>
          </a:prstGeom>
          <a:noFill/>
          <a:ln w="25400" cap="flat" cmpd="sng" algn="ctr">
            <a:solidFill>
              <a:srgbClr val="FF0000"/>
            </a:solidFill>
            <a:prstDash val="solid"/>
            <a:round/>
            <a:headEnd type="none" w="med" len="med"/>
            <a:tailEnd type="none" w="med" len="med"/>
          </a:ln>
          <a:effectLst/>
        </p:spPr>
        <p:txBody>
          <a:bodyPr/>
          <a:lstStyle/>
          <a:p>
            <a:pPr>
              <a:defRPr/>
            </a:pPr>
            <a:endParaRPr lang="ja-JP" altLang="en-US" sz="2400">
              <a:effectLst>
                <a:outerShdw blurRad="38100" dist="38100" dir="2700000" algn="tl">
                  <a:srgbClr val="000000">
                    <a:alpha val="43137"/>
                  </a:srgbClr>
                </a:outerShdw>
              </a:effectLst>
              <a:latin typeface="Arial" charset="0"/>
              <a:ea typeface="ＭＳ Ｐゴシック"/>
            </a:endParaRPr>
          </a:p>
        </p:txBody>
      </p:sp>
      <p:sp>
        <p:nvSpPr>
          <p:cNvPr id="14" name="円/楕円 13"/>
          <p:cNvSpPr/>
          <p:nvPr/>
        </p:nvSpPr>
        <p:spPr bwMode="auto">
          <a:xfrm>
            <a:off x="684213" y="5516563"/>
            <a:ext cx="806450" cy="314325"/>
          </a:xfrm>
          <a:prstGeom prst="ellipse">
            <a:avLst/>
          </a:prstGeom>
          <a:noFill/>
          <a:ln w="25400" cap="flat" cmpd="sng" algn="ctr">
            <a:solidFill>
              <a:srgbClr val="FF0000"/>
            </a:solidFill>
            <a:prstDash val="solid"/>
            <a:round/>
            <a:headEnd type="none" w="med" len="med"/>
            <a:tailEnd type="none" w="med" len="med"/>
          </a:ln>
          <a:effectLst/>
        </p:spPr>
        <p:txBody>
          <a:bodyPr/>
          <a:lstStyle/>
          <a:p>
            <a:pPr>
              <a:defRPr/>
            </a:pPr>
            <a:endParaRPr lang="ja-JP" altLang="en-US" sz="2400">
              <a:effectLst>
                <a:outerShdw blurRad="38100" dist="38100" dir="2700000" algn="tl">
                  <a:srgbClr val="000000">
                    <a:alpha val="43137"/>
                  </a:srgbClr>
                </a:outerShdw>
              </a:effectLst>
              <a:latin typeface="Arial" charset="0"/>
              <a:ea typeface="ＭＳ Ｐゴシック"/>
            </a:endParaRPr>
          </a:p>
        </p:txBody>
      </p:sp>
      <p:sp>
        <p:nvSpPr>
          <p:cNvPr id="15" name="円/楕円 14"/>
          <p:cNvSpPr/>
          <p:nvPr/>
        </p:nvSpPr>
        <p:spPr bwMode="auto">
          <a:xfrm>
            <a:off x="611188" y="5949950"/>
            <a:ext cx="806450" cy="312738"/>
          </a:xfrm>
          <a:prstGeom prst="ellipse">
            <a:avLst/>
          </a:prstGeom>
          <a:noFill/>
          <a:ln w="25400" cap="flat" cmpd="sng" algn="ctr">
            <a:solidFill>
              <a:srgbClr val="FF0000"/>
            </a:solidFill>
            <a:prstDash val="solid"/>
            <a:round/>
            <a:headEnd type="none" w="med" len="med"/>
            <a:tailEnd type="none" w="med" len="med"/>
          </a:ln>
          <a:effectLst/>
        </p:spPr>
        <p:txBody>
          <a:bodyPr/>
          <a:lstStyle/>
          <a:p>
            <a:pPr>
              <a:defRPr/>
            </a:pPr>
            <a:endParaRPr lang="ja-JP" altLang="en-US" sz="2400">
              <a:effectLst>
                <a:outerShdw blurRad="38100" dist="38100" dir="2700000" algn="tl">
                  <a:srgbClr val="000000">
                    <a:alpha val="43137"/>
                  </a:srgbClr>
                </a:outerShdw>
              </a:effectLst>
              <a:latin typeface="Arial" charset="0"/>
              <a:ea typeface="ＭＳ Ｐゴシック"/>
            </a:endParaRPr>
          </a:p>
        </p:txBody>
      </p:sp>
      <p:sp>
        <p:nvSpPr>
          <p:cNvPr id="17" name="円/楕円 16"/>
          <p:cNvSpPr/>
          <p:nvPr/>
        </p:nvSpPr>
        <p:spPr>
          <a:xfrm>
            <a:off x="6118040" y="1439979"/>
            <a:ext cx="2773548" cy="695894"/>
          </a:xfrm>
          <a:prstGeom prst="ellipse">
            <a:avLst/>
          </a:prstGeom>
          <a:solidFill>
            <a:srgbClr val="F79646">
              <a:lumMod val="75000"/>
            </a:srgbClr>
          </a:solidFill>
          <a:ln w="25400" cap="flat" cmpd="sng" algn="ctr">
            <a:solidFill>
              <a:sysClr val="window" lastClr="FFFFFF"/>
            </a:solidFill>
            <a:prstDash val="solid"/>
          </a:ln>
          <a:effectLst/>
        </p:spPr>
        <p:txBody>
          <a:bodyPr anchor="ctr"/>
          <a:lstStyle/>
          <a:p>
            <a:pPr algn="ctr">
              <a:defRPr/>
            </a:pPr>
            <a:endParaRPr lang="en-US" altLang="ja-JP" dirty="0">
              <a:solidFill>
                <a:prstClr val="white"/>
              </a:solidFill>
            </a:endParaRPr>
          </a:p>
          <a:p>
            <a:pPr algn="ctr">
              <a:defRPr/>
            </a:pPr>
            <a:r>
              <a:rPr lang="ja-JP" altLang="en-US" b="1" dirty="0">
                <a:solidFill>
                  <a:schemeClr val="bg1"/>
                </a:solidFill>
              </a:rPr>
              <a:t>ハイパフォーマー分析</a:t>
            </a:r>
            <a:endParaRPr lang="en-US" altLang="ja-JP" b="1" dirty="0">
              <a:solidFill>
                <a:schemeClr val="bg1"/>
              </a:solidFill>
            </a:endParaRPr>
          </a:p>
          <a:p>
            <a:pPr algn="ctr">
              <a:defRPr/>
            </a:pPr>
            <a:r>
              <a:rPr lang="ja-JP" altLang="en-US" b="1" dirty="0">
                <a:solidFill>
                  <a:schemeClr val="bg1"/>
                </a:solidFill>
              </a:rPr>
              <a:t>レポートイメージ</a:t>
            </a:r>
            <a:endParaRPr lang="en-US" altLang="ja-JP" b="1" dirty="0">
              <a:solidFill>
                <a:schemeClr val="bg1"/>
              </a:solidFill>
            </a:endParaRPr>
          </a:p>
          <a:p>
            <a:pPr algn="ctr">
              <a:defRPr/>
            </a:pPr>
            <a:endParaRPr lang="en-US" altLang="ja-JP" sz="1800" b="1" dirty="0">
              <a:solidFill>
                <a:schemeClr val="bg1"/>
              </a:solidFill>
            </a:endParaRPr>
          </a:p>
        </p:txBody>
      </p:sp>
      <p:sp>
        <p:nvSpPr>
          <p:cNvPr id="18" name="Title 1"/>
          <p:cNvSpPr txBox="1">
            <a:spLocks/>
          </p:cNvSpPr>
          <p:nvPr/>
        </p:nvSpPr>
        <p:spPr>
          <a:xfrm>
            <a:off x="0" y="218665"/>
            <a:ext cx="9067800" cy="698227"/>
          </a:xfrm>
          <a:prstGeom prst="rect">
            <a:avLst/>
          </a:prstGeom>
        </p:spPr>
        <p:txBody>
          <a:bodyPr/>
          <a:lstStyle/>
          <a:p>
            <a:pPr algn="r">
              <a:defRPr/>
            </a:pPr>
            <a:r>
              <a:rPr lang="ja-JP" altLang="en-US" sz="16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　</a:t>
            </a:r>
            <a:r>
              <a:rPr lang="en-US" altLang="ja-JP" sz="2800" b="1" dirty="0">
                <a:solidFill>
                  <a:srgbClr val="000000">
                    <a:lumMod val="50000"/>
                    <a:lumOff val="50000"/>
                  </a:srgbClr>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2.</a:t>
            </a:r>
            <a:r>
              <a:rPr lang="ja-JP" altLang="en-US" sz="2800" b="1" dirty="0">
                <a:solidFill>
                  <a:srgbClr val="000000">
                    <a:lumMod val="50000"/>
                    <a:lumOff val="50000"/>
                  </a:srgbClr>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Ｂ　対象者分析レポート</a:t>
            </a:r>
            <a:endParaRPr lang="en-US" altLang="ja-JP" sz="2800" b="1" dirty="0">
              <a:solidFill>
                <a:srgbClr val="000000">
                  <a:lumMod val="50000"/>
                  <a:lumOff val="50000"/>
                </a:srgbClr>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a:p>
            <a:pPr algn="r">
              <a:defRPr/>
            </a:pPr>
            <a:r>
              <a:rPr lang="ja-JP" altLang="en-US" sz="2800" b="1" dirty="0">
                <a:solidFill>
                  <a:srgbClr val="000000">
                    <a:lumMod val="50000"/>
                    <a:lumOff val="50000"/>
                  </a:srgbClr>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（詳細）</a:t>
            </a:r>
            <a:endParaRPr lang="en-US" altLang="ja-JP" sz="2800" b="1" dirty="0">
              <a:solidFill>
                <a:srgbClr val="000000">
                  <a:lumMod val="50000"/>
                  <a:lumOff val="50000"/>
                </a:srgbClr>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a:p>
            <a:pPr>
              <a:defRPr/>
            </a:pPr>
            <a:r>
              <a:rPr lang="ja-JP" altLang="en-US" sz="28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　　　　　　　　　　　　　　　</a:t>
            </a:r>
            <a:endParaRPr lang="en-US" sz="28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p:txBody>
      </p:sp>
      <p:sp>
        <p:nvSpPr>
          <p:cNvPr id="2" name="フッター プレースホルダー 1">
            <a:extLst>
              <a:ext uri="{FF2B5EF4-FFF2-40B4-BE49-F238E27FC236}">
                <a16:creationId xmlns:a16="http://schemas.microsoft.com/office/drawing/2014/main" id="{12FA9CF5-2525-2481-06EF-1962315684DB}"/>
              </a:ext>
            </a:extLst>
          </p:cNvPr>
          <p:cNvSpPr>
            <a:spLocks noGrp="1"/>
          </p:cNvSpPr>
          <p:nvPr>
            <p:ph type="ftr" sz="quarter" idx="11"/>
          </p:nvPr>
        </p:nvSpPr>
        <p:spPr>
          <a:xfrm>
            <a:off x="4716464" y="6492875"/>
            <a:ext cx="3636000" cy="371475"/>
          </a:xfrm>
        </p:spPr>
        <p:txBody>
          <a:bodyPr/>
          <a:lstStyle/>
          <a:p>
            <a:pPr>
              <a:defRPr/>
            </a:pPr>
            <a:r>
              <a:rPr lang="en-US" altLang="ja-JP" dirty="0"/>
              <a:t>Copyright©️ 2023 HRD, Inc. All Rights Reserved. Strictly Confidential.</a:t>
            </a:r>
          </a:p>
        </p:txBody>
      </p:sp>
      <p:sp>
        <p:nvSpPr>
          <p:cNvPr id="3" name="スライド番号プレースホルダー 2">
            <a:extLst>
              <a:ext uri="{FF2B5EF4-FFF2-40B4-BE49-F238E27FC236}">
                <a16:creationId xmlns:a16="http://schemas.microsoft.com/office/drawing/2014/main" id="{892EDEDF-850F-E93B-E880-0A8CBAA65FBD}"/>
              </a:ext>
            </a:extLst>
          </p:cNvPr>
          <p:cNvSpPr>
            <a:spLocks noGrp="1"/>
          </p:cNvSpPr>
          <p:nvPr>
            <p:ph type="sldNum" sz="quarter" idx="12"/>
          </p:nvPr>
        </p:nvSpPr>
        <p:spPr/>
        <p:txBody>
          <a:bodyPr/>
          <a:lstStyle/>
          <a:p>
            <a:pPr>
              <a:defRPr/>
            </a:pPr>
            <a:fld id="{33B4ADC0-C8A2-4AAD-8B07-894B93379CB9}" type="slidenum">
              <a:rPr lang="en-US" altLang="ja-JP" smtClean="0"/>
              <a:pPr>
                <a:defRPr/>
              </a:pPr>
              <a:t>19</a:t>
            </a:fld>
            <a:endParaRPr lang="en-US" altLang="ja-JP"/>
          </a:p>
        </p:txBody>
      </p:sp>
    </p:spTree>
    <p:extLst>
      <p:ext uri="{BB962C8B-B14F-4D97-AF65-F5344CB8AC3E}">
        <p14:creationId xmlns:p14="http://schemas.microsoft.com/office/powerpoint/2010/main" val="3393850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218"/>
          <p:cNvSpPr/>
          <p:nvPr/>
        </p:nvSpPr>
        <p:spPr>
          <a:xfrm>
            <a:off x="0" y="1196752"/>
            <a:ext cx="9144000" cy="4824536"/>
          </a:xfrm>
          <a:prstGeom prst="rect">
            <a:avLst/>
          </a:prstGeom>
          <a:solidFill>
            <a:srgbClr val="F2F2F2"/>
          </a:solidFill>
          <a:ln>
            <a:noFill/>
          </a:ln>
        </p:spPr>
        <p:txBody>
          <a:bodyPr lIns="91425" tIns="45700" rIns="91425" bIns="45700" anchor="ctr" anchorCtr="0">
            <a:noAutofit/>
          </a:bodyPr>
          <a:lstStyle/>
          <a:p>
            <a:pPr algn="ctr"/>
            <a:endParaRPr sz="2000" dirty="0">
              <a:solidFill>
                <a:srgbClr val="FFFFFF"/>
              </a:solidFill>
              <a:latin typeface="Calibri"/>
              <a:ea typeface="Calibri"/>
              <a:cs typeface="Calibri"/>
              <a:sym typeface="Calibri"/>
            </a:endParaRPr>
          </a:p>
        </p:txBody>
      </p:sp>
      <p:grpSp>
        <p:nvGrpSpPr>
          <p:cNvPr id="262147" name="グループ化 7"/>
          <p:cNvGrpSpPr>
            <a:grpSpLocks/>
          </p:cNvGrpSpPr>
          <p:nvPr/>
        </p:nvGrpSpPr>
        <p:grpSpPr bwMode="auto">
          <a:xfrm>
            <a:off x="28575" y="1340768"/>
            <a:ext cx="9115424" cy="5299713"/>
            <a:chOff x="17318" y="2001459"/>
            <a:chExt cx="9116004" cy="5299019"/>
          </a:xfrm>
        </p:grpSpPr>
        <p:sp>
          <p:nvSpPr>
            <p:cNvPr id="262148" name="正方形/長方形 3"/>
            <p:cNvSpPr>
              <a:spLocks noChangeArrowheads="1"/>
            </p:cNvSpPr>
            <p:nvPr/>
          </p:nvSpPr>
          <p:spPr bwMode="auto">
            <a:xfrm>
              <a:off x="1130119" y="6900368"/>
              <a:ext cx="68840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ja-JP" altLang="en-US" sz="2000" b="1" dirty="0">
                  <a:solidFill>
                    <a:srgbClr val="000000"/>
                  </a:solidFill>
                  <a:latin typeface="Meiryo UI" panose="020B0604030504040204" pitchFamily="50" charset="-128"/>
                  <a:ea typeface="Meiryo UI" panose="020B0604030504040204" pitchFamily="50" charset="-128"/>
                </a:rPr>
                <a:t>上記３つのアプローチを駆使し、求める人材像を明らかにします。</a:t>
              </a:r>
              <a:endParaRPr lang="ja-JP" altLang="en-US" sz="2000" dirty="0">
                <a:solidFill>
                  <a:srgbClr val="000000"/>
                </a:solidFill>
                <a:latin typeface="Arial" panose="020B0604020202020204" pitchFamily="34" charset="0"/>
              </a:endParaRPr>
            </a:p>
          </p:txBody>
        </p:sp>
        <p:sp>
          <p:nvSpPr>
            <p:cNvPr id="5" name="フローチャート: 処理 4"/>
            <p:cNvSpPr/>
            <p:nvPr/>
          </p:nvSpPr>
          <p:spPr>
            <a:xfrm>
              <a:off x="152265" y="3506212"/>
              <a:ext cx="2743375" cy="1087197"/>
            </a:xfrm>
            <a:prstGeom prst="flowChartProcess">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prstClr val="black"/>
                  </a:solidFill>
                </a:rPr>
                <a:t>貴社で成果を</a:t>
              </a:r>
              <a:br>
                <a:rPr lang="en-US" altLang="ja-JP" sz="1600" dirty="0">
                  <a:solidFill>
                    <a:prstClr val="black"/>
                  </a:solidFill>
                </a:rPr>
              </a:br>
              <a:r>
                <a:rPr lang="ja-JP" altLang="en-US" sz="1600" dirty="0">
                  <a:solidFill>
                    <a:prstClr val="black"/>
                  </a:solidFill>
                </a:rPr>
                <a:t>上げている人材の</a:t>
              </a:r>
              <a:br>
                <a:rPr lang="en-US" altLang="ja-JP" sz="1600" dirty="0">
                  <a:solidFill>
                    <a:prstClr val="black"/>
                  </a:solidFill>
                </a:rPr>
              </a:br>
              <a:r>
                <a:rPr lang="ja-JP" altLang="en-US" sz="1600" dirty="0">
                  <a:solidFill>
                    <a:prstClr val="black"/>
                  </a:solidFill>
                </a:rPr>
                <a:t>ベンチマーク</a:t>
              </a:r>
            </a:p>
          </p:txBody>
        </p:sp>
        <p:sp>
          <p:nvSpPr>
            <p:cNvPr id="12" name="フローチャート: 処理 11"/>
            <p:cNvSpPr/>
            <p:nvPr/>
          </p:nvSpPr>
          <p:spPr>
            <a:xfrm>
              <a:off x="3200459" y="3506213"/>
              <a:ext cx="2743375" cy="1087196"/>
            </a:xfrm>
            <a:prstGeom prst="flowChartProcess">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600" dirty="0">
                <a:solidFill>
                  <a:prstClr val="black"/>
                </a:solidFill>
              </a:endParaRPr>
            </a:p>
            <a:p>
              <a:pPr algn="ctr">
                <a:defRPr/>
              </a:pPr>
              <a:r>
                <a:rPr lang="en-US" altLang="ja-JP" sz="1600" dirty="0">
                  <a:solidFill>
                    <a:prstClr val="black"/>
                  </a:solidFill>
                </a:rPr>
                <a:t>HRD</a:t>
              </a:r>
              <a:r>
                <a:rPr lang="ja-JP" altLang="en-US" sz="1600" dirty="0">
                  <a:solidFill>
                    <a:prstClr val="black"/>
                  </a:solidFill>
                </a:rPr>
                <a:t>株式会社が</a:t>
              </a:r>
              <a:endParaRPr lang="en-US" altLang="ja-JP" sz="1600" dirty="0">
                <a:solidFill>
                  <a:prstClr val="black"/>
                </a:solidFill>
              </a:endParaRPr>
            </a:p>
            <a:p>
              <a:pPr algn="ctr">
                <a:defRPr/>
              </a:pPr>
              <a:r>
                <a:rPr lang="ja-JP" altLang="en-US" sz="1600" dirty="0">
                  <a:solidFill>
                    <a:prstClr val="black"/>
                  </a:solidFill>
                </a:rPr>
                <a:t>保有する</a:t>
              </a:r>
              <a:r>
                <a:rPr lang="en-US" altLang="ja-JP" sz="1600" dirty="0">
                  <a:solidFill>
                    <a:prstClr val="black"/>
                  </a:solidFill>
                </a:rPr>
                <a:t>1400</a:t>
              </a:r>
              <a:r>
                <a:rPr lang="ja-JP" altLang="en-US" sz="1600" dirty="0">
                  <a:solidFill>
                    <a:prstClr val="black"/>
                  </a:solidFill>
                </a:rPr>
                <a:t>種の</a:t>
              </a:r>
              <a:endParaRPr lang="en-US" altLang="ja-JP" sz="1600" dirty="0">
                <a:solidFill>
                  <a:prstClr val="black"/>
                </a:solidFill>
              </a:endParaRPr>
            </a:p>
            <a:p>
              <a:pPr algn="ctr">
                <a:defRPr/>
              </a:pPr>
              <a:r>
                <a:rPr lang="ja-JP" altLang="en-US" sz="1600" dirty="0">
                  <a:solidFill>
                    <a:prstClr val="black"/>
                  </a:solidFill>
                </a:rPr>
                <a:t>職務モデル</a:t>
              </a:r>
              <a:endParaRPr lang="en-US" altLang="ja-JP" sz="1600" dirty="0">
                <a:solidFill>
                  <a:prstClr val="black"/>
                </a:solidFill>
              </a:endParaRPr>
            </a:p>
            <a:p>
              <a:pPr algn="ctr">
                <a:defRPr/>
              </a:pPr>
              <a:endParaRPr lang="ja-JP" altLang="en-US" sz="1600" dirty="0">
                <a:solidFill>
                  <a:prstClr val="black"/>
                </a:solidFill>
              </a:endParaRPr>
            </a:p>
          </p:txBody>
        </p:sp>
        <p:sp>
          <p:nvSpPr>
            <p:cNvPr id="13" name="フローチャート: 処理 12"/>
            <p:cNvSpPr/>
            <p:nvPr/>
          </p:nvSpPr>
          <p:spPr>
            <a:xfrm>
              <a:off x="6228013" y="3491928"/>
              <a:ext cx="2743375" cy="1101481"/>
            </a:xfrm>
            <a:prstGeom prst="flowChartProcess">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prstClr val="black"/>
                  </a:solidFill>
                </a:rPr>
                <a:t>上層部の期待を</a:t>
              </a:r>
              <a:endParaRPr lang="en-US" altLang="ja-JP" sz="1600" dirty="0">
                <a:solidFill>
                  <a:prstClr val="black"/>
                </a:solidFill>
              </a:endParaRPr>
            </a:p>
            <a:p>
              <a:pPr algn="ctr">
                <a:defRPr/>
              </a:pPr>
              <a:r>
                <a:rPr lang="ja-JP" altLang="en-US" sz="1600" dirty="0">
                  <a:solidFill>
                    <a:prstClr val="black"/>
                  </a:solidFill>
                </a:rPr>
                <a:t>モデルに反映する</a:t>
              </a:r>
              <a:endParaRPr lang="en-US" altLang="ja-JP" sz="1600" dirty="0">
                <a:solidFill>
                  <a:prstClr val="black"/>
                </a:solidFill>
              </a:endParaRPr>
            </a:p>
            <a:p>
              <a:pPr algn="ctr">
                <a:defRPr/>
              </a:pPr>
              <a:r>
                <a:rPr lang="en-US" altLang="ja-JP" sz="1600" dirty="0">
                  <a:solidFill>
                    <a:prstClr val="black"/>
                  </a:solidFill>
                </a:rPr>
                <a:t>57</a:t>
              </a:r>
              <a:r>
                <a:rPr lang="ja-JP" altLang="en-US" sz="1600" dirty="0">
                  <a:solidFill>
                    <a:prstClr val="black"/>
                  </a:solidFill>
                </a:rPr>
                <a:t>問のサーベイ質問</a:t>
              </a:r>
            </a:p>
          </p:txBody>
        </p:sp>
        <p:grpSp>
          <p:nvGrpSpPr>
            <p:cNvPr id="262152" name="グループ化 5"/>
            <p:cNvGrpSpPr>
              <a:grpSpLocks/>
            </p:cNvGrpSpPr>
            <p:nvPr/>
          </p:nvGrpSpPr>
          <p:grpSpPr bwMode="auto">
            <a:xfrm>
              <a:off x="17318" y="2587170"/>
              <a:ext cx="2895784" cy="685710"/>
              <a:chOff x="152400" y="997073"/>
              <a:chExt cx="2895784" cy="685710"/>
            </a:xfrm>
          </p:grpSpPr>
          <p:sp>
            <p:nvSpPr>
              <p:cNvPr id="2" name="角丸四角形 1"/>
              <p:cNvSpPr/>
              <p:nvPr/>
            </p:nvSpPr>
            <p:spPr>
              <a:xfrm>
                <a:off x="152400" y="997073"/>
                <a:ext cx="2895784" cy="68571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prstClr val="black"/>
                    </a:solidFill>
                    <a:latin typeface="Meiryo UI" panose="020B0604030504040204" pitchFamily="50" charset="-128"/>
                    <a:ea typeface="Meiryo UI" panose="020B0604030504040204" pitchFamily="50" charset="-128"/>
                  </a:rPr>
                  <a:t>社員アセスメント結果</a:t>
                </a:r>
                <a:endParaRPr lang="en-US" altLang="ja-JP" sz="1400" b="1" dirty="0">
                  <a:solidFill>
                    <a:prstClr val="black"/>
                  </a:solidFill>
                  <a:latin typeface="Meiryo UI" panose="020B0604030504040204" pitchFamily="50" charset="-128"/>
                  <a:ea typeface="Meiryo UI" panose="020B0604030504040204" pitchFamily="50" charset="-128"/>
                </a:endParaRPr>
              </a:p>
              <a:p>
                <a:pPr algn="ctr">
                  <a:defRPr/>
                </a:pPr>
                <a:r>
                  <a:rPr lang="ja-JP" altLang="en-US" sz="1400" b="1" dirty="0">
                    <a:solidFill>
                      <a:prstClr val="black"/>
                    </a:solidFill>
                    <a:latin typeface="Meiryo UI" panose="020B0604030504040204" pitchFamily="50" charset="-128"/>
                    <a:ea typeface="Meiryo UI" panose="020B0604030504040204" pitchFamily="50" charset="-128"/>
                  </a:rPr>
                  <a:t>（</a:t>
                </a:r>
                <a:r>
                  <a:rPr lang="en-US" altLang="ja-JP" sz="1400" b="1" dirty="0">
                    <a:solidFill>
                      <a:prstClr val="black"/>
                    </a:solidFill>
                    <a:latin typeface="Meiryo UI" panose="020B0604030504040204" pitchFamily="50" charset="-128"/>
                    <a:ea typeface="Meiryo UI" panose="020B0604030504040204" pitchFamily="50" charset="-128"/>
                  </a:rPr>
                  <a:t>High/Mid/Low</a:t>
                </a:r>
                <a:br>
                  <a:rPr lang="en-US" altLang="ja-JP" sz="1400" b="1" dirty="0">
                    <a:solidFill>
                      <a:prstClr val="black"/>
                    </a:solidFill>
                    <a:latin typeface="Meiryo UI" panose="020B0604030504040204" pitchFamily="50" charset="-128"/>
                    <a:ea typeface="Meiryo UI" panose="020B0604030504040204" pitchFamily="50" charset="-128"/>
                  </a:rPr>
                </a:br>
                <a:r>
                  <a:rPr lang="ja-JP" altLang="en-US" sz="1400" b="1" dirty="0">
                    <a:solidFill>
                      <a:prstClr val="black"/>
                    </a:solidFill>
                    <a:latin typeface="Meiryo UI" panose="020B0604030504040204" pitchFamily="50" charset="-128"/>
                    <a:ea typeface="Meiryo UI" panose="020B0604030504040204" pitchFamily="50" charset="-128"/>
                  </a:rPr>
                  <a:t>パフォーマー比較</a:t>
                </a:r>
                <a:r>
                  <a:rPr lang="en-US" altLang="ja-JP" sz="1400" b="1" dirty="0">
                    <a:solidFill>
                      <a:prstClr val="black"/>
                    </a:solidFill>
                    <a:latin typeface="Meiryo UI" panose="020B0604030504040204" pitchFamily="50" charset="-128"/>
                    <a:ea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262163" name="テキスト ボックス 3"/>
              <p:cNvSpPr txBox="1">
                <a:spLocks noChangeArrowheads="1"/>
              </p:cNvSpPr>
              <p:nvPr/>
            </p:nvSpPr>
            <p:spPr bwMode="auto">
              <a:xfrm>
                <a:off x="228600" y="1033348"/>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ja-JP" altLang="en-US" sz="1800" b="1">
                    <a:solidFill>
                      <a:srgbClr val="000000"/>
                    </a:solidFill>
                    <a:latin typeface="Arial" panose="020B0604020202020204" pitchFamily="34" charset="0"/>
                  </a:rPr>
                  <a:t>①</a:t>
                </a:r>
              </a:p>
            </p:txBody>
          </p:sp>
        </p:grpSp>
        <p:grpSp>
          <p:nvGrpSpPr>
            <p:cNvPr id="262153" name="グループ化 13"/>
            <p:cNvGrpSpPr>
              <a:grpSpLocks/>
            </p:cNvGrpSpPr>
            <p:nvPr/>
          </p:nvGrpSpPr>
          <p:grpSpPr bwMode="auto">
            <a:xfrm>
              <a:off x="6188508" y="2601510"/>
              <a:ext cx="2895600" cy="685800"/>
              <a:chOff x="152400" y="997528"/>
              <a:chExt cx="2895600" cy="685800"/>
            </a:xfrm>
          </p:grpSpPr>
          <p:sp>
            <p:nvSpPr>
              <p:cNvPr id="15" name="角丸四角形 14"/>
              <p:cNvSpPr/>
              <p:nvPr/>
            </p:nvSpPr>
            <p:spPr>
              <a:xfrm>
                <a:off x="152216" y="997473"/>
                <a:ext cx="2895784" cy="68571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prstClr val="black"/>
                    </a:solidFill>
                    <a:latin typeface="Meiryo UI" panose="020B0604030504040204" pitchFamily="50" charset="-128"/>
                    <a:ea typeface="Meiryo UI" panose="020B0604030504040204" pitchFamily="50" charset="-128"/>
                  </a:rPr>
                  <a:t>上層部が望む理想像</a:t>
                </a:r>
                <a:endParaRPr lang="en-US" altLang="ja-JP" sz="1400" b="1" dirty="0">
                  <a:solidFill>
                    <a:prstClr val="black"/>
                  </a:solidFill>
                  <a:latin typeface="Meiryo UI" panose="020B0604030504040204" pitchFamily="50" charset="-128"/>
                  <a:ea typeface="Meiryo UI" panose="020B0604030504040204" pitchFamily="50" charset="-128"/>
                </a:endParaRPr>
              </a:p>
              <a:p>
                <a:pPr algn="ctr">
                  <a:defRPr/>
                </a:pPr>
                <a:r>
                  <a:rPr lang="ja-JP" altLang="en-US" sz="1400" b="1" dirty="0">
                    <a:solidFill>
                      <a:prstClr val="black"/>
                    </a:solidFill>
                    <a:latin typeface="Meiryo UI" panose="020B0604030504040204" pitchFamily="50" charset="-128"/>
                    <a:ea typeface="Meiryo UI" panose="020B0604030504040204" pitchFamily="50" charset="-128"/>
                  </a:rPr>
                  <a:t>（定性情報）</a:t>
                </a:r>
              </a:p>
            </p:txBody>
          </p:sp>
          <p:sp>
            <p:nvSpPr>
              <p:cNvPr id="262161" name="テキスト ボックス 15"/>
              <p:cNvSpPr txBox="1">
                <a:spLocks noChangeArrowheads="1"/>
              </p:cNvSpPr>
              <p:nvPr/>
            </p:nvSpPr>
            <p:spPr bwMode="auto">
              <a:xfrm>
                <a:off x="228600" y="1033348"/>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ja-JP" altLang="en-US" sz="1800" b="1">
                    <a:solidFill>
                      <a:srgbClr val="000000"/>
                    </a:solidFill>
                    <a:latin typeface="Arial" panose="020B0604020202020204" pitchFamily="34" charset="0"/>
                  </a:rPr>
                  <a:t>③</a:t>
                </a:r>
              </a:p>
            </p:txBody>
          </p:sp>
        </p:grpSp>
        <p:grpSp>
          <p:nvGrpSpPr>
            <p:cNvPr id="262154" name="グループ化 16"/>
            <p:cNvGrpSpPr>
              <a:grpSpLocks/>
            </p:cNvGrpSpPr>
            <p:nvPr/>
          </p:nvGrpSpPr>
          <p:grpSpPr bwMode="auto">
            <a:xfrm>
              <a:off x="3102913" y="2587625"/>
              <a:ext cx="2895600" cy="685800"/>
              <a:chOff x="169213" y="2598305"/>
              <a:chExt cx="2895600" cy="685800"/>
            </a:xfrm>
          </p:grpSpPr>
          <p:sp>
            <p:nvSpPr>
              <p:cNvPr id="18" name="角丸四角形 17"/>
              <p:cNvSpPr/>
              <p:nvPr/>
            </p:nvSpPr>
            <p:spPr>
              <a:xfrm>
                <a:off x="169914" y="2597850"/>
                <a:ext cx="2894197" cy="68571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prstClr val="black"/>
                    </a:solidFill>
                    <a:latin typeface="Meiryo UI" panose="020B0604030504040204" pitchFamily="50" charset="-128"/>
                    <a:ea typeface="Meiryo UI" panose="020B0604030504040204" pitchFamily="50" charset="-128"/>
                  </a:rPr>
                  <a:t>サンプルの</a:t>
                </a:r>
                <a:endParaRPr lang="en-US" altLang="ja-JP" sz="1400" b="1" dirty="0">
                  <a:solidFill>
                    <a:prstClr val="black"/>
                  </a:solidFill>
                  <a:latin typeface="Meiryo UI" panose="020B0604030504040204" pitchFamily="50" charset="-128"/>
                  <a:ea typeface="Meiryo UI" panose="020B0604030504040204" pitchFamily="50" charset="-128"/>
                </a:endParaRPr>
              </a:p>
              <a:p>
                <a:pPr algn="ctr">
                  <a:defRPr/>
                </a:pPr>
                <a:r>
                  <a:rPr lang="ja-JP" altLang="en-US" sz="1400" b="1" dirty="0">
                    <a:solidFill>
                      <a:prstClr val="black"/>
                    </a:solidFill>
                    <a:latin typeface="Meiryo UI" panose="020B0604030504040204" pitchFamily="50" charset="-128"/>
                    <a:ea typeface="Meiryo UI" panose="020B0604030504040204" pitchFamily="50" charset="-128"/>
                  </a:rPr>
                  <a:t>ハイパフォーマーモデル</a:t>
                </a:r>
                <a:endParaRPr lang="en-US" altLang="ja-JP" sz="1400" b="1" dirty="0">
                  <a:solidFill>
                    <a:prstClr val="black"/>
                  </a:solidFill>
                  <a:latin typeface="Meiryo UI" panose="020B0604030504040204" pitchFamily="50" charset="-128"/>
                  <a:ea typeface="Meiryo UI" panose="020B0604030504040204" pitchFamily="50" charset="-128"/>
                </a:endParaRPr>
              </a:p>
              <a:p>
                <a:pPr algn="ctr">
                  <a:defRPr/>
                </a:pPr>
                <a:r>
                  <a:rPr lang="ja-JP" altLang="en-US" sz="1400" b="1" dirty="0">
                    <a:solidFill>
                      <a:prstClr val="black"/>
                    </a:solidFill>
                    <a:latin typeface="Meiryo UI" panose="020B0604030504040204" pitchFamily="50" charset="-128"/>
                    <a:ea typeface="Meiryo UI" panose="020B0604030504040204" pitchFamily="50" charset="-128"/>
                  </a:rPr>
                  <a:t>（ライブラリデータ）</a:t>
                </a:r>
              </a:p>
            </p:txBody>
          </p:sp>
          <p:sp>
            <p:nvSpPr>
              <p:cNvPr id="262159" name="テキスト ボックス 18"/>
              <p:cNvSpPr txBox="1">
                <a:spLocks noChangeArrowheads="1"/>
              </p:cNvSpPr>
              <p:nvPr/>
            </p:nvSpPr>
            <p:spPr bwMode="auto">
              <a:xfrm>
                <a:off x="266700" y="2628670"/>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ja-JP" altLang="en-US" sz="1800" b="1">
                    <a:solidFill>
                      <a:srgbClr val="000000"/>
                    </a:solidFill>
                    <a:latin typeface="Arial" panose="020B0604020202020204" pitchFamily="34" charset="0"/>
                  </a:rPr>
                  <a:t>②</a:t>
                </a:r>
              </a:p>
            </p:txBody>
          </p:sp>
        </p:grpSp>
        <p:sp>
          <p:nvSpPr>
            <p:cNvPr id="7" name="テキスト ボックス 6"/>
            <p:cNvSpPr txBox="1"/>
            <p:nvPr/>
          </p:nvSpPr>
          <p:spPr>
            <a:xfrm>
              <a:off x="350714" y="2001459"/>
              <a:ext cx="2344887" cy="461902"/>
            </a:xfrm>
            <a:prstGeom prst="rect">
              <a:avLst/>
            </a:prstGeom>
            <a:noFill/>
          </p:spPr>
          <p:txBody>
            <a:bodyPr>
              <a:spAutoFit/>
            </a:bodyPr>
            <a:lstStyle/>
            <a:p>
              <a:pPr algn="ctr">
                <a:defRPr/>
              </a:pPr>
              <a:r>
                <a:rPr lang="ja-JP" altLang="en-US" sz="2400" b="1" dirty="0">
                  <a:solidFill>
                    <a:srgbClr val="002060"/>
                  </a:solidFill>
                  <a:effectLst>
                    <a:outerShdw blurRad="38100" dist="38100" dir="2700000" algn="tl">
                      <a:srgbClr val="000000">
                        <a:alpha val="43137"/>
                      </a:srgbClr>
                    </a:outerShdw>
                  </a:effectLst>
                </a:rPr>
                <a:t>現職者分析</a:t>
              </a:r>
            </a:p>
          </p:txBody>
        </p:sp>
        <p:sp>
          <p:nvSpPr>
            <p:cNvPr id="20" name="テキスト ボックス 19"/>
            <p:cNvSpPr txBox="1"/>
            <p:nvPr/>
          </p:nvSpPr>
          <p:spPr>
            <a:xfrm>
              <a:off x="2832731" y="2018920"/>
              <a:ext cx="3252399" cy="461901"/>
            </a:xfrm>
            <a:prstGeom prst="rect">
              <a:avLst/>
            </a:prstGeom>
            <a:noFill/>
          </p:spPr>
          <p:txBody>
            <a:bodyPr wrap="square">
              <a:spAutoFit/>
            </a:bodyPr>
            <a:lstStyle/>
            <a:p>
              <a:pPr algn="ctr">
                <a:defRPr/>
              </a:pPr>
              <a:r>
                <a:rPr lang="ja-JP" altLang="en-US" sz="2400" b="1" dirty="0">
                  <a:solidFill>
                    <a:srgbClr val="00B050"/>
                  </a:solidFill>
                  <a:effectLst>
                    <a:outerShdw blurRad="38100" dist="38100" dir="2700000" algn="tl">
                      <a:srgbClr val="000000">
                        <a:alpha val="43137"/>
                      </a:srgbClr>
                    </a:outerShdw>
                  </a:effectLst>
                </a:rPr>
                <a:t>職務モデルライブラリ</a:t>
              </a:r>
            </a:p>
          </p:txBody>
        </p:sp>
        <p:sp>
          <p:nvSpPr>
            <p:cNvPr id="21" name="テキスト ボックス 20"/>
            <p:cNvSpPr txBox="1"/>
            <p:nvPr/>
          </p:nvSpPr>
          <p:spPr>
            <a:xfrm>
              <a:off x="6324856" y="2001459"/>
              <a:ext cx="2808466" cy="461902"/>
            </a:xfrm>
            <a:prstGeom prst="rect">
              <a:avLst/>
            </a:prstGeom>
            <a:noFill/>
          </p:spPr>
          <p:txBody>
            <a:bodyPr wrap="square">
              <a:spAutoFit/>
            </a:bodyPr>
            <a:lstStyle/>
            <a:p>
              <a:pPr algn="ctr">
                <a:defRPr/>
              </a:pPr>
              <a:r>
                <a:rPr lang="ja-JP" altLang="en-US" sz="2400" b="1" dirty="0">
                  <a:solidFill>
                    <a:schemeClr val="accent6">
                      <a:lumMod val="75000"/>
                    </a:schemeClr>
                  </a:solidFill>
                  <a:effectLst>
                    <a:outerShdw blurRad="38100" dist="38100" dir="2700000" algn="tl">
                      <a:srgbClr val="000000">
                        <a:alpha val="43137"/>
                      </a:srgbClr>
                    </a:outerShdw>
                  </a:effectLst>
                </a:rPr>
                <a:t>職務分析サーベイ</a:t>
              </a:r>
            </a:p>
          </p:txBody>
        </p:sp>
      </p:grpSp>
      <p:sp>
        <p:nvSpPr>
          <p:cNvPr id="23" name="Title 1"/>
          <p:cNvSpPr txBox="1">
            <a:spLocks/>
          </p:cNvSpPr>
          <p:nvPr/>
        </p:nvSpPr>
        <p:spPr>
          <a:xfrm>
            <a:off x="341509" y="164363"/>
            <a:ext cx="8229600" cy="1143000"/>
          </a:xfrm>
          <a:prstGeom prst="rect">
            <a:avLst/>
          </a:prstGeom>
        </p:spPr>
        <p:txBody>
          <a:bodyPr/>
          <a:lstStyle/>
          <a:p>
            <a:pPr>
              <a:defRPr/>
            </a:pPr>
            <a:r>
              <a:rPr kumimoji="1" lang="ja-JP" altLang="en-US" sz="2800" b="1" kern="1200"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“貴社パフォーマンスモデル”設計アプローチ</a:t>
            </a:r>
            <a:endParaRPr kumimoji="1" lang="en-US" sz="2400" b="1" kern="1200"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p:txBody>
      </p:sp>
      <p:sp>
        <p:nvSpPr>
          <p:cNvPr id="29" name="角丸四角形 28"/>
          <p:cNvSpPr/>
          <p:nvPr/>
        </p:nvSpPr>
        <p:spPr>
          <a:xfrm>
            <a:off x="3211455" y="4438579"/>
            <a:ext cx="2743257" cy="1006645"/>
          </a:xfrm>
          <a:prstGeom prst="roundRect">
            <a:avLst/>
          </a:prstGeom>
          <a:solidFill>
            <a:srgbClr val="80B606">
              <a:lumMod val="40000"/>
              <a:lumOff val="60000"/>
            </a:srgbClr>
          </a:solidFill>
          <a:ln w="9525" cap="flat" cmpd="sng" algn="ctr">
            <a:noFill/>
            <a:prstDash val="solid"/>
          </a:ln>
          <a:effectLst/>
        </p:spPr>
        <p:txBody>
          <a:bodyPr lIns="0" tIns="0" rIns="0" bIns="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ja-JP" altLang="en-US" sz="2000" kern="1200" dirty="0">
                <a:solidFill>
                  <a:prstClr val="black"/>
                </a:solidFill>
                <a:latin typeface="HGPｺﾞｼｯｸE"/>
                <a:ea typeface="HGPｺﾞｼｯｸE"/>
                <a:cs typeface="HGPｺﾞｼｯｸE"/>
              </a:rPr>
              <a:t>過去の成功モデルは？</a:t>
            </a:r>
            <a:endParaRPr lang="en-US" altLang="ja-JP" sz="2000" kern="1200" dirty="0">
              <a:solidFill>
                <a:prstClr val="black"/>
              </a:solidFill>
              <a:latin typeface="HGPｺﾞｼｯｸE"/>
              <a:ea typeface="HGPｺﾞｼｯｸE"/>
              <a:cs typeface="HGPｺﾞｼｯｸE"/>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HGPｺﾞｼｯｸE"/>
                <a:ea typeface="HGPｺﾞｼｯｸE"/>
                <a:cs typeface="HGPｺﾞｼｯｸE"/>
              </a:rPr>
              <a:t>他社ではどうか？</a:t>
            </a:r>
            <a:endParaRPr kumimoji="0" lang="en-US" sz="2000" b="0" i="0" u="none" strike="noStrike" kern="1200" cap="none" spc="0" normalizeH="0" baseline="0" noProof="0" dirty="0">
              <a:ln>
                <a:noFill/>
              </a:ln>
              <a:solidFill>
                <a:prstClr val="black"/>
              </a:solidFill>
              <a:effectLst/>
              <a:uLnTx/>
              <a:uFillTx/>
              <a:latin typeface="HGPｺﾞｼｯｸE"/>
              <a:ea typeface="HGPｺﾞｼｯｸE"/>
              <a:cs typeface="HGPｺﾞｼｯｸE"/>
            </a:endParaRPr>
          </a:p>
        </p:txBody>
      </p:sp>
      <p:sp>
        <p:nvSpPr>
          <p:cNvPr id="30" name="角丸四角形 29"/>
          <p:cNvSpPr/>
          <p:nvPr/>
        </p:nvSpPr>
        <p:spPr>
          <a:xfrm>
            <a:off x="251520" y="4438579"/>
            <a:ext cx="2592289" cy="1006645"/>
          </a:xfrm>
          <a:prstGeom prst="roundRect">
            <a:avLst/>
          </a:prstGeom>
          <a:solidFill>
            <a:srgbClr val="002060"/>
          </a:solidFill>
          <a:ln w="9525" cap="flat" cmpd="sng" algn="ctr">
            <a:noFill/>
            <a:prstDash val="solid"/>
          </a:ln>
          <a:effectLst/>
        </p:spPr>
        <p:txBody>
          <a:bodyPr lIns="0" tIns="0" rIns="0" bIns="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schemeClr val="bg1"/>
                </a:solidFill>
                <a:effectLst/>
                <a:uLnTx/>
                <a:uFillTx/>
                <a:latin typeface="HGPｺﾞｼｯｸE"/>
                <a:ea typeface="HGPｺﾞｼｯｸE"/>
                <a:cs typeface="HGPｺﾞｼｯｸE"/>
              </a:rPr>
              <a:t>現ハイパフォーマーの傾向はどうか？</a:t>
            </a:r>
            <a:endParaRPr kumimoji="0" lang="en-US" sz="2000" b="0" i="0" u="none" strike="noStrike" kern="1200" cap="none" spc="0" normalizeH="0" baseline="0" noProof="0" dirty="0">
              <a:ln>
                <a:noFill/>
              </a:ln>
              <a:solidFill>
                <a:schemeClr val="bg1"/>
              </a:solidFill>
              <a:effectLst/>
              <a:uLnTx/>
              <a:uFillTx/>
              <a:latin typeface="HGPｺﾞｼｯｸE"/>
              <a:ea typeface="HGPｺﾞｼｯｸE"/>
              <a:cs typeface="HGPｺﾞｼｯｸE"/>
            </a:endParaRPr>
          </a:p>
        </p:txBody>
      </p:sp>
      <p:sp>
        <p:nvSpPr>
          <p:cNvPr id="31" name="角丸四角形 30"/>
          <p:cNvSpPr/>
          <p:nvPr/>
        </p:nvSpPr>
        <p:spPr>
          <a:xfrm>
            <a:off x="6372200" y="4438579"/>
            <a:ext cx="2520280" cy="1006645"/>
          </a:xfrm>
          <a:prstGeom prst="roundRect">
            <a:avLst/>
          </a:prstGeom>
          <a:solidFill>
            <a:schemeClr val="accent6">
              <a:lumMod val="75000"/>
            </a:schemeClr>
          </a:solidFill>
          <a:ln w="9525" cap="flat" cmpd="sng" algn="ctr">
            <a:noFill/>
            <a:prstDash val="solid"/>
          </a:ln>
          <a:effectLst/>
        </p:spPr>
        <p:txBody>
          <a:bodyPr lIns="0" tIns="0" rIns="0" bIns="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ja-JP" altLang="en-US" sz="2000" kern="1200" noProof="0" dirty="0">
                <a:solidFill>
                  <a:schemeClr val="bg1"/>
                </a:solidFill>
                <a:latin typeface="HGPｺﾞｼｯｸE"/>
                <a:ea typeface="HGPｺﾞｼｯｸE"/>
                <a:cs typeface="HGPｺﾞｼｯｸE"/>
              </a:rPr>
              <a:t>これからはどんな姿を期待するか？</a:t>
            </a:r>
            <a:endParaRPr kumimoji="0" lang="en-US" sz="2000" b="0" i="0" u="none" strike="noStrike" kern="1200" cap="none" spc="0" normalizeH="0" baseline="0" noProof="0" dirty="0">
              <a:ln>
                <a:noFill/>
              </a:ln>
              <a:solidFill>
                <a:schemeClr val="bg1"/>
              </a:solidFill>
              <a:effectLst/>
              <a:uLnTx/>
              <a:uFillTx/>
              <a:latin typeface="HGPｺﾞｼｯｸE"/>
              <a:ea typeface="HGPｺﾞｼｯｸE"/>
              <a:cs typeface="HGPｺﾞｼｯｸE"/>
            </a:endParaRPr>
          </a:p>
        </p:txBody>
      </p:sp>
      <p:sp>
        <p:nvSpPr>
          <p:cNvPr id="3" name="フッター プレースホルダー 2">
            <a:extLst>
              <a:ext uri="{FF2B5EF4-FFF2-40B4-BE49-F238E27FC236}">
                <a16:creationId xmlns:a16="http://schemas.microsoft.com/office/drawing/2014/main" id="{763B806D-8B27-AF4E-0FC5-409D63265D58}"/>
              </a:ext>
            </a:extLst>
          </p:cNvPr>
          <p:cNvSpPr>
            <a:spLocks noGrp="1"/>
          </p:cNvSpPr>
          <p:nvPr>
            <p:ph type="ftr" sz="quarter" idx="11"/>
          </p:nvPr>
        </p:nvSpPr>
        <p:spPr>
          <a:xfrm>
            <a:off x="2753999" y="6520259"/>
            <a:ext cx="3636000" cy="365125"/>
          </a:xfrm>
        </p:spPr>
        <p:txBody>
          <a:bodyPr/>
          <a:lstStyle/>
          <a:p>
            <a:pPr>
              <a:defRPr/>
            </a:pPr>
            <a:r>
              <a:rPr lang="en-US" altLang="ja-JP" dirty="0"/>
              <a:t>Copyright©️ 2023 HRD, Inc. All Rights Reserved. Strictly Confidential.</a:t>
            </a:r>
          </a:p>
        </p:txBody>
      </p:sp>
      <p:sp>
        <p:nvSpPr>
          <p:cNvPr id="4" name="スライド番号プレースホルダー 3">
            <a:extLst>
              <a:ext uri="{FF2B5EF4-FFF2-40B4-BE49-F238E27FC236}">
                <a16:creationId xmlns:a16="http://schemas.microsoft.com/office/drawing/2014/main" id="{B1AD4B22-D700-AE4A-F8E1-F6895E276509}"/>
              </a:ext>
            </a:extLst>
          </p:cNvPr>
          <p:cNvSpPr>
            <a:spLocks noGrp="1"/>
          </p:cNvSpPr>
          <p:nvPr>
            <p:ph type="sldNum" sz="quarter" idx="12"/>
          </p:nvPr>
        </p:nvSpPr>
        <p:spPr/>
        <p:txBody>
          <a:bodyPr/>
          <a:lstStyle/>
          <a:p>
            <a:pPr>
              <a:defRPr/>
            </a:pPr>
            <a:fld id="{33B4ADC0-C8A2-4AAD-8B07-894B93379CB9}" type="slidenum">
              <a:rPr lang="en-US" altLang="ja-JP" smtClean="0"/>
              <a:pPr>
                <a:defRPr/>
              </a:pPr>
              <a:t>2</a:t>
            </a:fld>
            <a:endParaRPr lang="en-US" altLang="ja-JP"/>
          </a:p>
        </p:txBody>
      </p:sp>
    </p:spTree>
    <p:extLst>
      <p:ext uri="{BB962C8B-B14F-4D97-AF65-F5344CB8AC3E}">
        <p14:creationId xmlns:p14="http://schemas.microsoft.com/office/powerpoint/2010/main" val="322802320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273"/>
          <p:cNvSpPr/>
          <p:nvPr/>
        </p:nvSpPr>
        <p:spPr>
          <a:xfrm>
            <a:off x="0" y="1414463"/>
            <a:ext cx="9180512" cy="5254897"/>
          </a:xfrm>
          <a:prstGeom prst="rect">
            <a:avLst/>
          </a:prstGeom>
          <a:solidFill>
            <a:srgbClr val="F2F2F2"/>
          </a:solidFill>
          <a:ln>
            <a:noFill/>
          </a:ln>
        </p:spPr>
        <p:txBody>
          <a:bodyPr lIns="91425" tIns="45700" rIns="91425" bIns="45700" anchor="ctr"/>
          <a:lstStyle/>
          <a:p>
            <a:pPr>
              <a:spcBef>
                <a:spcPct val="0"/>
              </a:spcBef>
              <a:defRPr/>
            </a:pPr>
            <a:endParaRPr lang="en-US" altLang="ja-JP" sz="1800" dirty="0">
              <a:latin typeface="MS UI Gothic" pitchFamily="50" charset="-128"/>
              <a:ea typeface="MS UI Gothic" pitchFamily="50" charset="-128"/>
            </a:endParaRPr>
          </a:p>
        </p:txBody>
      </p:sp>
      <p:pic>
        <p:nvPicPr>
          <p:cNvPr id="167938" name="図 2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679768"/>
            <a:ext cx="4902200" cy="621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9" name="Title 3"/>
          <p:cNvSpPr txBox="1">
            <a:spLocks/>
          </p:cNvSpPr>
          <p:nvPr/>
        </p:nvSpPr>
        <p:spPr bwMode="auto">
          <a:xfrm>
            <a:off x="545829" y="262732"/>
            <a:ext cx="861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0"/>
              </a:spcBef>
              <a:buFontTx/>
              <a:buNone/>
            </a:pPr>
            <a:r>
              <a:rPr lang="en-US" altLang="ja-JP" sz="2800" b="1" dirty="0">
                <a:solidFill>
                  <a:srgbClr val="000000">
                    <a:lumMod val="50000"/>
                    <a:lumOff val="50000"/>
                  </a:srgbClr>
                </a:solidFill>
                <a:latin typeface="Meiryo UI" pitchFamily="50" charset="-128"/>
                <a:ea typeface="Meiryo UI" pitchFamily="50" charset="-128"/>
                <a:cs typeface="Meiryo UI" pitchFamily="50" charset="-128"/>
              </a:rPr>
              <a:t>2.</a:t>
            </a:r>
            <a:r>
              <a:rPr lang="ja-JP" altLang="en-US" sz="2800" b="1" dirty="0">
                <a:solidFill>
                  <a:srgbClr val="000000">
                    <a:lumMod val="50000"/>
                    <a:lumOff val="50000"/>
                  </a:srgbClr>
                </a:solidFill>
                <a:latin typeface="Meiryo UI" pitchFamily="50" charset="-128"/>
                <a:ea typeface="Meiryo UI" pitchFamily="50" charset="-128"/>
                <a:cs typeface="Meiryo UI" pitchFamily="50" charset="-128"/>
              </a:rPr>
              <a:t>Ｃ 外部ベンチマークとの比較①</a:t>
            </a:r>
            <a:endParaRPr lang="en-US" altLang="ja-JP" sz="2800" b="1" dirty="0">
              <a:solidFill>
                <a:srgbClr val="000000">
                  <a:lumMod val="50000"/>
                  <a:lumOff val="50000"/>
                </a:srgbClr>
              </a:solidFill>
              <a:latin typeface="Meiryo UI" pitchFamily="50" charset="-128"/>
              <a:ea typeface="Meiryo UI" pitchFamily="50" charset="-128"/>
              <a:cs typeface="Meiryo UI" pitchFamily="50" charset="-128"/>
            </a:endParaRPr>
          </a:p>
          <a:p>
            <a:pPr algn="r">
              <a:spcBef>
                <a:spcPct val="0"/>
              </a:spcBef>
              <a:buFontTx/>
              <a:buNone/>
            </a:pPr>
            <a:br>
              <a:rPr lang="en-US" altLang="ja-JP" sz="1400" b="1" dirty="0">
                <a:solidFill>
                  <a:srgbClr val="000000">
                    <a:lumMod val="50000"/>
                    <a:lumOff val="50000"/>
                  </a:srgbClr>
                </a:solidFill>
                <a:latin typeface="Meiryo UI" pitchFamily="50" charset="-128"/>
                <a:ea typeface="Meiryo UI" pitchFamily="50" charset="-128"/>
                <a:cs typeface="Meiryo UI" pitchFamily="50" charset="-128"/>
              </a:rPr>
            </a:br>
            <a:r>
              <a:rPr lang="ja-JP" altLang="en-US" sz="2000" b="1" dirty="0">
                <a:solidFill>
                  <a:srgbClr val="000000">
                    <a:lumMod val="50000"/>
                    <a:lumOff val="50000"/>
                  </a:srgbClr>
                </a:solidFill>
                <a:latin typeface="Meiryo UI" pitchFamily="50" charset="-128"/>
                <a:ea typeface="Meiryo UI" pitchFamily="50" charset="-128"/>
                <a:cs typeface="Meiryo UI" pitchFamily="50" charset="-128"/>
              </a:rPr>
              <a:t>競合モデルとの差を確認する</a:t>
            </a:r>
            <a:br>
              <a:rPr lang="ja-JP" altLang="en-US" sz="2800" b="1" dirty="0">
                <a:solidFill>
                  <a:srgbClr val="000000">
                    <a:lumMod val="50000"/>
                    <a:lumOff val="50000"/>
                  </a:srgbClr>
                </a:solidFill>
                <a:latin typeface="Meiryo UI" pitchFamily="50" charset="-128"/>
                <a:ea typeface="Meiryo UI" pitchFamily="50" charset="-128"/>
                <a:cs typeface="Meiryo UI" pitchFamily="50" charset="-128"/>
              </a:rPr>
            </a:br>
            <a:endParaRPr lang="ja-JP" altLang="en-US" sz="2000" b="1" dirty="0">
              <a:solidFill>
                <a:srgbClr val="000000">
                  <a:lumMod val="50000"/>
                  <a:lumOff val="50000"/>
                </a:srgbClr>
              </a:solidFill>
              <a:latin typeface="Meiryo UI" pitchFamily="50" charset="-128"/>
              <a:ea typeface="Meiryo UI" pitchFamily="50" charset="-128"/>
              <a:cs typeface="Meiryo UI" pitchFamily="50" charset="-128"/>
            </a:endParaRPr>
          </a:p>
        </p:txBody>
      </p:sp>
      <p:grpSp>
        <p:nvGrpSpPr>
          <p:cNvPr id="167940" name="グループ化 33"/>
          <p:cNvGrpSpPr>
            <a:grpSpLocks/>
          </p:cNvGrpSpPr>
          <p:nvPr/>
        </p:nvGrpSpPr>
        <p:grpSpPr bwMode="auto">
          <a:xfrm>
            <a:off x="5212670" y="1965325"/>
            <a:ext cx="3128441" cy="819150"/>
            <a:chOff x="5235281" y="1652267"/>
            <a:chExt cx="3130943" cy="819812"/>
          </a:xfrm>
        </p:grpSpPr>
        <p:pic>
          <p:nvPicPr>
            <p:cNvPr id="167967" name="図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5281" y="1705976"/>
              <a:ext cx="1016010" cy="26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角丸四角形 29"/>
            <p:cNvSpPr/>
            <p:nvPr/>
          </p:nvSpPr>
          <p:spPr bwMode="auto">
            <a:xfrm>
              <a:off x="5235281" y="2152734"/>
              <a:ext cx="1016813" cy="300279"/>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a:solidFill>
                  <a:prstClr val="black"/>
                </a:solidFill>
                <a:effectLst>
                  <a:outerShdw blurRad="38100" dist="38100" dir="2700000" algn="tl">
                    <a:srgbClr val="000000">
                      <a:alpha val="43137"/>
                    </a:srgbClr>
                  </a:outerShdw>
                </a:effectLst>
                <a:latin typeface="Arial" charset="0"/>
              </a:endParaRPr>
            </a:p>
          </p:txBody>
        </p:sp>
        <p:sp>
          <p:nvSpPr>
            <p:cNvPr id="167969" name="正方形/長方形 36"/>
            <p:cNvSpPr>
              <a:spLocks noChangeArrowheads="1"/>
            </p:cNvSpPr>
            <p:nvPr/>
          </p:nvSpPr>
          <p:spPr bwMode="auto">
            <a:xfrm>
              <a:off x="6553200" y="1652267"/>
              <a:ext cx="1423321" cy="36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ja-JP" altLang="en-US" sz="1800" b="1" dirty="0">
                  <a:solidFill>
                    <a:srgbClr val="000000"/>
                  </a:solidFill>
                  <a:latin typeface="Meiryo UI" pitchFamily="50" charset="-128"/>
                  <a:ea typeface="Meiryo UI" pitchFamily="50" charset="-128"/>
                  <a:cs typeface="Meiryo UI" pitchFamily="50" charset="-128"/>
                </a:rPr>
                <a:t>貴社メンバー</a:t>
              </a:r>
              <a:endParaRPr lang="ja-JP" altLang="en-US" sz="1800" dirty="0">
                <a:solidFill>
                  <a:srgbClr val="000000"/>
                </a:solidFill>
                <a:latin typeface="Arial" pitchFamily="34" charset="0"/>
              </a:endParaRPr>
            </a:p>
          </p:txBody>
        </p:sp>
        <p:sp>
          <p:nvSpPr>
            <p:cNvPr id="167970" name="正方形/長方形 37"/>
            <p:cNvSpPr>
              <a:spLocks noChangeArrowheads="1"/>
            </p:cNvSpPr>
            <p:nvPr/>
          </p:nvSpPr>
          <p:spPr bwMode="auto">
            <a:xfrm>
              <a:off x="6590489" y="2102464"/>
              <a:ext cx="1775735" cy="36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ja-JP" altLang="en-US" sz="1800" b="1">
                  <a:solidFill>
                    <a:srgbClr val="000000"/>
                  </a:solidFill>
                  <a:latin typeface="Meiryo UI" pitchFamily="50" charset="-128"/>
                  <a:ea typeface="Meiryo UI" pitchFamily="50" charset="-128"/>
                  <a:cs typeface="Meiryo UI" pitchFamily="50" charset="-128"/>
                </a:rPr>
                <a:t>他社ベンチマーク</a:t>
              </a:r>
              <a:endParaRPr lang="ja-JP" altLang="en-US" sz="1800">
                <a:solidFill>
                  <a:srgbClr val="000000"/>
                </a:solidFill>
                <a:latin typeface="Arial" pitchFamily="34" charset="0"/>
              </a:endParaRPr>
            </a:p>
          </p:txBody>
        </p:sp>
      </p:grpSp>
      <p:sp>
        <p:nvSpPr>
          <p:cNvPr id="33" name="正方形/長方形 32"/>
          <p:cNvSpPr/>
          <p:nvPr/>
        </p:nvSpPr>
        <p:spPr bwMode="auto">
          <a:xfrm>
            <a:off x="1101725" y="3044825"/>
            <a:ext cx="1371600" cy="914400"/>
          </a:xfrm>
          <a:prstGeom prst="rect">
            <a:avLst/>
          </a:prstGeom>
          <a:noFill/>
          <a:ln w="9525" cap="flat" cmpd="sng" algn="ctr">
            <a:noFill/>
            <a:prstDash val="solid"/>
            <a:round/>
            <a:headEnd type="none" w="med" len="med"/>
            <a:tailEnd type="none" w="med" len="med"/>
          </a:ln>
          <a:effectLst/>
        </p:spPr>
        <p:txBody>
          <a:bodyPr/>
          <a:lstStyle/>
          <a:p>
            <a:pPr>
              <a:defRPr/>
            </a:pPr>
            <a:endParaRPr lang="ja-JP" altLang="en-US" sz="2400" dirty="0">
              <a:effectLst>
                <a:outerShdw blurRad="38100" dist="38100" dir="2700000" algn="tl">
                  <a:srgbClr val="000000">
                    <a:alpha val="43137"/>
                  </a:srgbClr>
                </a:outerShdw>
              </a:effectLst>
              <a:ea typeface="ＭＳ Ｐゴシック" charset="-128"/>
            </a:endParaRPr>
          </a:p>
        </p:txBody>
      </p:sp>
      <p:sp>
        <p:nvSpPr>
          <p:cNvPr id="34" name="角丸四角形 33"/>
          <p:cNvSpPr/>
          <p:nvPr/>
        </p:nvSpPr>
        <p:spPr bwMode="auto">
          <a:xfrm>
            <a:off x="2454275" y="1743075"/>
            <a:ext cx="777875" cy="222250"/>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a:solidFill>
                <a:prstClr val="black"/>
              </a:solidFill>
              <a:effectLst>
                <a:outerShdw blurRad="38100" dist="38100" dir="2700000" algn="tl">
                  <a:srgbClr val="000000">
                    <a:alpha val="43137"/>
                  </a:srgbClr>
                </a:outerShdw>
              </a:effectLst>
              <a:latin typeface="Arial" charset="0"/>
            </a:endParaRPr>
          </a:p>
        </p:txBody>
      </p:sp>
      <p:sp>
        <p:nvSpPr>
          <p:cNvPr id="35" name="角丸四角形 34"/>
          <p:cNvSpPr/>
          <p:nvPr/>
        </p:nvSpPr>
        <p:spPr bwMode="auto">
          <a:xfrm>
            <a:off x="2454275" y="2073275"/>
            <a:ext cx="782638" cy="211138"/>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a:solidFill>
                <a:prstClr val="black"/>
              </a:solidFill>
              <a:effectLst>
                <a:outerShdw blurRad="38100" dist="38100" dir="2700000" algn="tl">
                  <a:srgbClr val="000000">
                    <a:alpha val="43137"/>
                  </a:srgbClr>
                </a:outerShdw>
              </a:effectLst>
              <a:latin typeface="Arial" charset="0"/>
            </a:endParaRPr>
          </a:p>
        </p:txBody>
      </p:sp>
      <p:sp>
        <p:nvSpPr>
          <p:cNvPr id="36" name="角丸四角形 35"/>
          <p:cNvSpPr/>
          <p:nvPr/>
        </p:nvSpPr>
        <p:spPr bwMode="auto">
          <a:xfrm>
            <a:off x="2054225" y="2578100"/>
            <a:ext cx="788988" cy="214313"/>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a:solidFill>
                <a:prstClr val="black"/>
              </a:solidFill>
              <a:effectLst>
                <a:outerShdw blurRad="38100" dist="38100" dir="2700000" algn="tl">
                  <a:srgbClr val="000000">
                    <a:alpha val="43137"/>
                  </a:srgbClr>
                </a:outerShdw>
              </a:effectLst>
              <a:latin typeface="Arial" charset="0"/>
            </a:endParaRPr>
          </a:p>
        </p:txBody>
      </p:sp>
      <p:sp>
        <p:nvSpPr>
          <p:cNvPr id="37" name="角丸四角形 36"/>
          <p:cNvSpPr/>
          <p:nvPr/>
        </p:nvSpPr>
        <p:spPr bwMode="auto">
          <a:xfrm>
            <a:off x="2468563" y="2897188"/>
            <a:ext cx="577850" cy="214312"/>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a:solidFill>
                <a:prstClr val="black"/>
              </a:solidFill>
              <a:effectLst>
                <a:outerShdw blurRad="38100" dist="38100" dir="2700000" algn="tl">
                  <a:srgbClr val="000000">
                    <a:alpha val="43137"/>
                  </a:srgbClr>
                </a:outerShdw>
              </a:effectLst>
              <a:latin typeface="Arial" charset="0"/>
            </a:endParaRPr>
          </a:p>
        </p:txBody>
      </p:sp>
      <p:sp>
        <p:nvSpPr>
          <p:cNvPr id="38" name="角丸四角形 37"/>
          <p:cNvSpPr/>
          <p:nvPr/>
        </p:nvSpPr>
        <p:spPr bwMode="auto">
          <a:xfrm>
            <a:off x="2251075" y="3917950"/>
            <a:ext cx="795338" cy="201613"/>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a:solidFill>
                <a:prstClr val="black"/>
              </a:solidFill>
              <a:effectLst>
                <a:outerShdw blurRad="38100" dist="38100" dir="2700000" algn="tl">
                  <a:srgbClr val="000000">
                    <a:alpha val="43137"/>
                  </a:srgbClr>
                </a:outerShdw>
              </a:effectLst>
              <a:latin typeface="Arial" charset="0"/>
            </a:endParaRPr>
          </a:p>
        </p:txBody>
      </p:sp>
      <p:sp>
        <p:nvSpPr>
          <p:cNvPr id="39" name="角丸四角形 38"/>
          <p:cNvSpPr/>
          <p:nvPr/>
        </p:nvSpPr>
        <p:spPr bwMode="auto">
          <a:xfrm>
            <a:off x="2468563" y="4230688"/>
            <a:ext cx="777875" cy="200025"/>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a:solidFill>
                <a:prstClr val="black"/>
              </a:solidFill>
              <a:effectLst>
                <a:outerShdw blurRad="38100" dist="38100" dir="2700000" algn="tl">
                  <a:srgbClr val="000000">
                    <a:alpha val="43137"/>
                  </a:srgbClr>
                </a:outerShdw>
              </a:effectLst>
              <a:latin typeface="Arial" charset="0"/>
            </a:endParaRPr>
          </a:p>
        </p:txBody>
      </p:sp>
      <p:sp>
        <p:nvSpPr>
          <p:cNvPr id="40" name="角丸四角形 39"/>
          <p:cNvSpPr/>
          <p:nvPr/>
        </p:nvSpPr>
        <p:spPr bwMode="auto">
          <a:xfrm>
            <a:off x="2259013" y="4567238"/>
            <a:ext cx="996950" cy="214312"/>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a:solidFill>
                <a:prstClr val="black"/>
              </a:solidFill>
              <a:effectLst>
                <a:outerShdw blurRad="38100" dist="38100" dir="2700000" algn="tl">
                  <a:srgbClr val="000000">
                    <a:alpha val="43137"/>
                  </a:srgbClr>
                </a:outerShdw>
              </a:effectLst>
              <a:latin typeface="Arial" charset="0"/>
            </a:endParaRPr>
          </a:p>
        </p:txBody>
      </p:sp>
      <p:sp>
        <p:nvSpPr>
          <p:cNvPr id="41" name="角丸四角形 40"/>
          <p:cNvSpPr/>
          <p:nvPr/>
        </p:nvSpPr>
        <p:spPr bwMode="auto">
          <a:xfrm>
            <a:off x="2251075" y="5227638"/>
            <a:ext cx="606425" cy="211137"/>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a:solidFill>
                <a:prstClr val="black"/>
              </a:solidFill>
              <a:effectLst>
                <a:outerShdw blurRad="38100" dist="38100" dir="2700000" algn="tl">
                  <a:srgbClr val="000000">
                    <a:alpha val="43137"/>
                  </a:srgbClr>
                </a:outerShdw>
              </a:effectLst>
              <a:latin typeface="Arial" charset="0"/>
            </a:endParaRPr>
          </a:p>
        </p:txBody>
      </p:sp>
      <p:sp>
        <p:nvSpPr>
          <p:cNvPr id="167950" name="テキスト ボックス 24"/>
          <p:cNvSpPr txBox="1">
            <a:spLocks noChangeArrowheads="1"/>
          </p:cNvSpPr>
          <p:nvPr/>
        </p:nvSpPr>
        <p:spPr bwMode="auto">
          <a:xfrm>
            <a:off x="2092325" y="6065838"/>
            <a:ext cx="9906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ja-JP" altLang="en-US" sz="800" b="1">
                <a:solidFill>
                  <a:srgbClr val="0070C0"/>
                </a:solidFill>
                <a:latin typeface="Meiryo UI" pitchFamily="50" charset="-128"/>
                <a:ea typeface="Meiryo UI" pitchFamily="50" charset="-128"/>
                <a:cs typeface="Meiryo UI" pitchFamily="50" charset="-128"/>
              </a:rPr>
              <a:t>事業開発</a:t>
            </a:r>
          </a:p>
        </p:txBody>
      </p:sp>
      <p:sp>
        <p:nvSpPr>
          <p:cNvPr id="167951" name="テキスト ボックス 25"/>
          <p:cNvSpPr txBox="1">
            <a:spLocks noChangeArrowheads="1"/>
          </p:cNvSpPr>
          <p:nvPr/>
        </p:nvSpPr>
        <p:spPr bwMode="auto">
          <a:xfrm>
            <a:off x="2092325" y="6519863"/>
            <a:ext cx="990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ja-JP" altLang="en-US" sz="800" b="1">
                <a:solidFill>
                  <a:srgbClr val="0070C0"/>
                </a:solidFill>
                <a:latin typeface="Meiryo UI" pitchFamily="50" charset="-128"/>
                <a:ea typeface="Meiryo UI" pitchFamily="50" charset="-128"/>
                <a:cs typeface="Meiryo UI" pitchFamily="50" charset="-128"/>
              </a:rPr>
              <a:t>人的サービス</a:t>
            </a:r>
          </a:p>
        </p:txBody>
      </p:sp>
      <p:sp>
        <p:nvSpPr>
          <p:cNvPr id="167952" name="テキスト ボックス 26"/>
          <p:cNvSpPr txBox="1">
            <a:spLocks noChangeArrowheads="1"/>
          </p:cNvSpPr>
          <p:nvPr/>
        </p:nvSpPr>
        <p:spPr bwMode="auto">
          <a:xfrm>
            <a:off x="2058988" y="6292850"/>
            <a:ext cx="990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ja-JP" altLang="en-US" sz="800" b="1">
                <a:solidFill>
                  <a:srgbClr val="0070C0"/>
                </a:solidFill>
                <a:latin typeface="Meiryo UI" pitchFamily="50" charset="-128"/>
                <a:ea typeface="Meiryo UI" pitchFamily="50" charset="-128"/>
                <a:cs typeface="Meiryo UI" pitchFamily="50" charset="-128"/>
              </a:rPr>
              <a:t>研究・分析</a:t>
            </a:r>
          </a:p>
        </p:txBody>
      </p:sp>
      <p:sp>
        <p:nvSpPr>
          <p:cNvPr id="45" name="角丸四角形 44"/>
          <p:cNvSpPr/>
          <p:nvPr/>
        </p:nvSpPr>
        <p:spPr bwMode="auto">
          <a:xfrm>
            <a:off x="2238375" y="747713"/>
            <a:ext cx="993775" cy="215900"/>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a:solidFill>
                <a:prstClr val="black"/>
              </a:solidFill>
              <a:effectLst>
                <a:outerShdw blurRad="38100" dist="38100" dir="2700000" algn="tl">
                  <a:srgbClr val="000000">
                    <a:alpha val="43137"/>
                  </a:srgbClr>
                </a:outerShdw>
              </a:effectLst>
              <a:latin typeface="Arial" charset="0"/>
            </a:endParaRPr>
          </a:p>
        </p:txBody>
      </p:sp>
      <p:sp>
        <p:nvSpPr>
          <p:cNvPr id="46" name="角丸四角形 45"/>
          <p:cNvSpPr/>
          <p:nvPr/>
        </p:nvSpPr>
        <p:spPr bwMode="auto">
          <a:xfrm>
            <a:off x="2238375" y="1093788"/>
            <a:ext cx="811213" cy="200025"/>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a:solidFill>
                <a:prstClr val="black"/>
              </a:solidFill>
              <a:effectLst>
                <a:outerShdw blurRad="38100" dist="38100" dir="2700000" algn="tl">
                  <a:srgbClr val="000000">
                    <a:alpha val="43137"/>
                  </a:srgbClr>
                </a:outerShdw>
              </a:effectLst>
              <a:latin typeface="Arial" charset="0"/>
            </a:endParaRPr>
          </a:p>
        </p:txBody>
      </p:sp>
      <p:sp>
        <p:nvSpPr>
          <p:cNvPr id="47" name="角丸四角形 46"/>
          <p:cNvSpPr/>
          <p:nvPr/>
        </p:nvSpPr>
        <p:spPr bwMode="auto">
          <a:xfrm>
            <a:off x="2449513" y="3238500"/>
            <a:ext cx="782637" cy="200025"/>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a:solidFill>
                <a:prstClr val="black"/>
              </a:solidFill>
              <a:effectLst>
                <a:outerShdw blurRad="38100" dist="38100" dir="2700000" algn="tl">
                  <a:srgbClr val="000000">
                    <a:alpha val="43137"/>
                  </a:srgbClr>
                </a:outerShdw>
              </a:effectLst>
              <a:latin typeface="Arial" charset="0"/>
            </a:endParaRPr>
          </a:p>
        </p:txBody>
      </p:sp>
      <p:sp>
        <p:nvSpPr>
          <p:cNvPr id="48" name="角丸四角形 47"/>
          <p:cNvSpPr/>
          <p:nvPr/>
        </p:nvSpPr>
        <p:spPr bwMode="auto">
          <a:xfrm>
            <a:off x="2062163" y="4900613"/>
            <a:ext cx="992187" cy="200025"/>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a:solidFill>
                <a:prstClr val="black"/>
              </a:solidFill>
              <a:effectLst>
                <a:outerShdw blurRad="38100" dist="38100" dir="2700000" algn="tl">
                  <a:srgbClr val="000000">
                    <a:alpha val="43137"/>
                  </a:srgbClr>
                </a:outerShdw>
              </a:effectLst>
              <a:latin typeface="Arial" charset="0"/>
            </a:endParaRPr>
          </a:p>
        </p:txBody>
      </p:sp>
      <p:sp>
        <p:nvSpPr>
          <p:cNvPr id="49" name="角丸四角形 48"/>
          <p:cNvSpPr/>
          <p:nvPr/>
        </p:nvSpPr>
        <p:spPr bwMode="auto">
          <a:xfrm>
            <a:off x="2238375" y="3575050"/>
            <a:ext cx="993775" cy="200025"/>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a:solidFill>
                <a:prstClr val="black"/>
              </a:solidFill>
              <a:effectLst>
                <a:outerShdw blurRad="38100" dist="38100" dir="2700000" algn="tl">
                  <a:srgbClr val="000000">
                    <a:alpha val="43137"/>
                  </a:srgbClr>
                </a:outerShdw>
              </a:effectLst>
              <a:latin typeface="Arial" charset="0"/>
            </a:endParaRPr>
          </a:p>
        </p:txBody>
      </p:sp>
      <p:sp>
        <p:nvSpPr>
          <p:cNvPr id="50" name="角丸四角形 49"/>
          <p:cNvSpPr/>
          <p:nvPr/>
        </p:nvSpPr>
        <p:spPr bwMode="auto">
          <a:xfrm>
            <a:off x="2238375" y="1414463"/>
            <a:ext cx="811213" cy="200025"/>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a:solidFill>
                <a:prstClr val="black"/>
              </a:solidFill>
              <a:effectLst>
                <a:outerShdw blurRad="38100" dist="38100" dir="2700000" algn="tl">
                  <a:srgbClr val="000000">
                    <a:alpha val="43137"/>
                  </a:srgbClr>
                </a:outerShdw>
              </a:effectLst>
              <a:latin typeface="Arial" charset="0"/>
            </a:endParaRPr>
          </a:p>
        </p:txBody>
      </p:sp>
      <p:sp>
        <p:nvSpPr>
          <p:cNvPr id="51" name="正方形/長方形 50"/>
          <p:cNvSpPr>
            <a:spLocks noChangeArrowheads="1"/>
          </p:cNvSpPr>
          <p:nvPr/>
        </p:nvSpPr>
        <p:spPr bwMode="auto">
          <a:xfrm>
            <a:off x="5024436" y="3044825"/>
            <a:ext cx="414813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ja-JP" sz="2000" dirty="0">
                <a:solidFill>
                  <a:srgbClr val="002060"/>
                </a:solidFill>
                <a:latin typeface="Meiryo UI" pitchFamily="50" charset="-128"/>
                <a:ea typeface="Meiryo UI" pitchFamily="50" charset="-128"/>
                <a:cs typeface="Meiryo UI" pitchFamily="50" charset="-128"/>
              </a:rPr>
              <a:t>Point</a:t>
            </a:r>
            <a:r>
              <a:rPr lang="ja-JP" altLang="en-US" sz="2000" dirty="0">
                <a:solidFill>
                  <a:srgbClr val="002060"/>
                </a:solidFill>
                <a:latin typeface="Meiryo UI" pitchFamily="50" charset="-128"/>
                <a:ea typeface="Meiryo UI" pitchFamily="50" charset="-128"/>
                <a:cs typeface="Meiryo UI" pitchFamily="50" charset="-128"/>
              </a:rPr>
              <a:t>①・・・</a:t>
            </a:r>
            <a:endParaRPr lang="en-US" altLang="ja-JP" sz="2000" dirty="0">
              <a:solidFill>
                <a:srgbClr val="002060"/>
              </a:solidFill>
              <a:latin typeface="Meiryo UI" pitchFamily="50" charset="-128"/>
              <a:ea typeface="Meiryo UI" pitchFamily="50" charset="-128"/>
              <a:cs typeface="Meiryo UI" pitchFamily="50" charset="-128"/>
            </a:endParaRPr>
          </a:p>
          <a:p>
            <a:pPr>
              <a:spcBef>
                <a:spcPct val="0"/>
              </a:spcBef>
              <a:buFontTx/>
              <a:buNone/>
            </a:pPr>
            <a:r>
              <a:rPr lang="ja-JP" altLang="en-US" sz="2000" b="1" dirty="0">
                <a:solidFill>
                  <a:srgbClr val="002060"/>
                </a:solidFill>
                <a:latin typeface="Meiryo UI" pitchFamily="50" charset="-128"/>
                <a:ea typeface="Meiryo UI" pitchFamily="50" charset="-128"/>
                <a:cs typeface="Meiryo UI" pitchFamily="50" charset="-128"/>
              </a:rPr>
              <a:t>エネルギーと独立性</a:t>
            </a:r>
            <a:r>
              <a:rPr lang="ja-JP" altLang="en-US" sz="2000" dirty="0">
                <a:solidFill>
                  <a:srgbClr val="002060"/>
                </a:solidFill>
                <a:latin typeface="Meiryo UI" pitchFamily="50" charset="-128"/>
                <a:ea typeface="Meiryo UI" pitchFamily="50" charset="-128"/>
                <a:cs typeface="Meiryo UI" pitchFamily="50" charset="-128"/>
              </a:rPr>
              <a:t>における違い</a:t>
            </a:r>
            <a:endParaRPr lang="en-US" altLang="ja-JP" sz="2000" dirty="0">
              <a:solidFill>
                <a:srgbClr val="002060"/>
              </a:solidFill>
              <a:latin typeface="Meiryo UI" pitchFamily="50" charset="-128"/>
              <a:ea typeface="Meiryo UI" pitchFamily="50" charset="-128"/>
              <a:cs typeface="Meiryo UI" pitchFamily="50" charset="-128"/>
            </a:endParaRPr>
          </a:p>
          <a:p>
            <a:pPr>
              <a:spcBef>
                <a:spcPct val="0"/>
              </a:spcBef>
              <a:buFontTx/>
              <a:buNone/>
            </a:pPr>
            <a:endParaRPr lang="en-US" altLang="ja-JP" sz="2000" dirty="0">
              <a:solidFill>
                <a:srgbClr val="002060"/>
              </a:solidFill>
              <a:latin typeface="Meiryo UI" pitchFamily="50" charset="-128"/>
              <a:ea typeface="Meiryo UI" pitchFamily="50" charset="-128"/>
              <a:cs typeface="Meiryo UI" pitchFamily="50" charset="-128"/>
            </a:endParaRPr>
          </a:p>
          <a:p>
            <a:pPr>
              <a:spcBef>
                <a:spcPct val="0"/>
              </a:spcBef>
              <a:buFontTx/>
              <a:buNone/>
            </a:pPr>
            <a:r>
              <a:rPr lang="en-US" altLang="ja-JP" sz="2000" dirty="0">
                <a:solidFill>
                  <a:srgbClr val="002060"/>
                </a:solidFill>
                <a:latin typeface="Meiryo UI" pitchFamily="50" charset="-128"/>
                <a:ea typeface="Meiryo UI" pitchFamily="50" charset="-128"/>
                <a:cs typeface="Meiryo UI" pitchFamily="50" charset="-128"/>
              </a:rPr>
              <a:t>Point</a:t>
            </a:r>
            <a:r>
              <a:rPr lang="ja-JP" altLang="en-US" sz="2000" dirty="0">
                <a:solidFill>
                  <a:srgbClr val="002060"/>
                </a:solidFill>
                <a:latin typeface="Meiryo UI" pitchFamily="50" charset="-128"/>
                <a:ea typeface="Meiryo UI" pitchFamily="50" charset="-128"/>
                <a:cs typeface="Meiryo UI" pitchFamily="50" charset="-128"/>
              </a:rPr>
              <a:t>②・・・</a:t>
            </a:r>
            <a:endParaRPr lang="en-US" altLang="ja-JP" sz="2000" dirty="0">
              <a:solidFill>
                <a:srgbClr val="002060"/>
              </a:solidFill>
              <a:latin typeface="Meiryo UI" pitchFamily="50" charset="-128"/>
              <a:ea typeface="Meiryo UI" pitchFamily="50" charset="-128"/>
              <a:cs typeface="Meiryo UI" pitchFamily="50" charset="-128"/>
            </a:endParaRPr>
          </a:p>
          <a:p>
            <a:pPr>
              <a:spcBef>
                <a:spcPct val="0"/>
              </a:spcBef>
              <a:buFontTx/>
              <a:buNone/>
            </a:pPr>
            <a:r>
              <a:rPr lang="ja-JP" altLang="en-US" sz="2000" b="1" dirty="0">
                <a:solidFill>
                  <a:srgbClr val="002060"/>
                </a:solidFill>
                <a:latin typeface="Meiryo UI" pitchFamily="50" charset="-128"/>
                <a:ea typeface="Meiryo UI" pitchFamily="50" charset="-128"/>
                <a:cs typeface="Meiryo UI" pitchFamily="50" charset="-128"/>
              </a:rPr>
              <a:t>組織従順性と協調性</a:t>
            </a:r>
            <a:r>
              <a:rPr lang="ja-JP" altLang="en-US" sz="2000" dirty="0">
                <a:solidFill>
                  <a:srgbClr val="002060"/>
                </a:solidFill>
                <a:latin typeface="Meiryo UI" pitchFamily="50" charset="-128"/>
                <a:ea typeface="Meiryo UI" pitchFamily="50" charset="-128"/>
                <a:cs typeface="Meiryo UI" pitchFamily="50" charset="-128"/>
              </a:rPr>
              <a:t>における違い</a:t>
            </a:r>
            <a:endParaRPr lang="en-US" altLang="ja-JP" sz="2000" dirty="0">
              <a:solidFill>
                <a:srgbClr val="002060"/>
              </a:solidFill>
              <a:latin typeface="Meiryo UI" pitchFamily="50" charset="-128"/>
              <a:ea typeface="Meiryo UI" pitchFamily="50" charset="-128"/>
              <a:cs typeface="Meiryo UI" pitchFamily="50" charset="-128"/>
            </a:endParaRPr>
          </a:p>
          <a:p>
            <a:pPr>
              <a:spcBef>
                <a:spcPct val="0"/>
              </a:spcBef>
              <a:buFontTx/>
              <a:buNone/>
            </a:pPr>
            <a:endParaRPr lang="en-US" altLang="ja-JP" sz="2000" dirty="0">
              <a:solidFill>
                <a:srgbClr val="002060"/>
              </a:solidFill>
              <a:latin typeface="Meiryo UI" pitchFamily="50" charset="-128"/>
              <a:ea typeface="Meiryo UI" pitchFamily="50" charset="-128"/>
              <a:cs typeface="Meiryo UI" pitchFamily="50" charset="-128"/>
            </a:endParaRPr>
          </a:p>
        </p:txBody>
      </p:sp>
      <p:sp>
        <p:nvSpPr>
          <p:cNvPr id="52" name="右矢印 51"/>
          <p:cNvSpPr/>
          <p:nvPr/>
        </p:nvSpPr>
        <p:spPr bwMode="auto">
          <a:xfrm rot="10800000">
            <a:off x="3538538" y="2519363"/>
            <a:ext cx="571500" cy="341312"/>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ja-JP" altLang="en-US" sz="2400">
              <a:solidFill>
                <a:prstClr val="black"/>
              </a:solidFill>
              <a:effectLst>
                <a:outerShdw blurRad="38100" dist="38100" dir="2700000" algn="tl">
                  <a:srgbClr val="000000">
                    <a:alpha val="43137"/>
                  </a:srgbClr>
                </a:outerShdw>
              </a:effectLst>
              <a:latin typeface="Arial" charset="0"/>
            </a:endParaRPr>
          </a:p>
        </p:txBody>
      </p:sp>
      <p:sp>
        <p:nvSpPr>
          <p:cNvPr id="53" name="右矢印 52"/>
          <p:cNvSpPr/>
          <p:nvPr/>
        </p:nvSpPr>
        <p:spPr bwMode="auto">
          <a:xfrm rot="10800000">
            <a:off x="3538538" y="4822825"/>
            <a:ext cx="571500" cy="341313"/>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ja-JP" altLang="en-US" sz="2400">
              <a:solidFill>
                <a:prstClr val="black"/>
              </a:solidFill>
              <a:effectLst>
                <a:outerShdw blurRad="38100" dist="38100" dir="2700000" algn="tl">
                  <a:srgbClr val="000000">
                    <a:alpha val="43137"/>
                  </a:srgbClr>
                </a:outerShdw>
              </a:effectLst>
              <a:latin typeface="Arial" charset="0"/>
            </a:endParaRPr>
          </a:p>
        </p:txBody>
      </p:sp>
      <p:sp>
        <p:nvSpPr>
          <p:cNvPr id="54" name="右矢印 53"/>
          <p:cNvSpPr/>
          <p:nvPr/>
        </p:nvSpPr>
        <p:spPr bwMode="auto">
          <a:xfrm rot="10800000">
            <a:off x="3538538" y="3486150"/>
            <a:ext cx="571500" cy="341313"/>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ja-JP" altLang="en-US" sz="2400">
              <a:solidFill>
                <a:prstClr val="black"/>
              </a:solidFill>
              <a:effectLst>
                <a:outerShdw blurRad="38100" dist="38100" dir="2700000" algn="tl">
                  <a:srgbClr val="000000">
                    <a:alpha val="43137"/>
                  </a:srgbClr>
                </a:outerShdw>
              </a:effectLst>
              <a:latin typeface="Arial" charset="0"/>
            </a:endParaRPr>
          </a:p>
        </p:txBody>
      </p:sp>
      <p:sp>
        <p:nvSpPr>
          <p:cNvPr id="55" name="右矢印 54"/>
          <p:cNvSpPr/>
          <p:nvPr/>
        </p:nvSpPr>
        <p:spPr bwMode="auto">
          <a:xfrm rot="10800000">
            <a:off x="3538538" y="4498975"/>
            <a:ext cx="571500" cy="34290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ja-JP" altLang="en-US" sz="2400">
              <a:solidFill>
                <a:prstClr val="black"/>
              </a:solidFill>
              <a:effectLst>
                <a:outerShdw blurRad="38100" dist="38100" dir="2700000" algn="tl">
                  <a:srgbClr val="000000">
                    <a:alpha val="43137"/>
                  </a:srgbClr>
                </a:outerShdw>
              </a:effectLst>
              <a:latin typeface="Arial" charset="0"/>
            </a:endParaRPr>
          </a:p>
        </p:txBody>
      </p:sp>
      <p:sp>
        <p:nvSpPr>
          <p:cNvPr id="56" name="角丸四角形 55"/>
          <p:cNvSpPr/>
          <p:nvPr/>
        </p:nvSpPr>
        <p:spPr bwMode="auto">
          <a:xfrm>
            <a:off x="1971675" y="6065838"/>
            <a:ext cx="992188" cy="752475"/>
          </a:xfrm>
          <a:prstGeom prst="roundRect">
            <a:avLst/>
          </a:prstGeom>
          <a:solidFill>
            <a:srgbClr val="FF6600">
              <a:alpha val="12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a:solidFill>
                <a:prstClr val="black"/>
              </a:solidFill>
              <a:effectLst>
                <a:outerShdw blurRad="38100" dist="38100" dir="2700000" algn="tl">
                  <a:srgbClr val="000000">
                    <a:alpha val="43137"/>
                  </a:srgbClr>
                </a:outerShdw>
              </a:effectLst>
              <a:latin typeface="Arial" charset="0"/>
            </a:endParaRPr>
          </a:p>
        </p:txBody>
      </p:sp>
      <p:sp>
        <p:nvSpPr>
          <p:cNvPr id="167965" name="テキスト ボックス 6"/>
          <p:cNvSpPr txBox="1">
            <a:spLocks noChangeArrowheads="1"/>
          </p:cNvSpPr>
          <p:nvPr/>
        </p:nvSpPr>
        <p:spPr bwMode="auto">
          <a:xfrm>
            <a:off x="85725" y="228600"/>
            <a:ext cx="2878138" cy="4619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ja-JP" altLang="en-US" sz="2400">
                <a:solidFill>
                  <a:srgbClr val="000000"/>
                </a:solidFill>
                <a:latin typeface="Meiryo UI" pitchFamily="50" charset="-128"/>
                <a:ea typeface="Meiryo UI" pitchFamily="50" charset="-128"/>
                <a:cs typeface="Meiryo UI" pitchFamily="50" charset="-128"/>
              </a:rPr>
              <a:t>レポートイメージ</a:t>
            </a:r>
            <a:endParaRPr lang="en-US" altLang="ja-JP" sz="2400">
              <a:solidFill>
                <a:srgbClr val="000000"/>
              </a:solidFill>
              <a:latin typeface="Meiryo UI" pitchFamily="50" charset="-128"/>
              <a:ea typeface="Meiryo UI" pitchFamily="50" charset="-128"/>
              <a:cs typeface="Meiryo UI" pitchFamily="50" charset="-128"/>
            </a:endParaRPr>
          </a:p>
        </p:txBody>
      </p:sp>
      <p:sp>
        <p:nvSpPr>
          <p:cNvPr id="167966" name="テキスト ボックス 6"/>
          <p:cNvSpPr txBox="1">
            <a:spLocks noChangeArrowheads="1"/>
          </p:cNvSpPr>
          <p:nvPr/>
        </p:nvSpPr>
        <p:spPr bwMode="auto">
          <a:xfrm>
            <a:off x="5058336" y="5164139"/>
            <a:ext cx="3919537" cy="113877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ja-JP" altLang="en-US" sz="1200" dirty="0">
                <a:solidFill>
                  <a:srgbClr val="000000"/>
                </a:solidFill>
                <a:latin typeface="Meiryo UI" pitchFamily="50" charset="-128"/>
                <a:ea typeface="Meiryo UI" pitchFamily="50" charset="-128"/>
                <a:cs typeface="Meiryo UI" pitchFamily="50" charset="-128"/>
              </a:rPr>
              <a:t>今回のプロジェクトに沿った外部ベンチマークモデルを</a:t>
            </a:r>
            <a:endParaRPr lang="en-US" altLang="ja-JP" sz="1200" dirty="0">
              <a:solidFill>
                <a:srgbClr val="000000"/>
              </a:solidFill>
              <a:latin typeface="Meiryo UI" pitchFamily="50" charset="-128"/>
              <a:ea typeface="Meiryo UI" pitchFamily="50" charset="-128"/>
              <a:cs typeface="Meiryo UI" pitchFamily="50" charset="-128"/>
            </a:endParaRPr>
          </a:p>
          <a:p>
            <a:pPr algn="ctr">
              <a:spcBef>
                <a:spcPct val="0"/>
              </a:spcBef>
              <a:buFontTx/>
              <a:buNone/>
            </a:pPr>
            <a:r>
              <a:rPr lang="ja-JP" altLang="en-US" sz="1200" dirty="0">
                <a:solidFill>
                  <a:srgbClr val="000000"/>
                </a:solidFill>
                <a:latin typeface="Meiryo UI" pitchFamily="50" charset="-128"/>
                <a:ea typeface="Meiryo UI" pitchFamily="50" charset="-128"/>
                <a:cs typeface="Meiryo UI" pitchFamily="50" charset="-128"/>
              </a:rPr>
              <a:t>ピックアップして比較します。</a:t>
            </a:r>
            <a:endParaRPr lang="en-US" altLang="ja-JP" sz="1200" dirty="0">
              <a:solidFill>
                <a:srgbClr val="000000"/>
              </a:solidFill>
              <a:latin typeface="Meiryo UI" pitchFamily="50" charset="-128"/>
              <a:ea typeface="Meiryo UI" pitchFamily="50" charset="-128"/>
              <a:cs typeface="Meiryo UI" pitchFamily="50" charset="-128"/>
            </a:endParaRPr>
          </a:p>
          <a:p>
            <a:pPr algn="ctr">
              <a:spcBef>
                <a:spcPct val="0"/>
              </a:spcBef>
              <a:buFontTx/>
              <a:buNone/>
            </a:pPr>
            <a:endParaRPr lang="en-US" altLang="ja-JP" sz="800" dirty="0">
              <a:solidFill>
                <a:srgbClr val="000000"/>
              </a:solidFill>
              <a:latin typeface="Meiryo UI" pitchFamily="50" charset="-128"/>
              <a:ea typeface="Meiryo UI" pitchFamily="50" charset="-128"/>
              <a:cs typeface="Meiryo UI" pitchFamily="50" charset="-128"/>
            </a:endParaRPr>
          </a:p>
          <a:p>
            <a:pPr algn="ctr">
              <a:spcBef>
                <a:spcPct val="0"/>
              </a:spcBef>
              <a:buFontTx/>
              <a:buNone/>
            </a:pPr>
            <a:r>
              <a:rPr lang="ja-JP" altLang="en-US" sz="1800" dirty="0">
                <a:solidFill>
                  <a:srgbClr val="000000"/>
                </a:solidFill>
                <a:latin typeface="Meiryo UI" pitchFamily="50" charset="-128"/>
                <a:ea typeface="Meiryo UI" pitchFamily="50" charset="-128"/>
                <a:cs typeface="Meiryo UI" pitchFamily="50" charset="-128"/>
              </a:rPr>
              <a:t>外資系　及び　国内企業</a:t>
            </a:r>
            <a:endParaRPr lang="en-US" altLang="ja-JP" sz="1800" dirty="0">
              <a:solidFill>
                <a:srgbClr val="000000"/>
              </a:solidFill>
              <a:latin typeface="Meiryo UI" pitchFamily="50" charset="-128"/>
              <a:ea typeface="Meiryo UI" pitchFamily="50" charset="-128"/>
              <a:cs typeface="Meiryo UI" pitchFamily="50" charset="-128"/>
            </a:endParaRPr>
          </a:p>
          <a:p>
            <a:pPr algn="ctr">
              <a:spcBef>
                <a:spcPct val="0"/>
              </a:spcBef>
              <a:buFontTx/>
              <a:buNone/>
            </a:pPr>
            <a:r>
              <a:rPr lang="ja-JP" altLang="en-US" sz="1800" dirty="0">
                <a:solidFill>
                  <a:srgbClr val="000000"/>
                </a:solidFill>
                <a:latin typeface="Meiryo UI" pitchFamily="50" charset="-128"/>
                <a:ea typeface="Meiryo UI" pitchFamily="50" charset="-128"/>
                <a:cs typeface="Meiryo UI" pitchFamily="50" charset="-128"/>
              </a:rPr>
              <a:t>本部長クラスのモデル　など</a:t>
            </a:r>
            <a:endParaRPr lang="en-US" altLang="ja-JP" sz="1800" dirty="0">
              <a:solidFill>
                <a:srgbClr val="000000"/>
              </a:solidFill>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20</a:t>
            </a:fld>
            <a:endParaRPr lang="en-US" sz="1200">
              <a:solidFill>
                <a:srgbClr val="888888"/>
              </a:solidFill>
              <a:latin typeface="Calibri"/>
              <a:ea typeface="Calibri"/>
              <a:cs typeface="Calibri"/>
              <a:sym typeface="Calibri"/>
            </a:endParaRPr>
          </a:p>
        </p:txBody>
      </p:sp>
      <p:sp>
        <p:nvSpPr>
          <p:cNvPr id="4" name="フッター プレースホルダー 1">
            <a:extLst>
              <a:ext uri="{FF2B5EF4-FFF2-40B4-BE49-F238E27FC236}">
                <a16:creationId xmlns:a16="http://schemas.microsoft.com/office/drawing/2014/main" id="{388BA0DB-07F6-AB3F-F036-D55034CD7F08}"/>
              </a:ext>
            </a:extLst>
          </p:cNvPr>
          <p:cNvSpPr>
            <a:spLocks noGrp="1"/>
          </p:cNvSpPr>
          <p:nvPr>
            <p:ph type="ftr" idx="11"/>
          </p:nvPr>
        </p:nvSpPr>
        <p:spPr>
          <a:xfrm>
            <a:off x="3046413" y="6572609"/>
            <a:ext cx="3636000" cy="365125"/>
          </a:xfrm>
        </p:spPr>
        <p:txBody>
          <a:bodyPr/>
          <a:lstStyle/>
          <a:p>
            <a:r>
              <a:rPr lang="en-US" sz="800" dirty="0">
                <a:latin typeface="メイリオ" panose="020B0604030504040204" pitchFamily="50" charset="-128"/>
                <a:ea typeface="メイリオ" panose="020B0604030504040204" pitchFamily="50" charset="-128"/>
              </a:rPr>
              <a:t>Copyright©️ 2023 HRD, Inc. All Rights Reserved. Strictly Confidential.</a:t>
            </a:r>
          </a:p>
        </p:txBody>
      </p:sp>
    </p:spTree>
    <p:extLst>
      <p:ext uri="{BB962C8B-B14F-4D97-AF65-F5344CB8AC3E}">
        <p14:creationId xmlns:p14="http://schemas.microsoft.com/office/powerpoint/2010/main" val="702013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273"/>
          <p:cNvSpPr/>
          <p:nvPr/>
        </p:nvSpPr>
        <p:spPr>
          <a:xfrm>
            <a:off x="0" y="620688"/>
            <a:ext cx="9180512" cy="6012600"/>
          </a:xfrm>
          <a:prstGeom prst="rect">
            <a:avLst/>
          </a:prstGeom>
          <a:solidFill>
            <a:srgbClr val="F2F2F2"/>
          </a:solidFill>
          <a:ln>
            <a:noFill/>
          </a:ln>
        </p:spPr>
        <p:txBody>
          <a:bodyPr lIns="91425" tIns="45700" rIns="91425" bIns="45700" anchor="ctr"/>
          <a:lstStyle/>
          <a:p>
            <a:pPr>
              <a:spcBef>
                <a:spcPct val="0"/>
              </a:spcBef>
              <a:defRPr/>
            </a:pPr>
            <a:endParaRPr lang="en-US" altLang="ja-JP" sz="1800" dirty="0">
              <a:latin typeface="MS UI Gothic" pitchFamily="50" charset="-128"/>
              <a:ea typeface="MS UI Gothic"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1" y="332656"/>
            <a:ext cx="5331745" cy="6373452"/>
          </a:xfrm>
          <a:prstGeom prst="rect">
            <a:avLst/>
          </a:prstGeom>
          <a:ln w="15875">
            <a:noFill/>
          </a:ln>
        </p:spPr>
      </p:pic>
      <p:grpSp>
        <p:nvGrpSpPr>
          <p:cNvPr id="315396" name="グループ化 33"/>
          <p:cNvGrpSpPr>
            <a:grpSpLocks/>
          </p:cNvGrpSpPr>
          <p:nvPr/>
        </p:nvGrpSpPr>
        <p:grpSpPr bwMode="auto">
          <a:xfrm>
            <a:off x="6215745" y="893605"/>
            <a:ext cx="2655915" cy="819165"/>
            <a:chOff x="5235281" y="1652267"/>
            <a:chExt cx="2657594" cy="819827"/>
          </a:xfrm>
        </p:grpSpPr>
        <p:pic>
          <p:nvPicPr>
            <p:cNvPr id="315422" name="図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5281" y="1705976"/>
              <a:ext cx="1016010" cy="26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角丸四角形 29"/>
            <p:cNvSpPr/>
            <p:nvPr/>
          </p:nvSpPr>
          <p:spPr bwMode="auto">
            <a:xfrm>
              <a:off x="5235281" y="2152734"/>
              <a:ext cx="1016643" cy="300279"/>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kern="1200">
                <a:solidFill>
                  <a:prstClr val="black"/>
                </a:solidFill>
                <a:effectLst>
                  <a:outerShdw blurRad="38100" dist="38100" dir="2700000" algn="tl">
                    <a:srgbClr val="000000">
                      <a:alpha val="43137"/>
                    </a:srgbClr>
                  </a:outerShdw>
                </a:effectLst>
                <a:latin typeface="Arial" charset="0"/>
                <a:ea typeface="ＭＳ Ｐゴシック" panose="020B0600070205080204" pitchFamily="50" charset="-128"/>
                <a:cs typeface="+mn-cs"/>
              </a:endParaRPr>
            </a:p>
          </p:txBody>
        </p:sp>
        <p:sp>
          <p:nvSpPr>
            <p:cNvPr id="315424" name="正方形/長方形 36"/>
            <p:cNvSpPr>
              <a:spLocks noChangeArrowheads="1"/>
            </p:cNvSpPr>
            <p:nvPr/>
          </p:nvSpPr>
          <p:spPr bwMode="auto">
            <a:xfrm>
              <a:off x="6553200" y="1652267"/>
              <a:ext cx="1339675" cy="36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kumimoji="1" lang="ja-JP" altLang="en-US" sz="1800" b="1" kern="1200" dirty="0">
                  <a:solidFill>
                    <a:srgbClr val="000000"/>
                  </a:solidFill>
                  <a:latin typeface="Meiryo UI" panose="020B0604030504040204" pitchFamily="50" charset="-128"/>
                  <a:ea typeface="Meiryo UI" panose="020B0604030504040204" pitchFamily="50" charset="-128"/>
                  <a:cs typeface="+mn-cs"/>
                </a:rPr>
                <a:t>貴社対象者</a:t>
              </a:r>
              <a:endParaRPr kumimoji="1" lang="ja-JP" altLang="en-US" sz="1800" kern="1200" dirty="0">
                <a:solidFill>
                  <a:srgbClr val="000000"/>
                </a:solidFill>
                <a:latin typeface="Arial" panose="020B0604020202020204" pitchFamily="34" charset="0"/>
                <a:ea typeface="ＭＳ Ｐゴシック" panose="020B0600070205080204" pitchFamily="50" charset="-128"/>
                <a:cs typeface="+mn-cs"/>
              </a:endParaRPr>
            </a:p>
          </p:txBody>
        </p:sp>
        <p:sp>
          <p:nvSpPr>
            <p:cNvPr id="315425" name="正方形/長方形 37"/>
            <p:cNvSpPr>
              <a:spLocks noChangeArrowheads="1"/>
            </p:cNvSpPr>
            <p:nvPr/>
          </p:nvSpPr>
          <p:spPr bwMode="auto">
            <a:xfrm>
              <a:off x="6590489" y="2102464"/>
              <a:ext cx="1209750" cy="36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kumimoji="1" lang="ja-JP" altLang="en-US" sz="1800" b="1" kern="1200" dirty="0">
                  <a:solidFill>
                    <a:srgbClr val="000000"/>
                  </a:solidFill>
                  <a:latin typeface="Meiryo UI" panose="020B0604030504040204" pitchFamily="50" charset="-128"/>
                  <a:ea typeface="Meiryo UI" panose="020B0604030504040204" pitchFamily="50" charset="-128"/>
                  <a:cs typeface="+mn-cs"/>
                </a:rPr>
                <a:t>他社モデル</a:t>
              </a:r>
              <a:endParaRPr kumimoji="1" lang="ja-JP" altLang="en-US" sz="1800" kern="1200" dirty="0">
                <a:solidFill>
                  <a:srgbClr val="000000"/>
                </a:solidFill>
                <a:latin typeface="Arial" panose="020B0604020202020204" pitchFamily="34" charset="0"/>
                <a:ea typeface="ＭＳ Ｐゴシック" panose="020B0600070205080204" pitchFamily="50" charset="-128"/>
                <a:cs typeface="+mn-cs"/>
              </a:endParaRPr>
            </a:p>
          </p:txBody>
        </p:sp>
      </p:grpSp>
      <p:sp>
        <p:nvSpPr>
          <p:cNvPr id="33" name="正方形/長方形 32"/>
          <p:cNvSpPr/>
          <p:nvPr/>
        </p:nvSpPr>
        <p:spPr bwMode="auto">
          <a:xfrm>
            <a:off x="1101725" y="3044825"/>
            <a:ext cx="1371600" cy="914400"/>
          </a:xfrm>
          <a:prstGeom prst="rect">
            <a:avLst/>
          </a:prstGeom>
          <a:noFill/>
          <a:ln w="9525" cap="flat" cmpd="sng" algn="ctr">
            <a:noFill/>
            <a:prstDash val="solid"/>
            <a:round/>
            <a:headEnd type="none" w="med" len="med"/>
            <a:tailEnd type="none" w="med" len="med"/>
          </a:ln>
          <a:effectLst/>
        </p:spPr>
        <p:txBody>
          <a:bodyPr/>
          <a:lstStyle/>
          <a:p>
            <a:pPr>
              <a:defRPr/>
            </a:pPr>
            <a:endParaRPr lang="ja-JP" altLang="en-US" sz="2400" kern="1200" dirty="0">
              <a:effectLst>
                <a:outerShdw blurRad="38100" dist="38100" dir="2700000" algn="tl">
                  <a:srgbClr val="000000">
                    <a:alpha val="43137"/>
                  </a:srgbClr>
                </a:outerShdw>
              </a:effectLst>
              <a:ea typeface="ＭＳ Ｐゴシック" charset="-128"/>
              <a:cs typeface="+mn-cs"/>
            </a:endParaRPr>
          </a:p>
        </p:txBody>
      </p:sp>
      <p:sp>
        <p:nvSpPr>
          <p:cNvPr id="34" name="角丸四角形 33"/>
          <p:cNvSpPr/>
          <p:nvPr/>
        </p:nvSpPr>
        <p:spPr bwMode="auto">
          <a:xfrm>
            <a:off x="2917517" y="1471197"/>
            <a:ext cx="862913" cy="195679"/>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kern="1200">
              <a:solidFill>
                <a:prstClr val="black"/>
              </a:solidFill>
              <a:effectLst>
                <a:outerShdw blurRad="38100" dist="38100" dir="2700000" algn="tl">
                  <a:srgbClr val="000000">
                    <a:alpha val="43137"/>
                  </a:srgbClr>
                </a:outerShdw>
              </a:effectLst>
              <a:latin typeface="Arial" charset="0"/>
              <a:ea typeface="ＭＳ Ｐゴシック" panose="020B0600070205080204" pitchFamily="50" charset="-128"/>
              <a:cs typeface="+mn-cs"/>
            </a:endParaRPr>
          </a:p>
        </p:txBody>
      </p:sp>
      <p:sp>
        <p:nvSpPr>
          <p:cNvPr id="35" name="角丸四角形 34"/>
          <p:cNvSpPr/>
          <p:nvPr/>
        </p:nvSpPr>
        <p:spPr bwMode="auto">
          <a:xfrm>
            <a:off x="3147217" y="1836737"/>
            <a:ext cx="633213" cy="199232"/>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kern="1200">
              <a:solidFill>
                <a:prstClr val="black"/>
              </a:solidFill>
              <a:effectLst>
                <a:outerShdw blurRad="38100" dist="38100" dir="2700000" algn="tl">
                  <a:srgbClr val="000000">
                    <a:alpha val="43137"/>
                  </a:srgbClr>
                </a:outerShdw>
              </a:effectLst>
              <a:latin typeface="Arial" charset="0"/>
              <a:ea typeface="ＭＳ Ｐゴシック" panose="020B0600070205080204" pitchFamily="50" charset="-128"/>
              <a:cs typeface="+mn-cs"/>
            </a:endParaRPr>
          </a:p>
        </p:txBody>
      </p:sp>
      <p:sp>
        <p:nvSpPr>
          <p:cNvPr id="36" name="角丸四角形 35"/>
          <p:cNvSpPr/>
          <p:nvPr/>
        </p:nvSpPr>
        <p:spPr bwMode="auto">
          <a:xfrm>
            <a:off x="2492780" y="2382421"/>
            <a:ext cx="664864" cy="218234"/>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kern="1200">
              <a:solidFill>
                <a:prstClr val="black"/>
              </a:solidFill>
              <a:effectLst>
                <a:outerShdw blurRad="38100" dist="38100" dir="2700000" algn="tl">
                  <a:srgbClr val="000000">
                    <a:alpha val="43137"/>
                  </a:srgbClr>
                </a:outerShdw>
              </a:effectLst>
              <a:latin typeface="Arial" charset="0"/>
              <a:ea typeface="ＭＳ Ｐゴシック" panose="020B0600070205080204" pitchFamily="50" charset="-128"/>
              <a:cs typeface="+mn-cs"/>
            </a:endParaRPr>
          </a:p>
        </p:txBody>
      </p:sp>
      <p:sp>
        <p:nvSpPr>
          <p:cNvPr id="37" name="角丸四角形 36"/>
          <p:cNvSpPr/>
          <p:nvPr/>
        </p:nvSpPr>
        <p:spPr bwMode="auto">
          <a:xfrm>
            <a:off x="2710712" y="2720975"/>
            <a:ext cx="827824" cy="213093"/>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kern="1200">
              <a:solidFill>
                <a:prstClr val="black"/>
              </a:solidFill>
              <a:effectLst>
                <a:outerShdw blurRad="38100" dist="38100" dir="2700000" algn="tl">
                  <a:srgbClr val="000000">
                    <a:alpha val="43137"/>
                  </a:srgbClr>
                </a:outerShdw>
              </a:effectLst>
              <a:latin typeface="Arial" charset="0"/>
              <a:ea typeface="ＭＳ Ｐゴシック" panose="020B0600070205080204" pitchFamily="50" charset="-128"/>
              <a:cs typeface="+mn-cs"/>
            </a:endParaRPr>
          </a:p>
        </p:txBody>
      </p:sp>
      <p:sp>
        <p:nvSpPr>
          <p:cNvPr id="38" name="角丸四角形 37"/>
          <p:cNvSpPr/>
          <p:nvPr/>
        </p:nvSpPr>
        <p:spPr bwMode="auto">
          <a:xfrm>
            <a:off x="2917517" y="3781543"/>
            <a:ext cx="621019" cy="209432"/>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kern="1200">
              <a:solidFill>
                <a:prstClr val="black"/>
              </a:solidFill>
              <a:effectLst>
                <a:outerShdw blurRad="38100" dist="38100" dir="2700000" algn="tl">
                  <a:srgbClr val="000000">
                    <a:alpha val="43137"/>
                  </a:srgbClr>
                </a:outerShdw>
              </a:effectLst>
              <a:latin typeface="Arial" charset="0"/>
              <a:ea typeface="ＭＳ Ｐゴシック" panose="020B0600070205080204" pitchFamily="50" charset="-128"/>
              <a:cs typeface="+mn-cs"/>
            </a:endParaRPr>
          </a:p>
        </p:txBody>
      </p:sp>
      <p:sp>
        <p:nvSpPr>
          <p:cNvPr id="39" name="角丸四角形 38"/>
          <p:cNvSpPr/>
          <p:nvPr/>
        </p:nvSpPr>
        <p:spPr bwMode="auto">
          <a:xfrm>
            <a:off x="2917517" y="4149726"/>
            <a:ext cx="862913" cy="199350"/>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kern="1200">
              <a:solidFill>
                <a:prstClr val="black"/>
              </a:solidFill>
              <a:effectLst>
                <a:outerShdw blurRad="38100" dist="38100" dir="2700000" algn="tl">
                  <a:srgbClr val="000000">
                    <a:alpha val="43137"/>
                  </a:srgbClr>
                </a:outerShdw>
              </a:effectLst>
              <a:latin typeface="Arial" charset="0"/>
              <a:ea typeface="ＭＳ Ｐゴシック" panose="020B0600070205080204" pitchFamily="50" charset="-128"/>
              <a:cs typeface="+mn-cs"/>
            </a:endParaRPr>
          </a:p>
        </p:txBody>
      </p:sp>
      <p:sp>
        <p:nvSpPr>
          <p:cNvPr id="40" name="角丸四角形 39"/>
          <p:cNvSpPr/>
          <p:nvPr/>
        </p:nvSpPr>
        <p:spPr bwMode="auto">
          <a:xfrm>
            <a:off x="2917517" y="4481633"/>
            <a:ext cx="621019" cy="214192"/>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kern="1200">
              <a:solidFill>
                <a:prstClr val="black"/>
              </a:solidFill>
              <a:effectLst>
                <a:outerShdw blurRad="38100" dist="38100" dir="2700000" algn="tl">
                  <a:srgbClr val="000000">
                    <a:alpha val="43137"/>
                  </a:srgbClr>
                </a:outerShdw>
              </a:effectLst>
              <a:latin typeface="Arial" charset="0"/>
              <a:ea typeface="ＭＳ Ｐゴシック" panose="020B0600070205080204" pitchFamily="50" charset="-128"/>
              <a:cs typeface="+mn-cs"/>
            </a:endParaRPr>
          </a:p>
        </p:txBody>
      </p:sp>
      <p:sp>
        <p:nvSpPr>
          <p:cNvPr id="41" name="角丸四角形 40"/>
          <p:cNvSpPr/>
          <p:nvPr/>
        </p:nvSpPr>
        <p:spPr bwMode="auto">
          <a:xfrm>
            <a:off x="2482353" y="5213434"/>
            <a:ext cx="874996" cy="176129"/>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kern="1200">
              <a:solidFill>
                <a:prstClr val="black"/>
              </a:solidFill>
              <a:effectLst>
                <a:outerShdw blurRad="38100" dist="38100" dir="2700000" algn="tl">
                  <a:srgbClr val="000000">
                    <a:alpha val="43137"/>
                  </a:srgbClr>
                </a:outerShdw>
              </a:effectLst>
              <a:latin typeface="Arial" charset="0"/>
              <a:ea typeface="ＭＳ Ｐゴシック" panose="020B0600070205080204" pitchFamily="50" charset="-128"/>
              <a:cs typeface="+mn-cs"/>
            </a:endParaRPr>
          </a:p>
        </p:txBody>
      </p:sp>
      <p:sp>
        <p:nvSpPr>
          <p:cNvPr id="45" name="角丸四角形 44"/>
          <p:cNvSpPr/>
          <p:nvPr/>
        </p:nvSpPr>
        <p:spPr bwMode="auto">
          <a:xfrm>
            <a:off x="2954609" y="408273"/>
            <a:ext cx="583927" cy="225139"/>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kern="1200">
              <a:solidFill>
                <a:prstClr val="black"/>
              </a:solidFill>
              <a:effectLst>
                <a:outerShdw blurRad="38100" dist="38100" dir="2700000" algn="tl">
                  <a:srgbClr val="000000">
                    <a:alpha val="43137"/>
                  </a:srgbClr>
                </a:outerShdw>
              </a:effectLst>
              <a:latin typeface="Arial" charset="0"/>
              <a:ea typeface="ＭＳ Ｐゴシック" panose="020B0600070205080204" pitchFamily="50" charset="-128"/>
              <a:cs typeface="+mn-cs"/>
            </a:endParaRPr>
          </a:p>
        </p:txBody>
      </p:sp>
      <p:sp>
        <p:nvSpPr>
          <p:cNvPr id="46" name="角丸四角形 45"/>
          <p:cNvSpPr/>
          <p:nvPr/>
        </p:nvSpPr>
        <p:spPr bwMode="auto">
          <a:xfrm>
            <a:off x="2688797" y="766536"/>
            <a:ext cx="668552" cy="200251"/>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kern="1200">
              <a:solidFill>
                <a:prstClr val="black"/>
              </a:solidFill>
              <a:effectLst>
                <a:outerShdw blurRad="38100" dist="38100" dir="2700000" algn="tl">
                  <a:srgbClr val="000000">
                    <a:alpha val="43137"/>
                  </a:srgbClr>
                </a:outerShdw>
              </a:effectLst>
              <a:latin typeface="Arial" charset="0"/>
              <a:ea typeface="ＭＳ Ｐゴシック" panose="020B0600070205080204" pitchFamily="50" charset="-128"/>
              <a:cs typeface="+mn-cs"/>
            </a:endParaRPr>
          </a:p>
        </p:txBody>
      </p:sp>
      <p:sp>
        <p:nvSpPr>
          <p:cNvPr id="47" name="角丸四角形 46"/>
          <p:cNvSpPr/>
          <p:nvPr/>
        </p:nvSpPr>
        <p:spPr bwMode="auto">
          <a:xfrm>
            <a:off x="2917517" y="3061068"/>
            <a:ext cx="862913" cy="221882"/>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kern="1200">
              <a:solidFill>
                <a:prstClr val="black"/>
              </a:solidFill>
              <a:effectLst>
                <a:outerShdw blurRad="38100" dist="38100" dir="2700000" algn="tl">
                  <a:srgbClr val="000000">
                    <a:alpha val="43137"/>
                  </a:srgbClr>
                </a:outerShdw>
              </a:effectLst>
              <a:latin typeface="Arial" charset="0"/>
              <a:ea typeface="ＭＳ Ｐゴシック" panose="020B0600070205080204" pitchFamily="50" charset="-128"/>
              <a:cs typeface="+mn-cs"/>
            </a:endParaRPr>
          </a:p>
        </p:txBody>
      </p:sp>
      <p:sp>
        <p:nvSpPr>
          <p:cNvPr id="48" name="角丸四角形 47"/>
          <p:cNvSpPr/>
          <p:nvPr/>
        </p:nvSpPr>
        <p:spPr bwMode="auto">
          <a:xfrm>
            <a:off x="2488858" y="4857466"/>
            <a:ext cx="658360" cy="183216"/>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kern="1200">
              <a:solidFill>
                <a:prstClr val="black"/>
              </a:solidFill>
              <a:effectLst>
                <a:outerShdw blurRad="38100" dist="38100" dir="2700000" algn="tl">
                  <a:srgbClr val="000000">
                    <a:alpha val="43137"/>
                  </a:srgbClr>
                </a:outerShdw>
              </a:effectLst>
              <a:latin typeface="Arial" charset="0"/>
              <a:ea typeface="ＭＳ Ｐゴシック" panose="020B0600070205080204" pitchFamily="50" charset="-128"/>
              <a:cs typeface="+mn-cs"/>
            </a:endParaRPr>
          </a:p>
        </p:txBody>
      </p:sp>
      <p:sp>
        <p:nvSpPr>
          <p:cNvPr id="49" name="角丸四角形 48"/>
          <p:cNvSpPr/>
          <p:nvPr/>
        </p:nvSpPr>
        <p:spPr bwMode="auto">
          <a:xfrm>
            <a:off x="2694805" y="3436143"/>
            <a:ext cx="843731" cy="205583"/>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kern="1200">
              <a:solidFill>
                <a:prstClr val="black"/>
              </a:solidFill>
              <a:effectLst>
                <a:outerShdw blurRad="38100" dist="38100" dir="2700000" algn="tl">
                  <a:srgbClr val="000000">
                    <a:alpha val="43137"/>
                  </a:srgbClr>
                </a:outerShdw>
              </a:effectLst>
              <a:latin typeface="Arial" charset="0"/>
              <a:ea typeface="ＭＳ Ｐゴシック" panose="020B0600070205080204" pitchFamily="50" charset="-128"/>
              <a:cs typeface="+mn-cs"/>
            </a:endParaRPr>
          </a:p>
        </p:txBody>
      </p:sp>
      <p:sp>
        <p:nvSpPr>
          <p:cNvPr id="50" name="角丸四角形 49"/>
          <p:cNvSpPr/>
          <p:nvPr/>
        </p:nvSpPr>
        <p:spPr bwMode="auto">
          <a:xfrm>
            <a:off x="2917517" y="1117601"/>
            <a:ext cx="621019" cy="210721"/>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kern="1200">
              <a:solidFill>
                <a:prstClr val="black"/>
              </a:solidFill>
              <a:effectLst>
                <a:outerShdw blurRad="38100" dist="38100" dir="2700000" algn="tl">
                  <a:srgbClr val="000000">
                    <a:alpha val="43137"/>
                  </a:srgbClr>
                </a:outerShdw>
              </a:effectLst>
              <a:latin typeface="Arial" charset="0"/>
              <a:ea typeface="ＭＳ Ｐゴシック" panose="020B0600070205080204" pitchFamily="50" charset="-128"/>
              <a:cs typeface="+mn-cs"/>
            </a:endParaRPr>
          </a:p>
        </p:txBody>
      </p:sp>
      <p:sp>
        <p:nvSpPr>
          <p:cNvPr id="51" name="正方形/長方形 50"/>
          <p:cNvSpPr>
            <a:spLocks noChangeArrowheads="1"/>
          </p:cNvSpPr>
          <p:nvPr/>
        </p:nvSpPr>
        <p:spPr bwMode="auto">
          <a:xfrm>
            <a:off x="5351598" y="1772816"/>
            <a:ext cx="414813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kumimoji="1" lang="en-US" altLang="ja-JP" sz="2000" kern="1200" dirty="0">
                <a:solidFill>
                  <a:srgbClr val="002060"/>
                </a:solidFill>
                <a:latin typeface="Meiryo UI" panose="020B0604030504040204" pitchFamily="50" charset="-128"/>
                <a:ea typeface="Meiryo UI" panose="020B0604030504040204" pitchFamily="50" charset="-128"/>
                <a:cs typeface="+mn-cs"/>
              </a:rPr>
              <a:t>Point</a:t>
            </a:r>
            <a:r>
              <a:rPr kumimoji="1" lang="ja-JP" altLang="en-US" sz="2000" kern="1200" dirty="0">
                <a:solidFill>
                  <a:srgbClr val="002060"/>
                </a:solidFill>
                <a:latin typeface="Meiryo UI" panose="020B0604030504040204" pitchFamily="50" charset="-128"/>
                <a:ea typeface="Meiryo UI" panose="020B0604030504040204" pitchFamily="50" charset="-128"/>
                <a:cs typeface="+mn-cs"/>
              </a:rPr>
              <a:t>①・・・</a:t>
            </a:r>
            <a:endParaRPr kumimoji="1" lang="en-US" altLang="ja-JP" sz="2000" kern="1200" dirty="0">
              <a:solidFill>
                <a:srgbClr val="002060"/>
              </a:solidFill>
              <a:latin typeface="Meiryo UI" panose="020B0604030504040204" pitchFamily="50" charset="-128"/>
              <a:ea typeface="Meiryo UI" panose="020B0604030504040204" pitchFamily="50" charset="-128"/>
              <a:cs typeface="+mn-cs"/>
            </a:endParaRPr>
          </a:p>
          <a:p>
            <a:pPr>
              <a:spcBef>
                <a:spcPct val="0"/>
              </a:spcBef>
              <a:buFontTx/>
              <a:buNone/>
            </a:pPr>
            <a:r>
              <a:rPr kumimoji="1" lang="ja-JP" altLang="en-US" sz="2000" b="1" kern="1200" dirty="0">
                <a:solidFill>
                  <a:srgbClr val="002060"/>
                </a:solidFill>
                <a:latin typeface="Meiryo UI" panose="020B0604030504040204" pitchFamily="50" charset="-128"/>
                <a:ea typeface="Meiryo UI" panose="020B0604030504040204" pitchFamily="50" charset="-128"/>
                <a:cs typeface="+mn-cs"/>
              </a:rPr>
              <a:t>エネルギーと主張性</a:t>
            </a:r>
            <a:r>
              <a:rPr kumimoji="1" lang="ja-JP" altLang="en-US" sz="2000" kern="1200" dirty="0">
                <a:solidFill>
                  <a:srgbClr val="002060"/>
                </a:solidFill>
                <a:latin typeface="Meiryo UI" panose="020B0604030504040204" pitchFamily="50" charset="-128"/>
                <a:ea typeface="Meiryo UI" panose="020B0604030504040204" pitchFamily="50" charset="-128"/>
                <a:cs typeface="+mn-cs"/>
              </a:rPr>
              <a:t>における違い</a:t>
            </a:r>
            <a:endParaRPr kumimoji="1" lang="en-US" altLang="ja-JP" sz="2000" kern="1200" dirty="0">
              <a:solidFill>
                <a:srgbClr val="002060"/>
              </a:solidFill>
              <a:latin typeface="Meiryo UI" panose="020B0604030504040204" pitchFamily="50" charset="-128"/>
              <a:ea typeface="Meiryo UI" panose="020B0604030504040204" pitchFamily="50" charset="-128"/>
              <a:cs typeface="+mn-cs"/>
            </a:endParaRPr>
          </a:p>
          <a:p>
            <a:pPr>
              <a:spcBef>
                <a:spcPct val="0"/>
              </a:spcBef>
              <a:buFontTx/>
              <a:buNone/>
            </a:pPr>
            <a:endParaRPr kumimoji="1" lang="en-US" altLang="ja-JP" sz="2000" kern="1200" dirty="0">
              <a:solidFill>
                <a:srgbClr val="002060"/>
              </a:solidFill>
              <a:latin typeface="Meiryo UI" panose="020B0604030504040204" pitchFamily="50" charset="-128"/>
              <a:ea typeface="Meiryo UI" panose="020B0604030504040204" pitchFamily="50" charset="-128"/>
              <a:cs typeface="+mn-cs"/>
            </a:endParaRPr>
          </a:p>
          <a:p>
            <a:pPr>
              <a:spcBef>
                <a:spcPct val="0"/>
              </a:spcBef>
              <a:buFontTx/>
              <a:buNone/>
            </a:pPr>
            <a:r>
              <a:rPr kumimoji="1" lang="en-US" altLang="ja-JP" sz="2000" kern="1200" dirty="0">
                <a:solidFill>
                  <a:srgbClr val="002060"/>
                </a:solidFill>
                <a:latin typeface="Meiryo UI" panose="020B0604030504040204" pitchFamily="50" charset="-128"/>
                <a:ea typeface="Meiryo UI" panose="020B0604030504040204" pitchFamily="50" charset="-128"/>
                <a:cs typeface="+mn-cs"/>
              </a:rPr>
              <a:t>Point</a:t>
            </a:r>
            <a:r>
              <a:rPr kumimoji="1" lang="ja-JP" altLang="en-US" sz="2000" kern="1200" dirty="0">
                <a:solidFill>
                  <a:srgbClr val="002060"/>
                </a:solidFill>
                <a:latin typeface="Meiryo UI" panose="020B0604030504040204" pitchFamily="50" charset="-128"/>
                <a:ea typeface="Meiryo UI" panose="020B0604030504040204" pitchFamily="50" charset="-128"/>
                <a:cs typeface="+mn-cs"/>
              </a:rPr>
              <a:t>②・・・</a:t>
            </a:r>
            <a:endParaRPr kumimoji="1" lang="en-US" altLang="ja-JP" sz="2000" kern="1200" dirty="0">
              <a:solidFill>
                <a:srgbClr val="002060"/>
              </a:solidFill>
              <a:latin typeface="Meiryo UI" panose="020B0604030504040204" pitchFamily="50" charset="-128"/>
              <a:ea typeface="Meiryo UI" panose="020B0604030504040204" pitchFamily="50" charset="-128"/>
              <a:cs typeface="+mn-cs"/>
            </a:endParaRPr>
          </a:p>
          <a:p>
            <a:pPr>
              <a:spcBef>
                <a:spcPct val="0"/>
              </a:spcBef>
              <a:buFontTx/>
              <a:buNone/>
            </a:pPr>
            <a:r>
              <a:rPr kumimoji="1" lang="ja-JP" altLang="en-US" sz="2000" b="1" kern="1200" dirty="0">
                <a:solidFill>
                  <a:srgbClr val="002060"/>
                </a:solidFill>
                <a:latin typeface="Meiryo UI" panose="020B0604030504040204" pitchFamily="50" charset="-128"/>
                <a:ea typeface="Meiryo UI" panose="020B0604030504040204" pitchFamily="50" charset="-128"/>
                <a:cs typeface="+mn-cs"/>
              </a:rPr>
              <a:t>組織従順性と協調性</a:t>
            </a:r>
            <a:r>
              <a:rPr kumimoji="1" lang="ja-JP" altLang="en-US" sz="2000" kern="1200" dirty="0">
                <a:solidFill>
                  <a:srgbClr val="002060"/>
                </a:solidFill>
                <a:latin typeface="Meiryo UI" panose="020B0604030504040204" pitchFamily="50" charset="-128"/>
                <a:ea typeface="Meiryo UI" panose="020B0604030504040204" pitchFamily="50" charset="-128"/>
                <a:cs typeface="+mn-cs"/>
              </a:rPr>
              <a:t>における違い</a:t>
            </a:r>
            <a:endParaRPr kumimoji="1" lang="en-US" altLang="ja-JP" sz="2000" kern="1200" dirty="0">
              <a:solidFill>
                <a:srgbClr val="002060"/>
              </a:solidFill>
              <a:latin typeface="Meiryo UI" panose="020B0604030504040204" pitchFamily="50" charset="-128"/>
              <a:ea typeface="Meiryo UI" panose="020B0604030504040204" pitchFamily="50" charset="-128"/>
              <a:cs typeface="+mn-cs"/>
            </a:endParaRPr>
          </a:p>
          <a:p>
            <a:pPr>
              <a:spcBef>
                <a:spcPct val="0"/>
              </a:spcBef>
              <a:buFontTx/>
              <a:buNone/>
            </a:pPr>
            <a:endParaRPr kumimoji="1" lang="en-US" altLang="ja-JP" sz="2000" kern="1200" dirty="0">
              <a:solidFill>
                <a:srgbClr val="002060"/>
              </a:solidFill>
              <a:latin typeface="Meiryo UI" panose="020B0604030504040204" pitchFamily="50" charset="-128"/>
              <a:ea typeface="Meiryo UI" panose="020B0604030504040204" pitchFamily="50" charset="-128"/>
              <a:cs typeface="+mn-cs"/>
            </a:endParaRPr>
          </a:p>
          <a:p>
            <a:pPr>
              <a:spcBef>
                <a:spcPct val="0"/>
              </a:spcBef>
              <a:buFontTx/>
              <a:buNone/>
            </a:pPr>
            <a:r>
              <a:rPr kumimoji="1" lang="ja-JP" altLang="en-US" sz="2000" kern="1200" dirty="0">
                <a:solidFill>
                  <a:srgbClr val="002060"/>
                </a:solidFill>
                <a:latin typeface="Meiryo UI" panose="020B0604030504040204" pitchFamily="50" charset="-128"/>
                <a:ea typeface="Meiryo UI" panose="020B0604030504040204" pitchFamily="50" charset="-128"/>
                <a:cs typeface="+mn-cs"/>
              </a:rPr>
              <a:t>・思考スタイルには差が見られない</a:t>
            </a:r>
            <a:endParaRPr kumimoji="1" lang="en-US" altLang="ja-JP" sz="2000" kern="1200" dirty="0">
              <a:solidFill>
                <a:srgbClr val="002060"/>
              </a:solidFill>
              <a:latin typeface="Meiryo UI" panose="020B0604030504040204" pitchFamily="50" charset="-128"/>
              <a:ea typeface="Meiryo UI" panose="020B0604030504040204" pitchFamily="50" charset="-128"/>
              <a:cs typeface="+mn-cs"/>
            </a:endParaRPr>
          </a:p>
          <a:p>
            <a:pPr>
              <a:spcBef>
                <a:spcPct val="0"/>
              </a:spcBef>
              <a:buFontTx/>
              <a:buNone/>
            </a:pPr>
            <a:r>
              <a:rPr kumimoji="1" lang="ja-JP" altLang="en-US" sz="2000" kern="1200" dirty="0">
                <a:solidFill>
                  <a:srgbClr val="002060"/>
                </a:solidFill>
                <a:latin typeface="Meiryo UI" panose="020B0604030504040204" pitchFamily="50" charset="-128"/>
                <a:ea typeface="Meiryo UI" panose="020B0604030504040204" pitchFamily="50" charset="-128"/>
                <a:cs typeface="+mn-cs"/>
              </a:rPr>
              <a:t>・仕事への興味は順不同だが</a:t>
            </a:r>
            <a:endParaRPr kumimoji="1" lang="en-US" altLang="ja-JP" sz="2000" kern="1200" dirty="0">
              <a:solidFill>
                <a:srgbClr val="002060"/>
              </a:solidFill>
              <a:latin typeface="Meiryo UI" panose="020B0604030504040204" pitchFamily="50" charset="-128"/>
              <a:ea typeface="Meiryo UI" panose="020B0604030504040204" pitchFamily="50" charset="-128"/>
              <a:cs typeface="+mn-cs"/>
            </a:endParaRPr>
          </a:p>
          <a:p>
            <a:pPr>
              <a:spcBef>
                <a:spcPct val="0"/>
              </a:spcBef>
              <a:buFontTx/>
              <a:buNone/>
            </a:pPr>
            <a:r>
              <a:rPr kumimoji="1" lang="ja-JP" altLang="en-US" sz="2000" kern="1200" dirty="0">
                <a:solidFill>
                  <a:srgbClr val="002060"/>
                </a:solidFill>
                <a:latin typeface="Meiryo UI" panose="020B0604030504040204" pitchFamily="50" charset="-128"/>
                <a:ea typeface="Meiryo UI" panose="020B0604030504040204" pitchFamily="50" charset="-128"/>
                <a:cs typeface="+mn-cs"/>
              </a:rPr>
              <a:t>　同じ項目がラインアップされている</a:t>
            </a:r>
            <a:endParaRPr kumimoji="1" lang="en-US" altLang="ja-JP" sz="2000" kern="1200" dirty="0">
              <a:solidFill>
                <a:srgbClr val="002060"/>
              </a:solidFill>
              <a:latin typeface="Meiryo UI" panose="020B0604030504040204" pitchFamily="50" charset="-128"/>
              <a:ea typeface="Meiryo UI" panose="020B0604030504040204" pitchFamily="50" charset="-128"/>
              <a:cs typeface="+mn-cs"/>
            </a:endParaRPr>
          </a:p>
        </p:txBody>
      </p:sp>
      <p:sp>
        <p:nvSpPr>
          <p:cNvPr id="52" name="右矢印 51"/>
          <p:cNvSpPr/>
          <p:nvPr/>
        </p:nvSpPr>
        <p:spPr bwMode="auto">
          <a:xfrm rot="10800000">
            <a:off x="3854747" y="2314706"/>
            <a:ext cx="571500" cy="341312"/>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ja-JP" altLang="en-US" sz="2400" kern="1200">
              <a:solidFill>
                <a:prstClr val="black"/>
              </a:solidFill>
              <a:effectLst>
                <a:outerShdw blurRad="38100" dist="38100" dir="2700000" algn="tl">
                  <a:srgbClr val="000000">
                    <a:alpha val="43137"/>
                  </a:srgbClr>
                </a:outerShdw>
              </a:effectLst>
              <a:latin typeface="Arial" charset="0"/>
              <a:ea typeface="ＭＳ Ｐゴシック" panose="020B0600070205080204" pitchFamily="50" charset="-128"/>
              <a:cs typeface="+mn-cs"/>
            </a:endParaRPr>
          </a:p>
        </p:txBody>
      </p:sp>
      <p:sp>
        <p:nvSpPr>
          <p:cNvPr id="54" name="右矢印 53"/>
          <p:cNvSpPr/>
          <p:nvPr/>
        </p:nvSpPr>
        <p:spPr bwMode="auto">
          <a:xfrm rot="10800000">
            <a:off x="3824288" y="3363972"/>
            <a:ext cx="571500" cy="341313"/>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ja-JP" altLang="en-US" sz="2400" kern="1200">
              <a:solidFill>
                <a:prstClr val="black"/>
              </a:solidFill>
              <a:effectLst>
                <a:outerShdw blurRad="38100" dist="38100" dir="2700000" algn="tl">
                  <a:srgbClr val="000000">
                    <a:alpha val="43137"/>
                  </a:srgbClr>
                </a:outerShdw>
              </a:effectLst>
              <a:latin typeface="Arial" charset="0"/>
              <a:ea typeface="ＭＳ Ｐゴシック" panose="020B0600070205080204" pitchFamily="50" charset="-128"/>
              <a:cs typeface="+mn-cs"/>
            </a:endParaRPr>
          </a:p>
        </p:txBody>
      </p:sp>
      <p:sp>
        <p:nvSpPr>
          <p:cNvPr id="55" name="右矢印 54"/>
          <p:cNvSpPr/>
          <p:nvPr/>
        </p:nvSpPr>
        <p:spPr bwMode="auto">
          <a:xfrm rot="10800000">
            <a:off x="3874469" y="4400586"/>
            <a:ext cx="571500" cy="34290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ja-JP" altLang="en-US" sz="2400" kern="1200">
              <a:solidFill>
                <a:prstClr val="black"/>
              </a:solidFill>
              <a:effectLst>
                <a:outerShdw blurRad="38100" dist="38100" dir="2700000" algn="tl">
                  <a:srgbClr val="000000">
                    <a:alpha val="43137"/>
                  </a:srgbClr>
                </a:outerShdw>
              </a:effectLst>
              <a:latin typeface="Arial" charset="0"/>
              <a:ea typeface="ＭＳ Ｐゴシック" panose="020B0600070205080204" pitchFamily="50" charset="-128"/>
              <a:cs typeface="+mn-cs"/>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6980" y="6141148"/>
            <a:ext cx="1022693" cy="681795"/>
          </a:xfrm>
          <a:prstGeom prst="rect">
            <a:avLst/>
          </a:prstGeom>
        </p:spPr>
      </p:pic>
      <p:sp>
        <p:nvSpPr>
          <p:cNvPr id="56" name="角丸四角形 55"/>
          <p:cNvSpPr/>
          <p:nvPr/>
        </p:nvSpPr>
        <p:spPr bwMode="auto">
          <a:xfrm>
            <a:off x="2124481" y="5997683"/>
            <a:ext cx="1232867" cy="815693"/>
          </a:xfrm>
          <a:prstGeom prst="roundRect">
            <a:avLst/>
          </a:prstGeom>
          <a:solidFill>
            <a:srgbClr val="FF6600">
              <a:alpha val="12000"/>
            </a:srgbClr>
          </a:solidFill>
          <a:ln w="9525" cap="flat" cmpd="sng" algn="ctr">
            <a:solidFill>
              <a:srgbClr val="002060"/>
            </a:solidFill>
            <a:prstDash val="solid"/>
            <a:round/>
            <a:headEnd type="none" w="med" len="med"/>
            <a:tailEnd type="none" w="med" len="med"/>
          </a:ln>
          <a:effectLst/>
        </p:spPr>
        <p:txBody>
          <a:bodyPr/>
          <a:lstStyle/>
          <a:p>
            <a:pPr>
              <a:defRPr/>
            </a:pPr>
            <a:endParaRPr lang="ja-JP" altLang="en-US" sz="2400" kern="1200">
              <a:solidFill>
                <a:prstClr val="black"/>
              </a:solidFill>
              <a:effectLst>
                <a:outerShdw blurRad="38100" dist="38100" dir="2700000" algn="tl">
                  <a:srgbClr val="000000">
                    <a:alpha val="43137"/>
                  </a:srgbClr>
                </a:outerShdw>
              </a:effectLst>
              <a:latin typeface="Arial" charset="0"/>
              <a:ea typeface="ＭＳ Ｐゴシック" panose="020B0600070205080204" pitchFamily="50" charset="-128"/>
              <a:cs typeface="+mn-cs"/>
            </a:endParaRPr>
          </a:p>
        </p:txBody>
      </p:sp>
      <p:sp>
        <p:nvSpPr>
          <p:cNvPr id="31" name="正方形/長方形 30"/>
          <p:cNvSpPr>
            <a:spLocks noChangeArrowheads="1"/>
          </p:cNvSpPr>
          <p:nvPr/>
        </p:nvSpPr>
        <p:spPr bwMode="auto">
          <a:xfrm>
            <a:off x="5382157" y="4293096"/>
            <a:ext cx="414813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kumimoji="1" lang="en-US" altLang="ja-JP" sz="2000" kern="1200" dirty="0">
              <a:solidFill>
                <a:srgbClr val="002060"/>
              </a:solidFill>
              <a:latin typeface="Meiryo UI" panose="020B0604030504040204" pitchFamily="50" charset="-128"/>
              <a:ea typeface="Meiryo UI" panose="020B0604030504040204" pitchFamily="50" charset="-128"/>
              <a:cs typeface="+mn-cs"/>
            </a:endParaRPr>
          </a:p>
          <a:p>
            <a:pPr>
              <a:spcBef>
                <a:spcPct val="0"/>
              </a:spcBef>
              <a:buFontTx/>
              <a:buNone/>
            </a:pPr>
            <a:r>
              <a:rPr kumimoji="1" lang="en-US" altLang="ja-JP" sz="2000" kern="1200" dirty="0">
                <a:solidFill>
                  <a:srgbClr val="002060"/>
                </a:solidFill>
                <a:latin typeface="Meiryo UI" panose="020B0604030504040204" pitchFamily="50" charset="-128"/>
                <a:ea typeface="Meiryo UI" panose="020B0604030504040204" pitchFamily="50" charset="-128"/>
                <a:cs typeface="+mn-cs"/>
              </a:rPr>
              <a:t>- </a:t>
            </a:r>
            <a:r>
              <a:rPr kumimoji="1" lang="ja-JP" altLang="en-US" sz="2000" kern="1200" dirty="0">
                <a:solidFill>
                  <a:srgbClr val="002060"/>
                </a:solidFill>
                <a:latin typeface="Meiryo UI" panose="020B0604030504040204" pitchFamily="50" charset="-128"/>
                <a:ea typeface="Meiryo UI" panose="020B0604030504040204" pitchFamily="50" charset="-128"/>
                <a:cs typeface="+mn-cs"/>
              </a:rPr>
              <a:t>貴社モデルにおいては、</a:t>
            </a:r>
            <a:endParaRPr kumimoji="1" lang="en-US" altLang="ja-JP" sz="2000" kern="1200" dirty="0">
              <a:solidFill>
                <a:srgbClr val="002060"/>
              </a:solidFill>
              <a:latin typeface="Meiryo UI" panose="020B0604030504040204" pitchFamily="50" charset="-128"/>
              <a:ea typeface="Meiryo UI" panose="020B0604030504040204" pitchFamily="50" charset="-128"/>
              <a:cs typeface="+mn-cs"/>
            </a:endParaRPr>
          </a:p>
          <a:p>
            <a:pPr>
              <a:spcBef>
                <a:spcPct val="0"/>
              </a:spcBef>
              <a:buFontTx/>
              <a:buNone/>
            </a:pPr>
            <a:r>
              <a:rPr kumimoji="1" lang="en-US" altLang="ja-JP" sz="2000" kern="1200" dirty="0">
                <a:solidFill>
                  <a:srgbClr val="002060"/>
                </a:solidFill>
                <a:latin typeface="Meiryo UI" panose="020B0604030504040204" pitchFamily="50" charset="-128"/>
                <a:ea typeface="Meiryo UI" panose="020B0604030504040204" pitchFamily="50" charset="-128"/>
                <a:cs typeface="+mn-cs"/>
              </a:rPr>
              <a:t> </a:t>
            </a:r>
            <a:r>
              <a:rPr kumimoji="1" lang="ja-JP" altLang="en-US" sz="2000" kern="1200" dirty="0">
                <a:solidFill>
                  <a:srgbClr val="002060"/>
                </a:solidFill>
                <a:latin typeface="Meiryo UI" panose="020B0604030504040204" pitchFamily="50" charset="-128"/>
                <a:ea typeface="Meiryo UI" panose="020B0604030504040204" pitchFamily="50" charset="-128"/>
                <a:cs typeface="+mn-cs"/>
              </a:rPr>
              <a:t>主張性、協調性、そして</a:t>
            </a:r>
            <a:endParaRPr kumimoji="1" lang="en-US" altLang="ja-JP" sz="2000" kern="1200" dirty="0">
              <a:solidFill>
                <a:srgbClr val="002060"/>
              </a:solidFill>
              <a:latin typeface="Meiryo UI" panose="020B0604030504040204" pitchFamily="50" charset="-128"/>
              <a:ea typeface="Meiryo UI" panose="020B0604030504040204" pitchFamily="50" charset="-128"/>
              <a:cs typeface="+mn-cs"/>
            </a:endParaRPr>
          </a:p>
          <a:p>
            <a:pPr>
              <a:spcBef>
                <a:spcPct val="0"/>
              </a:spcBef>
              <a:buFontTx/>
              <a:buNone/>
            </a:pPr>
            <a:r>
              <a:rPr kumimoji="1" lang="en-US" altLang="ja-JP" sz="2000" kern="1200" dirty="0">
                <a:solidFill>
                  <a:srgbClr val="002060"/>
                </a:solidFill>
                <a:latin typeface="Meiryo UI" panose="020B0604030504040204" pitchFamily="50" charset="-128"/>
                <a:ea typeface="Meiryo UI" panose="020B0604030504040204" pitchFamily="50" charset="-128"/>
                <a:cs typeface="+mn-cs"/>
              </a:rPr>
              <a:t> </a:t>
            </a:r>
            <a:r>
              <a:rPr kumimoji="1" lang="ja-JP" altLang="en-US" sz="2000" kern="1200" dirty="0">
                <a:solidFill>
                  <a:srgbClr val="002060"/>
                </a:solidFill>
                <a:latin typeface="Meiryo UI" panose="020B0604030504040204" pitchFamily="50" charset="-128"/>
                <a:ea typeface="Meiryo UI" panose="020B0604030504040204" pitchFamily="50" charset="-128"/>
                <a:cs typeface="+mn-cs"/>
              </a:rPr>
              <a:t>独立性のバランスにおいて、</a:t>
            </a:r>
            <a:endParaRPr kumimoji="1" lang="en-US" altLang="ja-JP" sz="2000" kern="1200" dirty="0">
              <a:solidFill>
                <a:srgbClr val="002060"/>
              </a:solidFill>
              <a:latin typeface="Meiryo UI" panose="020B0604030504040204" pitchFamily="50" charset="-128"/>
              <a:ea typeface="Meiryo UI" panose="020B0604030504040204" pitchFamily="50" charset="-128"/>
              <a:cs typeface="+mn-cs"/>
            </a:endParaRPr>
          </a:p>
          <a:p>
            <a:pPr>
              <a:spcBef>
                <a:spcPct val="0"/>
              </a:spcBef>
              <a:buFontTx/>
              <a:buNone/>
            </a:pPr>
            <a:r>
              <a:rPr kumimoji="1" lang="en-US" altLang="ja-JP" sz="2000" kern="1200" dirty="0">
                <a:solidFill>
                  <a:srgbClr val="002060"/>
                </a:solidFill>
                <a:latin typeface="Meiryo UI" panose="020B0604030504040204" pitchFamily="50" charset="-128"/>
                <a:ea typeface="Meiryo UI" panose="020B0604030504040204" pitchFamily="50" charset="-128"/>
                <a:cs typeface="+mn-cs"/>
              </a:rPr>
              <a:t> </a:t>
            </a:r>
            <a:r>
              <a:rPr kumimoji="1" lang="ja-JP" altLang="en-US" sz="2000" kern="1200" dirty="0">
                <a:solidFill>
                  <a:srgbClr val="002060"/>
                </a:solidFill>
                <a:latin typeface="Meiryo UI" panose="020B0604030504040204" pitchFamily="50" charset="-128"/>
                <a:ea typeface="Meiryo UI" panose="020B0604030504040204" pitchFamily="50" charset="-128"/>
                <a:cs typeface="+mn-cs"/>
              </a:rPr>
              <a:t>適切な自主性を持ち、</a:t>
            </a:r>
            <a:endParaRPr kumimoji="1" lang="en-US" altLang="ja-JP" sz="2000" kern="1200" dirty="0">
              <a:solidFill>
                <a:srgbClr val="002060"/>
              </a:solidFill>
              <a:latin typeface="Meiryo UI" panose="020B0604030504040204" pitchFamily="50" charset="-128"/>
              <a:ea typeface="Meiryo UI" panose="020B0604030504040204" pitchFamily="50" charset="-128"/>
              <a:cs typeface="+mn-cs"/>
            </a:endParaRPr>
          </a:p>
          <a:p>
            <a:pPr>
              <a:spcBef>
                <a:spcPct val="0"/>
              </a:spcBef>
              <a:buFontTx/>
              <a:buNone/>
            </a:pPr>
            <a:r>
              <a:rPr kumimoji="1" lang="en-US" altLang="ja-JP" sz="2000" kern="1200" dirty="0">
                <a:solidFill>
                  <a:srgbClr val="002060"/>
                </a:solidFill>
                <a:latin typeface="Meiryo UI" panose="020B0604030504040204" pitchFamily="50" charset="-128"/>
                <a:ea typeface="Meiryo UI" panose="020B0604030504040204" pitchFamily="50" charset="-128"/>
                <a:cs typeface="+mn-cs"/>
              </a:rPr>
              <a:t> </a:t>
            </a:r>
            <a:r>
              <a:rPr kumimoji="1" lang="ja-JP" altLang="en-US" sz="2000" kern="1200" dirty="0">
                <a:solidFill>
                  <a:srgbClr val="002060"/>
                </a:solidFill>
                <a:latin typeface="Meiryo UI" panose="020B0604030504040204" pitchFamily="50" charset="-128"/>
                <a:ea typeface="Meiryo UI" panose="020B0604030504040204" pitchFamily="50" charset="-128"/>
                <a:cs typeface="+mn-cs"/>
              </a:rPr>
              <a:t>リーダーの役割を無理なく</a:t>
            </a:r>
            <a:endParaRPr kumimoji="1" lang="en-US" altLang="ja-JP" sz="2000" kern="1200" dirty="0">
              <a:solidFill>
                <a:srgbClr val="002060"/>
              </a:solidFill>
              <a:latin typeface="Meiryo UI" panose="020B0604030504040204" pitchFamily="50" charset="-128"/>
              <a:ea typeface="Meiryo UI" panose="020B0604030504040204" pitchFamily="50" charset="-128"/>
              <a:cs typeface="+mn-cs"/>
            </a:endParaRPr>
          </a:p>
          <a:p>
            <a:pPr>
              <a:spcBef>
                <a:spcPct val="0"/>
              </a:spcBef>
              <a:buFontTx/>
              <a:buNone/>
            </a:pPr>
            <a:r>
              <a:rPr kumimoji="1" lang="en-US" altLang="ja-JP" sz="2000" kern="1200" dirty="0">
                <a:solidFill>
                  <a:srgbClr val="002060"/>
                </a:solidFill>
                <a:latin typeface="Meiryo UI" panose="020B0604030504040204" pitchFamily="50" charset="-128"/>
                <a:ea typeface="Meiryo UI" panose="020B0604030504040204" pitchFamily="50" charset="-128"/>
                <a:cs typeface="+mn-cs"/>
              </a:rPr>
              <a:t> </a:t>
            </a:r>
            <a:r>
              <a:rPr kumimoji="1" lang="ja-JP" altLang="en-US" sz="2000" kern="1200" dirty="0">
                <a:solidFill>
                  <a:srgbClr val="002060"/>
                </a:solidFill>
                <a:latin typeface="Meiryo UI" panose="020B0604030504040204" pitchFamily="50" charset="-128"/>
                <a:ea typeface="Meiryo UI" panose="020B0604030504040204" pitchFamily="50" charset="-128"/>
                <a:cs typeface="+mn-cs"/>
              </a:rPr>
              <a:t>担える人物像が表現されています。</a:t>
            </a:r>
            <a:endParaRPr kumimoji="1" lang="en-US" altLang="ja-JP" sz="2000" kern="1200" dirty="0">
              <a:solidFill>
                <a:srgbClr val="002060"/>
              </a:solidFill>
              <a:latin typeface="Meiryo UI" panose="020B0604030504040204" pitchFamily="50" charset="-128"/>
              <a:ea typeface="Meiryo UI" panose="020B0604030504040204" pitchFamily="50" charset="-128"/>
              <a:cs typeface="+mn-cs"/>
            </a:endParaRPr>
          </a:p>
          <a:p>
            <a:pPr>
              <a:spcBef>
                <a:spcPct val="0"/>
              </a:spcBef>
              <a:buFontTx/>
              <a:buNone/>
            </a:pPr>
            <a:r>
              <a:rPr kumimoji="1" lang="en-US" altLang="ja-JP" sz="2000" kern="1200" dirty="0">
                <a:solidFill>
                  <a:srgbClr val="002060"/>
                </a:solidFill>
                <a:latin typeface="Meiryo UI" panose="020B0604030504040204" pitchFamily="50" charset="-128"/>
                <a:ea typeface="Meiryo UI" panose="020B0604030504040204" pitchFamily="50" charset="-128"/>
                <a:cs typeface="+mn-cs"/>
              </a:rPr>
              <a:t> </a:t>
            </a:r>
          </a:p>
        </p:txBody>
      </p:sp>
      <p:sp>
        <p:nvSpPr>
          <p:cNvPr id="32" name="正方形/長方形 37"/>
          <p:cNvSpPr>
            <a:spLocks noChangeArrowheads="1"/>
          </p:cNvSpPr>
          <p:nvPr/>
        </p:nvSpPr>
        <p:spPr bwMode="auto">
          <a:xfrm>
            <a:off x="5429177" y="185589"/>
            <a:ext cx="36038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kumimoji="1" lang="en-US" altLang="ja-JP" sz="2400" b="1" kern="1200" dirty="0">
                <a:solidFill>
                  <a:schemeClr val="bg1">
                    <a:lumMod val="50000"/>
                  </a:schemeClr>
                </a:solidFill>
                <a:latin typeface="Meiryo UI" panose="020B0604030504040204" pitchFamily="50" charset="-128"/>
                <a:ea typeface="Meiryo UI" panose="020B0604030504040204" pitchFamily="50" charset="-128"/>
                <a:cs typeface="+mn-cs"/>
              </a:rPr>
              <a:t>2.C </a:t>
            </a:r>
            <a:r>
              <a:rPr kumimoji="1" lang="ja-JP" altLang="en-US" sz="2400" b="1" kern="1200" dirty="0">
                <a:solidFill>
                  <a:schemeClr val="bg1">
                    <a:lumMod val="50000"/>
                  </a:schemeClr>
                </a:solidFill>
                <a:latin typeface="Meiryo UI" panose="020B0604030504040204" pitchFamily="50" charset="-128"/>
                <a:ea typeface="Meiryo UI" panose="020B0604030504040204" pitchFamily="50" charset="-128"/>
                <a:cs typeface="+mn-cs"/>
              </a:rPr>
              <a:t>外部モデルとの比較②</a:t>
            </a:r>
            <a:endParaRPr kumimoji="1" lang="ja-JP" altLang="en-US" sz="2400" kern="1200" dirty="0">
              <a:solidFill>
                <a:schemeClr val="bg1">
                  <a:lumMod val="50000"/>
                </a:schemeClr>
              </a:solidFill>
              <a:latin typeface="Arial" panose="020B0604020202020204" pitchFamily="34" charset="0"/>
              <a:ea typeface="ＭＳ Ｐゴシック" panose="020B0600070205080204" pitchFamily="50" charset="-128"/>
              <a:cs typeface="+mn-cs"/>
            </a:endParaRPr>
          </a:p>
        </p:txBody>
      </p:sp>
      <p:sp>
        <p:nvSpPr>
          <p:cNvPr id="4" name="スライド番号プレースホルダー 3">
            <a:extLst>
              <a:ext uri="{FF2B5EF4-FFF2-40B4-BE49-F238E27FC236}">
                <a16:creationId xmlns:a16="http://schemas.microsoft.com/office/drawing/2014/main" id="{9B2EA132-4C34-0103-630B-2CF155812703}"/>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21</a:t>
            </a:fld>
            <a:endParaRPr lang="en-US" sz="1200" b="0" i="0" u="none" strike="noStrike" cap="none" baseline="0">
              <a:solidFill>
                <a:srgbClr val="888888"/>
              </a:solidFill>
              <a:latin typeface="Calibri"/>
              <a:ea typeface="Calibri"/>
              <a:cs typeface="Calibri"/>
              <a:sym typeface="Calibri"/>
            </a:endParaRPr>
          </a:p>
        </p:txBody>
      </p:sp>
      <p:sp>
        <p:nvSpPr>
          <p:cNvPr id="5" name="フッター プレースホルダー 1">
            <a:extLst>
              <a:ext uri="{FF2B5EF4-FFF2-40B4-BE49-F238E27FC236}">
                <a16:creationId xmlns:a16="http://schemas.microsoft.com/office/drawing/2014/main" id="{170845B3-B83F-58DE-8D01-838CD5525FEA}"/>
              </a:ext>
            </a:extLst>
          </p:cNvPr>
          <p:cNvSpPr>
            <a:spLocks noGrp="1"/>
          </p:cNvSpPr>
          <p:nvPr>
            <p:ph type="ftr" idx="11"/>
          </p:nvPr>
        </p:nvSpPr>
        <p:spPr>
          <a:xfrm>
            <a:off x="3360012" y="6533772"/>
            <a:ext cx="3636000" cy="365125"/>
          </a:xfrm>
        </p:spPr>
        <p:txBody>
          <a:bodyPr/>
          <a:lstStyle/>
          <a:p>
            <a:r>
              <a:rPr lang="en-US" sz="800">
                <a:latin typeface="メイリオ" panose="020B0604030504040204" pitchFamily="50" charset="-128"/>
                <a:ea typeface="メイリオ" panose="020B0604030504040204" pitchFamily="50" charset="-128"/>
              </a:rPr>
              <a:t>Copyright©️ 2023 HRD, Inc. All Rights Reserved. Strictly Confidential.</a:t>
            </a:r>
          </a:p>
        </p:txBody>
      </p:sp>
    </p:spTree>
    <p:extLst>
      <p:ext uri="{BB962C8B-B14F-4D97-AF65-F5344CB8AC3E}">
        <p14:creationId xmlns:p14="http://schemas.microsoft.com/office/powerpoint/2010/main" val="4186557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animBg="1"/>
      <p:bldP spid="54" grpId="0" animBg="1"/>
      <p:bldP spid="55" grpId="0" animBg="1"/>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18"/>
          <p:cNvSpPr/>
          <p:nvPr/>
        </p:nvSpPr>
        <p:spPr>
          <a:xfrm>
            <a:off x="0" y="965782"/>
            <a:ext cx="9144000" cy="5582594"/>
          </a:xfrm>
          <a:prstGeom prst="rect">
            <a:avLst/>
          </a:prstGeom>
          <a:solidFill>
            <a:srgbClr val="F2F2F2"/>
          </a:solidFill>
          <a:ln>
            <a:noFill/>
          </a:ln>
        </p:spPr>
        <p:txBody>
          <a:bodyPr lIns="91425" tIns="45700" rIns="91425" bIns="45700" anchor="ctr" anchorCtr="0">
            <a:noAutofit/>
          </a:bodyPr>
          <a:lstStyle/>
          <a:p>
            <a:pPr algn="ctr"/>
            <a:endParaRPr sz="2000" dirty="0">
              <a:solidFill>
                <a:srgbClr val="FFFFFF"/>
              </a:solidFill>
              <a:latin typeface="Calibri"/>
              <a:ea typeface="Calibri"/>
              <a:cs typeface="Calibri"/>
              <a:sym typeface="Calibri"/>
            </a:endParaRPr>
          </a:p>
        </p:txBody>
      </p:sp>
      <p:pic>
        <p:nvPicPr>
          <p:cNvPr id="30"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987" y="764704"/>
            <a:ext cx="8836025"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テキスト ボックス 6"/>
          <p:cNvSpPr txBox="1">
            <a:spLocks noChangeArrowheads="1"/>
          </p:cNvSpPr>
          <p:nvPr/>
        </p:nvSpPr>
        <p:spPr bwMode="auto">
          <a:xfrm>
            <a:off x="4114800" y="4204355"/>
            <a:ext cx="4876800" cy="156966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ja-JP" altLang="en-US" sz="2400" b="1" dirty="0">
                <a:solidFill>
                  <a:srgbClr val="000000"/>
                </a:solidFill>
                <a:latin typeface="Meiryo UI" panose="020B0604030504040204" pitchFamily="50" charset="-128"/>
                <a:ea typeface="Meiryo UI" panose="020B0604030504040204" pitchFamily="50" charset="-128"/>
              </a:rPr>
              <a:t>モデルとのマッチングによる　　　　　　　　ランキング表です。マッチ率が高いほど、パフォーマンスモデルにフィットした、　ポテンシャルが高い人材となります。</a:t>
            </a:r>
            <a:endParaRPr lang="en-US" altLang="ja-JP" sz="2400" b="1" dirty="0">
              <a:solidFill>
                <a:srgbClr val="000000"/>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39552" y="2636912"/>
            <a:ext cx="3396059" cy="3077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b="1" dirty="0">
                <a:solidFill>
                  <a:srgbClr val="000000"/>
                </a:solidFill>
                <a:latin typeface="Meiryo UI" panose="020B0604030504040204" pitchFamily="50" charset="-128"/>
                <a:ea typeface="Meiryo UI" panose="020B0604030504040204" pitchFamily="50" charset="-128"/>
              </a:rPr>
              <a:t>支店長（ハイパフォーマンス）モデル</a:t>
            </a:r>
          </a:p>
        </p:txBody>
      </p:sp>
      <p:sp>
        <p:nvSpPr>
          <p:cNvPr id="9" name="Title 3"/>
          <p:cNvSpPr txBox="1">
            <a:spLocks/>
          </p:cNvSpPr>
          <p:nvPr/>
        </p:nvSpPr>
        <p:spPr bwMode="auto">
          <a:xfrm>
            <a:off x="-1" y="366078"/>
            <a:ext cx="9144000" cy="47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ja-JP" sz="2800" b="1" dirty="0">
                <a:solidFill>
                  <a:srgbClr val="000000">
                    <a:lumMod val="50000"/>
                    <a:lumOff val="50000"/>
                  </a:srgbClr>
                </a:solidFill>
                <a:latin typeface="Meiryo UI" pitchFamily="50" charset="-128"/>
                <a:ea typeface="Meiryo UI" pitchFamily="50" charset="-128"/>
                <a:cs typeface="Meiryo UI" pitchFamily="50" charset="-128"/>
              </a:rPr>
              <a:t>3.</a:t>
            </a:r>
            <a:r>
              <a:rPr lang="ja-JP" altLang="en-US" sz="2800" b="1" dirty="0">
                <a:solidFill>
                  <a:srgbClr val="000000">
                    <a:lumMod val="50000"/>
                    <a:lumOff val="50000"/>
                  </a:srgbClr>
                </a:solidFill>
                <a:latin typeface="Meiryo UI" pitchFamily="50" charset="-128"/>
                <a:ea typeface="Meiryo UI" pitchFamily="50" charset="-128"/>
                <a:cs typeface="Meiryo UI" pitchFamily="50" charset="-128"/>
              </a:rPr>
              <a:t>Ａ ジョブマッチ率のランキング</a:t>
            </a:r>
            <a:r>
              <a:rPr lang="en-US" altLang="ja-JP" sz="2800" b="1" dirty="0">
                <a:solidFill>
                  <a:srgbClr val="000000">
                    <a:lumMod val="50000"/>
                    <a:lumOff val="50000"/>
                  </a:srgbClr>
                </a:solidFill>
                <a:latin typeface="Meiryo UI" pitchFamily="50" charset="-128"/>
                <a:ea typeface="Meiryo UI" pitchFamily="50" charset="-128"/>
                <a:cs typeface="Meiryo UI" pitchFamily="50" charset="-128"/>
              </a:rPr>
              <a:t>-</a:t>
            </a:r>
          </a:p>
          <a:p>
            <a:pPr algn="ctr">
              <a:spcBef>
                <a:spcPct val="0"/>
              </a:spcBef>
              <a:buFontTx/>
              <a:buNone/>
            </a:pPr>
            <a:r>
              <a:rPr lang="ja-JP" altLang="en-US" sz="1400" b="1" dirty="0">
                <a:solidFill>
                  <a:srgbClr val="000000">
                    <a:lumMod val="50000"/>
                    <a:lumOff val="50000"/>
                  </a:srgbClr>
                </a:solidFill>
                <a:latin typeface="Meiryo UI" pitchFamily="50" charset="-128"/>
                <a:ea typeface="Meiryo UI" pitchFamily="50" charset="-128"/>
                <a:cs typeface="Meiryo UI" pitchFamily="50" charset="-128"/>
              </a:rPr>
              <a:t>　　　　　　　</a:t>
            </a:r>
            <a:br>
              <a:rPr lang="en-US" altLang="ja-JP" sz="1400" b="1" dirty="0">
                <a:solidFill>
                  <a:srgbClr val="000000">
                    <a:lumMod val="50000"/>
                    <a:lumOff val="50000"/>
                  </a:srgbClr>
                </a:solidFill>
                <a:latin typeface="Meiryo UI" pitchFamily="50" charset="-128"/>
                <a:ea typeface="Meiryo UI" pitchFamily="50" charset="-128"/>
                <a:cs typeface="Meiryo UI" pitchFamily="50" charset="-128"/>
              </a:rPr>
            </a:br>
            <a:endParaRPr lang="ja-JP" altLang="en-US" sz="2000" b="1" dirty="0">
              <a:solidFill>
                <a:srgbClr val="000000">
                  <a:lumMod val="50000"/>
                  <a:lumOff val="50000"/>
                </a:srgbClr>
              </a:solidFill>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22</a:t>
            </a:fld>
            <a:endParaRPr lang="en-US" sz="1200">
              <a:solidFill>
                <a:srgbClr val="888888"/>
              </a:solidFill>
              <a:latin typeface="Calibri"/>
              <a:ea typeface="Calibri"/>
              <a:cs typeface="Calibri"/>
              <a:sym typeface="Calibri"/>
            </a:endParaRPr>
          </a:p>
        </p:txBody>
      </p:sp>
      <p:sp>
        <p:nvSpPr>
          <p:cNvPr id="11" name="円/楕円 10"/>
          <p:cNvSpPr/>
          <p:nvPr/>
        </p:nvSpPr>
        <p:spPr>
          <a:xfrm>
            <a:off x="6444208" y="1700808"/>
            <a:ext cx="2148805" cy="598608"/>
          </a:xfrm>
          <a:prstGeom prst="ellips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1" lang="ja-JP" altLang="en-US" sz="1200" kern="1200" dirty="0">
                <a:solidFill>
                  <a:srgbClr val="FFFFFF"/>
                </a:solidFill>
              </a:rPr>
              <a:t>クラウド画面</a:t>
            </a:r>
            <a:endParaRPr kumimoji="1" lang="en-US" altLang="ja-JP" sz="1200" kern="1200" dirty="0">
              <a:solidFill>
                <a:srgbClr val="FFFFFF"/>
              </a:solidFill>
            </a:endParaRPr>
          </a:p>
          <a:p>
            <a:pPr algn="ctr">
              <a:defRPr/>
            </a:pPr>
            <a:r>
              <a:rPr kumimoji="1" lang="ja-JP" altLang="en-US" sz="1200" kern="1200" dirty="0">
                <a:solidFill>
                  <a:srgbClr val="FFFFFF"/>
                </a:solidFill>
              </a:rPr>
              <a:t>イメージ像</a:t>
            </a:r>
          </a:p>
        </p:txBody>
      </p:sp>
      <p:sp>
        <p:nvSpPr>
          <p:cNvPr id="3" name="フッター プレースホルダー 2">
            <a:extLst>
              <a:ext uri="{FF2B5EF4-FFF2-40B4-BE49-F238E27FC236}">
                <a16:creationId xmlns:a16="http://schemas.microsoft.com/office/drawing/2014/main" id="{989989B7-7E1B-CFA6-3575-7A2A2E379415}"/>
              </a:ext>
            </a:extLst>
          </p:cNvPr>
          <p:cNvSpPr>
            <a:spLocks noGrp="1"/>
          </p:cNvSpPr>
          <p:nvPr>
            <p:ph type="ftr" idx="11"/>
          </p:nvPr>
        </p:nvSpPr>
        <p:spPr>
          <a:xfrm>
            <a:off x="2915612" y="6553384"/>
            <a:ext cx="3636000" cy="365125"/>
          </a:xfrm>
        </p:spPr>
        <p:txBody>
          <a:bodyPr/>
          <a:lstStyle/>
          <a:p>
            <a:r>
              <a:rPr lang="en-US" dirty="0"/>
              <a:t>Copyright©️ 2023 HRD, Inc. All Rights Reserved. Strictly Confidential.</a:t>
            </a:r>
          </a:p>
        </p:txBody>
      </p:sp>
    </p:spTree>
    <p:extLst>
      <p:ext uri="{BB962C8B-B14F-4D97-AF65-F5344CB8AC3E}">
        <p14:creationId xmlns:p14="http://schemas.microsoft.com/office/powerpoint/2010/main" val="157429335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273"/>
          <p:cNvSpPr/>
          <p:nvPr/>
        </p:nvSpPr>
        <p:spPr>
          <a:xfrm>
            <a:off x="0" y="1268760"/>
            <a:ext cx="9180512" cy="5524218"/>
          </a:xfrm>
          <a:prstGeom prst="rect">
            <a:avLst/>
          </a:prstGeom>
          <a:solidFill>
            <a:srgbClr val="F2F2F2"/>
          </a:solidFill>
          <a:ln>
            <a:noFill/>
          </a:ln>
        </p:spPr>
        <p:txBody>
          <a:bodyPr lIns="91425" tIns="45700" rIns="91425" bIns="45700" anchor="ctr"/>
          <a:lstStyle/>
          <a:p>
            <a:pPr>
              <a:spcBef>
                <a:spcPct val="0"/>
              </a:spcBef>
              <a:defRPr/>
            </a:pPr>
            <a:endParaRPr lang="en-US" altLang="ja-JP" sz="1800" dirty="0">
              <a:latin typeface="MS UI Gothic" pitchFamily="50" charset="-128"/>
              <a:ea typeface="MS UI Gothic" pitchFamily="50" charset="-128"/>
            </a:endParaRPr>
          </a:p>
        </p:txBody>
      </p:sp>
      <p:sp>
        <p:nvSpPr>
          <p:cNvPr id="75778" name="Title 3"/>
          <p:cNvSpPr>
            <a:spLocks noGrp="1"/>
          </p:cNvSpPr>
          <p:nvPr>
            <p:ph type="title"/>
          </p:nvPr>
        </p:nvSpPr>
        <p:spPr>
          <a:xfrm>
            <a:off x="475456" y="166160"/>
            <a:ext cx="8229600" cy="780732"/>
          </a:xfrm>
        </p:spPr>
        <p:txBody>
          <a:bodyPr/>
          <a:lstStyle/>
          <a:p>
            <a:pPr eaLnBrk="1" hangingPunct="1"/>
            <a:r>
              <a:rPr lang="en-US" altLang="ja-JP" sz="2800" b="1" dirty="0">
                <a:solidFill>
                  <a:schemeClr val="bg1">
                    <a:lumMod val="50000"/>
                  </a:schemeClr>
                </a:solidFill>
                <a:latin typeface="Meiryo UI" panose="020B0604030504040204" pitchFamily="50" charset="-128"/>
                <a:ea typeface="Meiryo UI" panose="020B0604030504040204" pitchFamily="50" charset="-128"/>
              </a:rPr>
              <a:t> 3.B </a:t>
            </a:r>
            <a:r>
              <a:rPr lang="ja-JP" altLang="en-US" sz="2800" b="1" dirty="0">
                <a:solidFill>
                  <a:schemeClr val="bg1">
                    <a:lumMod val="50000"/>
                  </a:schemeClr>
                </a:solidFill>
                <a:latin typeface="Meiryo UI" panose="020B0604030504040204" pitchFamily="50" charset="-128"/>
                <a:ea typeface="Meiryo UI" panose="020B0604030504040204" pitchFamily="50" charset="-128"/>
              </a:rPr>
              <a:t>人材マトリックス表</a:t>
            </a:r>
            <a:br>
              <a:rPr lang="en-US" altLang="ja-JP" sz="2800" b="1" dirty="0">
                <a:solidFill>
                  <a:schemeClr val="bg1">
                    <a:lumMod val="50000"/>
                  </a:schemeClr>
                </a:solidFill>
                <a:latin typeface="Meiryo UI" panose="020B0604030504040204" pitchFamily="50" charset="-128"/>
                <a:ea typeface="Meiryo UI" panose="020B0604030504040204" pitchFamily="50" charset="-128"/>
              </a:rPr>
            </a:br>
            <a:r>
              <a:rPr lang="ja-JP" altLang="en-US" sz="1600" b="1" dirty="0">
                <a:solidFill>
                  <a:schemeClr val="bg1">
                    <a:lumMod val="50000"/>
                  </a:schemeClr>
                </a:solidFill>
                <a:latin typeface="Meiryo UI" panose="020B0604030504040204" pitchFamily="50" charset="-128"/>
                <a:ea typeface="Meiryo UI" panose="020B0604030504040204" pitchFamily="50" charset="-128"/>
              </a:rPr>
              <a:t>貴社評価軸</a:t>
            </a:r>
            <a:r>
              <a:rPr lang="en-US" altLang="ja-JP" sz="1600" b="1" dirty="0">
                <a:solidFill>
                  <a:schemeClr val="bg1">
                    <a:lumMod val="50000"/>
                  </a:schemeClr>
                </a:solidFill>
                <a:latin typeface="Meiryo UI" panose="020B0604030504040204" pitchFamily="50" charset="-128"/>
                <a:ea typeface="Meiryo UI" panose="020B0604030504040204" pitchFamily="50" charset="-128"/>
              </a:rPr>
              <a:t>×</a:t>
            </a:r>
            <a:r>
              <a:rPr lang="ja-JP" altLang="en-US" sz="1600" b="1" dirty="0">
                <a:solidFill>
                  <a:schemeClr val="bg1">
                    <a:lumMod val="50000"/>
                  </a:schemeClr>
                </a:solidFill>
                <a:latin typeface="Meiryo UI" panose="020B0604030504040204" pitchFamily="50" charset="-128"/>
                <a:ea typeface="Meiryo UI" panose="020B0604030504040204" pitchFamily="50" charset="-128"/>
              </a:rPr>
              <a:t>ジョブマッチ率</a:t>
            </a:r>
            <a:br>
              <a:rPr lang="en-US" altLang="ja-JP" sz="1600" b="1" dirty="0">
                <a:latin typeface="Meiryo UI" panose="020B0604030504040204" pitchFamily="50" charset="-128"/>
                <a:ea typeface="Meiryo UI" panose="020B0604030504040204" pitchFamily="50" charset="-128"/>
              </a:rPr>
            </a:br>
            <a:endParaRPr lang="ja-JP" altLang="en-US" sz="1600" b="1" dirty="0">
              <a:latin typeface="Meiryo UI" panose="020B0604030504040204" pitchFamily="50" charset="-128"/>
              <a:ea typeface="Meiryo UI" panose="020B0604030504040204" pitchFamily="50" charset="-128"/>
            </a:endParaRPr>
          </a:p>
        </p:txBody>
      </p:sp>
      <p:sp>
        <p:nvSpPr>
          <p:cNvPr id="15" name="Text Placeholder 1"/>
          <p:cNvSpPr txBox="1">
            <a:spLocks/>
          </p:cNvSpPr>
          <p:nvPr/>
        </p:nvSpPr>
        <p:spPr bwMode="auto">
          <a:xfrm>
            <a:off x="6732240" y="2502379"/>
            <a:ext cx="3195435"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buFontTx/>
              <a:buNone/>
            </a:pPr>
            <a:br>
              <a:rPr lang="en-US" altLang="ja-JP" sz="1800" b="1" dirty="0">
                <a:solidFill>
                  <a:srgbClr val="000000"/>
                </a:solidFill>
                <a:latin typeface="Meiryo UI" panose="020B0604030504040204" pitchFamily="50" charset="-128"/>
                <a:ea typeface="Meiryo UI" panose="020B0604030504040204" pitchFamily="50" charset="-128"/>
              </a:rPr>
            </a:br>
            <a:endParaRPr lang="en-US" altLang="ja-JP" sz="1800" b="1" dirty="0">
              <a:solidFill>
                <a:srgbClr val="000000"/>
              </a:solidFill>
              <a:latin typeface="Meiryo UI" panose="020B0604030504040204" pitchFamily="50" charset="-128"/>
              <a:ea typeface="Meiryo UI" panose="020B0604030504040204" pitchFamily="50" charset="-128"/>
            </a:endParaRPr>
          </a:p>
          <a:p>
            <a:pPr>
              <a:buFontTx/>
              <a:buNone/>
            </a:pPr>
            <a:endParaRPr lang="en-US" altLang="ja-JP" sz="1800" b="1" dirty="0">
              <a:solidFill>
                <a:srgbClr val="000000"/>
              </a:solidFill>
              <a:latin typeface="Meiryo UI" panose="020B0604030504040204" pitchFamily="50" charset="-128"/>
              <a:ea typeface="Meiryo UI" panose="020B0604030504040204" pitchFamily="50" charset="-128"/>
            </a:endParaRPr>
          </a:p>
          <a:p>
            <a:pPr>
              <a:buFontTx/>
              <a:buNone/>
            </a:pPr>
            <a:r>
              <a:rPr lang="ja-JP" altLang="en-US" sz="1600" dirty="0">
                <a:solidFill>
                  <a:srgbClr val="000000"/>
                </a:solidFill>
                <a:latin typeface="Meiryo UI" panose="020B0604030504040204" pitchFamily="50" charset="-128"/>
                <a:ea typeface="Meiryo UI" panose="020B0604030504040204" pitchFamily="50" charset="-128"/>
              </a:rPr>
              <a:t>（設計例）</a:t>
            </a:r>
            <a:endParaRPr lang="en-US" altLang="ja-JP" sz="1600" dirty="0">
              <a:solidFill>
                <a:srgbClr val="000000"/>
              </a:solidFill>
              <a:latin typeface="Meiryo UI" panose="020B0604030504040204" pitchFamily="50" charset="-128"/>
              <a:ea typeface="Meiryo UI" panose="020B0604030504040204" pitchFamily="50" charset="-128"/>
            </a:endParaRPr>
          </a:p>
          <a:p>
            <a:pPr>
              <a:buFontTx/>
              <a:buNone/>
            </a:pPr>
            <a:r>
              <a:rPr lang="ja-JP" altLang="en-US" sz="1600" dirty="0">
                <a:solidFill>
                  <a:srgbClr val="000000"/>
                </a:solidFill>
                <a:latin typeface="Meiryo UI" panose="020B0604030504040204" pitchFamily="50" charset="-128"/>
                <a:ea typeface="Meiryo UI" panose="020B0604030504040204" pitchFamily="50" charset="-128"/>
              </a:rPr>
              <a:t>☆縦軸</a:t>
            </a:r>
            <a:endParaRPr lang="en-US" altLang="ja-JP" sz="1600" dirty="0">
              <a:solidFill>
                <a:srgbClr val="000000"/>
              </a:solidFill>
              <a:latin typeface="Meiryo UI" panose="020B0604030504040204" pitchFamily="50" charset="-128"/>
              <a:ea typeface="Meiryo UI" panose="020B0604030504040204" pitchFamily="50" charset="-128"/>
            </a:endParaRPr>
          </a:p>
          <a:p>
            <a:pPr>
              <a:buFontTx/>
              <a:buNone/>
            </a:pPr>
            <a:r>
              <a:rPr lang="ja-JP" altLang="en-US" sz="1600" dirty="0">
                <a:solidFill>
                  <a:srgbClr val="000000"/>
                </a:solidFill>
                <a:latin typeface="Meiryo UI" panose="020B0604030504040204" pitchFamily="50" charset="-128"/>
                <a:ea typeface="Meiryo UI" panose="020B0604030504040204" pitchFamily="50" charset="-128"/>
              </a:rPr>
              <a:t>評価ランキングにおける</a:t>
            </a:r>
            <a:endParaRPr lang="en-US" altLang="ja-JP" sz="1600" dirty="0">
              <a:solidFill>
                <a:srgbClr val="000000"/>
              </a:solidFill>
              <a:latin typeface="Meiryo UI" panose="020B0604030504040204" pitchFamily="50" charset="-128"/>
              <a:ea typeface="Meiryo UI" panose="020B0604030504040204" pitchFamily="50" charset="-128"/>
            </a:endParaRPr>
          </a:p>
          <a:p>
            <a:pPr>
              <a:buFontTx/>
              <a:buNone/>
            </a:pPr>
            <a:r>
              <a:rPr lang="ja-JP" altLang="en-US" sz="1600" dirty="0">
                <a:solidFill>
                  <a:srgbClr val="000000"/>
                </a:solidFill>
                <a:latin typeface="Meiryo UI" panose="020B0604030504040204" pitchFamily="50" charset="-128"/>
                <a:ea typeface="Meiryo UI" panose="020B0604030504040204" pitchFamily="50" charset="-128"/>
              </a:rPr>
              <a:t>トップ</a:t>
            </a:r>
            <a:r>
              <a:rPr lang="en-US" altLang="ja-JP" sz="1600" dirty="0">
                <a:solidFill>
                  <a:srgbClr val="000000"/>
                </a:solidFill>
                <a:latin typeface="Meiryo UI" panose="020B0604030504040204" pitchFamily="50" charset="-128"/>
                <a:ea typeface="Meiryo UI" panose="020B0604030504040204" pitchFamily="50" charset="-128"/>
              </a:rPr>
              <a:t>20%/</a:t>
            </a:r>
            <a:r>
              <a:rPr lang="ja-JP" altLang="en-US" sz="1600" dirty="0">
                <a:solidFill>
                  <a:srgbClr val="000000"/>
                </a:solidFill>
                <a:latin typeface="Meiryo UI" panose="020B0604030504040204" pitchFamily="50" charset="-128"/>
                <a:ea typeface="Meiryo UI" panose="020B0604030504040204" pitchFamily="50" charset="-128"/>
              </a:rPr>
              <a:t>ミドル</a:t>
            </a:r>
            <a:r>
              <a:rPr lang="en-US" altLang="ja-JP" sz="1600" dirty="0">
                <a:solidFill>
                  <a:srgbClr val="000000"/>
                </a:solidFill>
                <a:latin typeface="Meiryo UI" panose="020B0604030504040204" pitchFamily="50" charset="-128"/>
                <a:ea typeface="Meiryo UI" panose="020B0604030504040204" pitchFamily="50" charset="-128"/>
              </a:rPr>
              <a:t>60%/</a:t>
            </a:r>
            <a:br>
              <a:rPr lang="en-US" altLang="ja-JP" sz="1600" dirty="0">
                <a:solidFill>
                  <a:srgbClr val="000000"/>
                </a:solidFill>
                <a:latin typeface="Meiryo UI" panose="020B0604030504040204" pitchFamily="50" charset="-128"/>
                <a:ea typeface="Meiryo UI" panose="020B0604030504040204" pitchFamily="50" charset="-128"/>
              </a:rPr>
            </a:br>
            <a:r>
              <a:rPr lang="ja-JP" altLang="en-US" sz="1600" dirty="0">
                <a:solidFill>
                  <a:srgbClr val="000000"/>
                </a:solidFill>
                <a:latin typeface="Meiryo UI" panose="020B0604030504040204" pitchFamily="50" charset="-128"/>
                <a:ea typeface="Meiryo UI" panose="020B0604030504040204" pitchFamily="50" charset="-128"/>
              </a:rPr>
              <a:t>ボトム</a:t>
            </a:r>
            <a:r>
              <a:rPr lang="en-US" altLang="ja-JP" sz="1600" dirty="0">
                <a:solidFill>
                  <a:srgbClr val="000000"/>
                </a:solidFill>
                <a:latin typeface="Meiryo UI" panose="020B0604030504040204" pitchFamily="50" charset="-128"/>
                <a:ea typeface="Meiryo UI" panose="020B0604030504040204" pitchFamily="50" charset="-128"/>
              </a:rPr>
              <a:t>20%</a:t>
            </a:r>
            <a:r>
              <a:rPr lang="ja-JP" altLang="en-US" sz="1600" dirty="0">
                <a:solidFill>
                  <a:srgbClr val="000000"/>
                </a:solidFill>
                <a:latin typeface="Meiryo UI" panose="020B0604030504040204" pitchFamily="50" charset="-128"/>
                <a:ea typeface="Meiryo UI" panose="020B0604030504040204" pitchFamily="50" charset="-128"/>
              </a:rPr>
              <a:t>で表示　　</a:t>
            </a:r>
            <a:br>
              <a:rPr lang="en-US" altLang="ja-JP" sz="1600" dirty="0">
                <a:solidFill>
                  <a:srgbClr val="000000"/>
                </a:solidFill>
                <a:latin typeface="Meiryo UI" panose="020B0604030504040204" pitchFamily="50" charset="-128"/>
                <a:ea typeface="Meiryo UI" panose="020B0604030504040204" pitchFamily="50" charset="-128"/>
              </a:rPr>
            </a:br>
            <a:endParaRPr lang="en-US" altLang="ja-JP" sz="1600" dirty="0">
              <a:solidFill>
                <a:srgbClr val="000000"/>
              </a:solidFill>
              <a:latin typeface="Meiryo UI" panose="020B0604030504040204" pitchFamily="50" charset="-128"/>
              <a:ea typeface="Meiryo UI" panose="020B0604030504040204" pitchFamily="50" charset="-128"/>
            </a:endParaRPr>
          </a:p>
          <a:p>
            <a:pPr>
              <a:buFontTx/>
              <a:buNone/>
            </a:pPr>
            <a:r>
              <a:rPr lang="ja-JP" altLang="en-US" sz="1600" dirty="0">
                <a:solidFill>
                  <a:srgbClr val="000000"/>
                </a:solidFill>
                <a:latin typeface="Meiryo UI" panose="020B0604030504040204" pitchFamily="50" charset="-128"/>
                <a:ea typeface="Meiryo UI" panose="020B0604030504040204" pitchFamily="50" charset="-128"/>
              </a:rPr>
              <a:t>☆横軸</a:t>
            </a:r>
            <a:endParaRPr lang="en-US" altLang="ja-JP" sz="1600" dirty="0">
              <a:solidFill>
                <a:srgbClr val="000000"/>
              </a:solidFill>
              <a:latin typeface="Meiryo UI" panose="020B0604030504040204" pitchFamily="50" charset="-128"/>
              <a:ea typeface="Meiryo UI" panose="020B0604030504040204" pitchFamily="50" charset="-128"/>
            </a:endParaRPr>
          </a:p>
          <a:p>
            <a:pPr>
              <a:buFontTx/>
              <a:buNone/>
            </a:pPr>
            <a:r>
              <a:rPr lang="en-US" altLang="ja-JP" sz="1600" dirty="0" err="1">
                <a:solidFill>
                  <a:srgbClr val="000000"/>
                </a:solidFill>
                <a:latin typeface="Meiryo UI" panose="020B0604030504040204" pitchFamily="50" charset="-128"/>
                <a:ea typeface="Meiryo UI" panose="020B0604030504040204" pitchFamily="50" charset="-128"/>
              </a:rPr>
              <a:t>JobFit</a:t>
            </a:r>
            <a:r>
              <a:rPr lang="ja-JP" altLang="en-US" sz="1600" dirty="0">
                <a:solidFill>
                  <a:srgbClr val="000000"/>
                </a:solidFill>
                <a:latin typeface="Meiryo UI" panose="020B0604030504040204" pitchFamily="50" charset="-128"/>
                <a:ea typeface="Meiryo UI" panose="020B0604030504040204" pitchFamily="50" charset="-128"/>
              </a:rPr>
              <a:t>％における</a:t>
            </a:r>
            <a:br>
              <a:rPr lang="en-US" altLang="ja-JP" sz="1600" dirty="0">
                <a:solidFill>
                  <a:srgbClr val="000000"/>
                </a:solidFill>
                <a:latin typeface="Meiryo UI" panose="020B0604030504040204" pitchFamily="50" charset="-128"/>
                <a:ea typeface="Meiryo UI" panose="020B0604030504040204" pitchFamily="50" charset="-128"/>
              </a:rPr>
            </a:br>
            <a:r>
              <a:rPr lang="en-US" altLang="ja-JP" sz="1600" dirty="0">
                <a:solidFill>
                  <a:srgbClr val="000000"/>
                </a:solidFill>
                <a:latin typeface="Meiryo UI" panose="020B0604030504040204" pitchFamily="50" charset="-128"/>
                <a:ea typeface="Meiryo UI" panose="020B0604030504040204" pitchFamily="50" charset="-128"/>
              </a:rPr>
              <a:t>79%</a:t>
            </a:r>
            <a:r>
              <a:rPr lang="ja-JP" altLang="en-US" sz="1600" dirty="0">
                <a:solidFill>
                  <a:srgbClr val="000000"/>
                </a:solidFill>
                <a:latin typeface="Meiryo UI" panose="020B0604030504040204" pitchFamily="50" charset="-128"/>
                <a:ea typeface="Meiryo UI" panose="020B0604030504040204" pitchFamily="50" charset="-128"/>
              </a:rPr>
              <a:t>以下</a:t>
            </a:r>
            <a:r>
              <a:rPr lang="en-US" altLang="ja-JP" sz="1600" dirty="0">
                <a:solidFill>
                  <a:srgbClr val="000000"/>
                </a:solidFill>
                <a:latin typeface="Meiryo UI" panose="020B0604030504040204" pitchFamily="50" charset="-128"/>
                <a:ea typeface="Meiryo UI" panose="020B0604030504040204" pitchFamily="50" charset="-128"/>
              </a:rPr>
              <a:t>/80~89%/</a:t>
            </a:r>
            <a:br>
              <a:rPr lang="en-US" altLang="ja-JP" sz="1600" dirty="0">
                <a:solidFill>
                  <a:srgbClr val="000000"/>
                </a:solidFill>
                <a:latin typeface="Meiryo UI" panose="020B0604030504040204" pitchFamily="50" charset="-128"/>
                <a:ea typeface="Meiryo UI" panose="020B0604030504040204" pitchFamily="50" charset="-128"/>
              </a:rPr>
            </a:br>
            <a:r>
              <a:rPr lang="en-US" altLang="ja-JP" sz="1600" dirty="0">
                <a:solidFill>
                  <a:srgbClr val="000000"/>
                </a:solidFill>
                <a:latin typeface="Meiryo UI" panose="020B0604030504040204" pitchFamily="50" charset="-128"/>
                <a:ea typeface="Meiryo UI" panose="020B0604030504040204" pitchFamily="50" charset="-128"/>
              </a:rPr>
              <a:t>90%</a:t>
            </a:r>
            <a:r>
              <a:rPr lang="ja-JP" altLang="en-US" sz="1600" dirty="0">
                <a:solidFill>
                  <a:srgbClr val="000000"/>
                </a:solidFill>
                <a:latin typeface="Meiryo UI" panose="020B0604030504040204" pitchFamily="50" charset="-128"/>
                <a:ea typeface="Meiryo UI" panose="020B0604030504040204" pitchFamily="50" charset="-128"/>
              </a:rPr>
              <a:t>以上で表示</a:t>
            </a:r>
            <a:endParaRPr lang="en-US" altLang="ja-JP" sz="1600" dirty="0">
              <a:solidFill>
                <a:srgbClr val="000000"/>
              </a:solidFill>
              <a:latin typeface="Meiryo UI" panose="020B0604030504040204" pitchFamily="50" charset="-128"/>
              <a:ea typeface="Meiryo UI" panose="020B0604030504040204" pitchFamily="50" charset="-128"/>
            </a:endParaRPr>
          </a:p>
          <a:p>
            <a:pPr>
              <a:buFontTx/>
              <a:buNone/>
            </a:pPr>
            <a:endParaRPr lang="en-US" altLang="ja-JP" sz="1800" dirty="0">
              <a:solidFill>
                <a:srgbClr val="000000"/>
              </a:solidFill>
              <a:latin typeface="Meiryo UI" panose="020B0604030504040204" pitchFamily="50" charset="-128"/>
              <a:ea typeface="Meiryo UI" panose="020B0604030504040204" pitchFamily="50" charset="-128"/>
            </a:endParaRPr>
          </a:p>
          <a:p>
            <a:pPr>
              <a:buFontTx/>
              <a:buNone/>
            </a:pPr>
            <a:endParaRPr lang="en-US" altLang="ja-JP" sz="1800" dirty="0">
              <a:solidFill>
                <a:srgbClr val="000000"/>
              </a:solidFill>
              <a:latin typeface="Meiryo UI" panose="020B0604030504040204" pitchFamily="50" charset="-128"/>
              <a:ea typeface="Meiryo UI" panose="020B0604030504040204" pitchFamily="50" charset="-128"/>
            </a:endParaRPr>
          </a:p>
        </p:txBody>
      </p:sp>
      <p:graphicFrame>
        <p:nvGraphicFramePr>
          <p:cNvPr id="9" name="オブジェクト 8"/>
          <p:cNvGraphicFramePr>
            <a:graphicFrameLocks noChangeAspect="1"/>
          </p:cNvGraphicFramePr>
          <p:nvPr/>
        </p:nvGraphicFramePr>
        <p:xfrm>
          <a:off x="181732" y="1412776"/>
          <a:ext cx="5875900" cy="4763132"/>
        </p:xfrm>
        <a:graphic>
          <a:graphicData uri="http://schemas.openxmlformats.org/presentationml/2006/ole">
            <mc:AlternateContent xmlns:mc="http://schemas.openxmlformats.org/markup-compatibility/2006">
              <mc:Choice xmlns:v="urn:schemas-microsoft-com:vml" Requires="v">
                <p:oleObj name="Worksheet" r:id="rId3" imgW="7629703" imgH="5867590" progId="Excel.Sheet.12">
                  <p:embed/>
                </p:oleObj>
              </mc:Choice>
              <mc:Fallback>
                <p:oleObj name="Worksheet" r:id="rId3" imgW="7629703" imgH="5867590" progId="Excel.Sheet.12">
                  <p:embed/>
                  <p:pic>
                    <p:nvPicPr>
                      <p:cNvPr id="9" name="オブジェクト 8"/>
                      <p:cNvPicPr/>
                      <p:nvPr/>
                    </p:nvPicPr>
                    <p:blipFill>
                      <a:blip r:embed="rId4"/>
                      <a:stretch>
                        <a:fillRect/>
                      </a:stretch>
                    </p:blipFill>
                    <p:spPr>
                      <a:xfrm>
                        <a:off x="181732" y="1412776"/>
                        <a:ext cx="5875900" cy="4763132"/>
                      </a:xfrm>
                      <a:prstGeom prst="rect">
                        <a:avLst/>
                      </a:prstGeom>
                    </p:spPr>
                  </p:pic>
                </p:oleObj>
              </mc:Fallback>
            </mc:AlternateContent>
          </a:graphicData>
        </a:graphic>
      </p:graphicFrame>
      <p:sp>
        <p:nvSpPr>
          <p:cNvPr id="2" name="スライド番号プレースホルダー 1"/>
          <p:cNvSpPr>
            <a:spLocks noGrp="1"/>
          </p:cNvSpPr>
          <p:nvPr>
            <p:ph type="sldNum" sz="quarter" idx="11"/>
          </p:nvPr>
        </p:nvSpPr>
        <p:spPr>
          <a:xfrm>
            <a:off x="6089576" y="6427853"/>
            <a:ext cx="2895600" cy="365125"/>
          </a:xfrm>
        </p:spPr>
        <p:txBody>
          <a:bodyPr/>
          <a:lstStyle/>
          <a:p>
            <a:pPr algn="r">
              <a:defRPr/>
            </a:pPr>
            <a:fld id="{1A454986-FEEC-43CC-A9AF-1D0B11B50FD5}" type="slidenum">
              <a:rPr lang="en-US" altLang="ja-JP" smtClean="0"/>
              <a:pPr algn="r">
                <a:defRPr/>
              </a:pPr>
              <a:t>23</a:t>
            </a:fld>
            <a:endParaRPr lang="en-US" altLang="ja-JP" dirty="0"/>
          </a:p>
        </p:txBody>
      </p:sp>
      <p:sp>
        <p:nvSpPr>
          <p:cNvPr id="3" name="角丸四角形 2"/>
          <p:cNvSpPr/>
          <p:nvPr/>
        </p:nvSpPr>
        <p:spPr>
          <a:xfrm>
            <a:off x="3851920" y="1412776"/>
            <a:ext cx="2237656" cy="1081210"/>
          </a:xfrm>
          <a:prstGeom prst="roundRect">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p:cNvCxnSpPr/>
          <p:nvPr/>
        </p:nvCxnSpPr>
        <p:spPr>
          <a:xfrm flipH="1">
            <a:off x="6175171" y="1956179"/>
            <a:ext cx="5570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6732240" y="1577011"/>
            <a:ext cx="1972816"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トップパフォーマー</a:t>
            </a:r>
          </a:p>
        </p:txBody>
      </p:sp>
      <p:sp>
        <p:nvSpPr>
          <p:cNvPr id="13" name="角丸四角形 12"/>
          <p:cNvSpPr/>
          <p:nvPr/>
        </p:nvSpPr>
        <p:spPr>
          <a:xfrm>
            <a:off x="181732" y="4975248"/>
            <a:ext cx="1797980" cy="1200659"/>
          </a:xfrm>
          <a:prstGeom prst="roundRect">
            <a:avLst/>
          </a:prstGeom>
          <a:noFill/>
          <a:ln w="444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2627784" y="6326945"/>
            <a:ext cx="2513383" cy="386895"/>
          </a:xfrm>
          <a:prstGeom prst="rect">
            <a:avLst/>
          </a:prstGeom>
          <a:solidFill>
            <a:schemeClr val="accent2">
              <a:lumMod val="5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任用見直し</a:t>
            </a:r>
          </a:p>
        </p:txBody>
      </p:sp>
      <p:cxnSp>
        <p:nvCxnSpPr>
          <p:cNvPr id="17" name="直線矢印コネクタ 16"/>
          <p:cNvCxnSpPr/>
          <p:nvPr/>
        </p:nvCxnSpPr>
        <p:spPr>
          <a:xfrm flipH="1" flipV="1">
            <a:off x="1979712" y="6147635"/>
            <a:ext cx="720081" cy="358621"/>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7"/>
          <p:cNvSpPr txBox="1">
            <a:spLocks noChangeArrowheads="1"/>
          </p:cNvSpPr>
          <p:nvPr/>
        </p:nvSpPr>
        <p:spPr bwMode="auto">
          <a:xfrm>
            <a:off x="169544" y="667401"/>
            <a:ext cx="9144000" cy="7620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今後の人事異動に向けた検討材料を貴社評価と連動の上、ご報告致します。</a:t>
            </a:r>
            <a:endParaRPr lang="en-US" altLang="ja-JP"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フッター プレースホルダー 1">
            <a:extLst>
              <a:ext uri="{FF2B5EF4-FFF2-40B4-BE49-F238E27FC236}">
                <a16:creationId xmlns:a16="http://schemas.microsoft.com/office/drawing/2014/main" id="{08321974-2853-3BBE-F313-B45FFC553F94}"/>
              </a:ext>
            </a:extLst>
          </p:cNvPr>
          <p:cNvSpPr txBox="1">
            <a:spLocks/>
          </p:cNvSpPr>
          <p:nvPr/>
        </p:nvSpPr>
        <p:spPr>
          <a:xfrm>
            <a:off x="5153369" y="6483201"/>
            <a:ext cx="3636000" cy="365125"/>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None/>
              <a:defRPr sz="1800" b="0" i="0" u="none" strike="noStrike" cap="none" baseline="0">
                <a:solidFill>
                  <a:schemeClr val="dk1"/>
                </a:solidFill>
                <a:latin typeface="Calibri"/>
                <a:ea typeface="Calibri"/>
                <a:cs typeface="Calibri"/>
                <a:sym typeface="Calibri"/>
                <a:rtl val="0"/>
              </a:defRPr>
            </a:lvl9pPr>
          </a:lstStyle>
          <a:p>
            <a:r>
              <a:rPr lang="en-US" sz="800">
                <a:latin typeface="メイリオ" panose="020B0604030504040204" pitchFamily="50" charset="-128"/>
                <a:ea typeface="メイリオ" panose="020B0604030504040204" pitchFamily="50" charset="-128"/>
              </a:rPr>
              <a:t>Copyright©️ 2023 HRD, Inc. All Rights Reserved. Strictly Confidential.</a:t>
            </a:r>
          </a:p>
        </p:txBody>
      </p:sp>
    </p:spTree>
    <p:extLst>
      <p:ext uri="{BB962C8B-B14F-4D97-AF65-F5344CB8AC3E}">
        <p14:creationId xmlns:p14="http://schemas.microsoft.com/office/powerpoint/2010/main" val="190205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1" name="Shape 187"/>
          <p:cNvSpPr/>
          <p:nvPr/>
        </p:nvSpPr>
        <p:spPr>
          <a:xfrm>
            <a:off x="0" y="2132856"/>
            <a:ext cx="9180512" cy="1872208"/>
          </a:xfrm>
          <a:prstGeom prst="rect">
            <a:avLst/>
          </a:prstGeom>
          <a:solidFill>
            <a:srgbClr val="3BA3AB">
              <a:alpha val="14000"/>
            </a:srgbClr>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 name="TextBox 16"/>
          <p:cNvSpPr txBox="1">
            <a:spLocks noChangeArrowheads="1"/>
          </p:cNvSpPr>
          <p:nvPr/>
        </p:nvSpPr>
        <p:spPr bwMode="auto">
          <a:xfrm>
            <a:off x="2592" y="2492896"/>
            <a:ext cx="91059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lgn="ctr">
              <a:spcBef>
                <a:spcPct val="0"/>
              </a:spcBef>
              <a:buFontTx/>
              <a:buNone/>
            </a:pPr>
            <a:r>
              <a:rPr lang="ja-JP" altLang="en-US" sz="2400" b="1" dirty="0">
                <a:solidFill>
                  <a:srgbClr val="000000"/>
                </a:solidFill>
                <a:latin typeface="Meiryo UI" pitchFamily="50" charset="-128"/>
                <a:ea typeface="Meiryo UI" pitchFamily="50" charset="-128"/>
                <a:cs typeface="Meiryo UI" pitchFamily="50" charset="-128"/>
              </a:rPr>
              <a:t>導入効果　</a:t>
            </a:r>
            <a:r>
              <a:rPr lang="ja-JP" altLang="en-US" sz="3200" b="1" dirty="0">
                <a:solidFill>
                  <a:srgbClr val="000000"/>
                </a:solidFill>
                <a:latin typeface="Meiryo UI" pitchFamily="50" charset="-128"/>
                <a:ea typeface="Meiryo UI" pitchFamily="50" charset="-128"/>
                <a:cs typeface="Meiryo UI" pitchFamily="50" charset="-128"/>
              </a:rPr>
              <a:t> </a:t>
            </a:r>
            <a:endParaRPr lang="en-US" altLang="ja-JP" sz="3200" b="1" dirty="0">
              <a:solidFill>
                <a:srgbClr val="000000"/>
              </a:solidFill>
              <a:latin typeface="Meiryo UI" pitchFamily="50" charset="-128"/>
              <a:ea typeface="Meiryo UI" pitchFamily="50" charset="-128"/>
              <a:cs typeface="Meiryo UI" pitchFamily="50" charset="-128"/>
            </a:endParaRPr>
          </a:p>
          <a:p>
            <a:pPr algn="ctr">
              <a:spcBef>
                <a:spcPct val="0"/>
              </a:spcBef>
              <a:buFontTx/>
              <a:buNone/>
            </a:pPr>
            <a:r>
              <a:rPr lang="ja-JP" altLang="en-US" sz="3200" b="1" dirty="0">
                <a:solidFill>
                  <a:srgbClr val="000000"/>
                </a:solidFill>
                <a:latin typeface="Meiryo UI" pitchFamily="50" charset="-128"/>
                <a:ea typeface="Meiryo UI" pitchFamily="50" charset="-128"/>
                <a:cs typeface="Meiryo UI" pitchFamily="50" charset="-128"/>
              </a:rPr>
              <a:t>各種事例紹介</a:t>
            </a:r>
            <a:endParaRPr lang="en-US" altLang="ja-JP" sz="3200" dirty="0">
              <a:solidFill>
                <a:srgbClr val="000000"/>
              </a:solidFill>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24</a:t>
            </a:fld>
            <a:endParaRPr lang="en-US" sz="1200" b="0" i="0" u="none" strike="noStrike" cap="none" baseline="0">
              <a:solidFill>
                <a:srgbClr val="888888"/>
              </a:solidFill>
              <a:latin typeface="Calibri"/>
              <a:ea typeface="Calibri"/>
              <a:cs typeface="Calibri"/>
              <a:sym typeface="Calibri"/>
            </a:endParaRPr>
          </a:p>
        </p:txBody>
      </p:sp>
      <p:sp>
        <p:nvSpPr>
          <p:cNvPr id="2" name="フッター プレースホルダー 1">
            <a:extLst>
              <a:ext uri="{FF2B5EF4-FFF2-40B4-BE49-F238E27FC236}">
                <a16:creationId xmlns:a16="http://schemas.microsoft.com/office/drawing/2014/main" id="{AB08EE92-4FF1-0DA2-A8FF-DC58CA532D1B}"/>
              </a:ext>
            </a:extLst>
          </p:cNvPr>
          <p:cNvSpPr>
            <a:spLocks noGrp="1"/>
          </p:cNvSpPr>
          <p:nvPr>
            <p:ph type="ftr" idx="11"/>
          </p:nvPr>
        </p:nvSpPr>
        <p:spPr/>
        <p:txBody>
          <a:bodyPr/>
          <a:lstStyle/>
          <a:p>
            <a:r>
              <a:rPr lang="en-US"/>
              <a:t>Copyright©️ 2023 HRD, Inc. All Rights Reserved. Strictly Confidential.</a:t>
            </a:r>
          </a:p>
        </p:txBody>
      </p:sp>
    </p:spTree>
    <p:extLst>
      <p:ext uri="{BB962C8B-B14F-4D97-AF65-F5344CB8AC3E}">
        <p14:creationId xmlns:p14="http://schemas.microsoft.com/office/powerpoint/2010/main" val="375336412"/>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716213" y="1763639"/>
            <a:ext cx="1233487" cy="722312"/>
          </a:xfrm>
          <a:prstGeom prst="rect">
            <a:avLst/>
          </a:prstGeom>
          <a:solidFill>
            <a:srgbClr val="0070C0"/>
          </a:solidFill>
          <a:ln/>
        </p:spPr>
        <p:style>
          <a:lnRef idx="3">
            <a:schemeClr val="lt1"/>
          </a:lnRef>
          <a:fillRef idx="1">
            <a:schemeClr val="accent3"/>
          </a:fillRef>
          <a:effectRef idx="1">
            <a:schemeClr val="accent3"/>
          </a:effectRef>
          <a:fontRef idx="minor">
            <a:schemeClr val="lt1"/>
          </a:fontRef>
        </p:style>
        <p:txBody>
          <a:bodyPr anchor="ctr"/>
          <a:lstStyle/>
          <a:p>
            <a:pPr algn="ctr" eaLnBrk="0" fontAlgn="base" hangingPunct="0">
              <a:spcBef>
                <a:spcPct val="0"/>
              </a:spcBef>
              <a:spcAft>
                <a:spcPct val="0"/>
              </a:spcAft>
              <a:defRPr/>
            </a:pPr>
            <a:r>
              <a:rPr kumimoji="1" lang="ja-JP" altLang="en-US" b="1" kern="1200" dirty="0">
                <a:solidFill>
                  <a:prstClr val="white"/>
                </a:solidFill>
                <a:latin typeface="Meiryo UI" panose="020B0604030504040204" pitchFamily="50" charset="-128"/>
                <a:ea typeface="Meiryo UI" panose="020B0604030504040204" pitchFamily="50" charset="-128"/>
              </a:rPr>
              <a:t>ソリューション</a:t>
            </a:r>
          </a:p>
        </p:txBody>
      </p:sp>
      <p:sp>
        <p:nvSpPr>
          <p:cNvPr id="7" name="正方形/長方形 6"/>
          <p:cNvSpPr/>
          <p:nvPr/>
        </p:nvSpPr>
        <p:spPr>
          <a:xfrm>
            <a:off x="4818063" y="1798564"/>
            <a:ext cx="1295400" cy="747712"/>
          </a:xfrm>
          <a:prstGeom prst="rect">
            <a:avLst/>
          </a:prstGeom>
          <a:solidFill>
            <a:srgbClr val="00B050"/>
          </a:solidFill>
          <a:ln/>
        </p:spPr>
        <p:style>
          <a:lnRef idx="3">
            <a:schemeClr val="lt1"/>
          </a:lnRef>
          <a:fillRef idx="1">
            <a:schemeClr val="accent6"/>
          </a:fillRef>
          <a:effectRef idx="1">
            <a:schemeClr val="accent6"/>
          </a:effectRef>
          <a:fontRef idx="minor">
            <a:schemeClr val="lt1"/>
          </a:fontRef>
        </p:style>
        <p:txBody>
          <a:bodyPr anchor="ctr"/>
          <a:lstStyle/>
          <a:p>
            <a:pPr algn="ctr" eaLnBrk="0" fontAlgn="base" hangingPunct="0">
              <a:spcBef>
                <a:spcPct val="0"/>
              </a:spcBef>
              <a:spcAft>
                <a:spcPct val="0"/>
              </a:spcAft>
              <a:defRPr/>
            </a:pPr>
            <a:r>
              <a:rPr kumimoji="1" lang="ja-JP" altLang="en-US" b="1" kern="1200" dirty="0">
                <a:solidFill>
                  <a:prstClr val="white"/>
                </a:solidFill>
                <a:latin typeface="Meiryo UI" panose="020B0604030504040204" pitchFamily="50" charset="-128"/>
                <a:ea typeface="Meiryo UI" panose="020B0604030504040204" pitchFamily="50" charset="-128"/>
              </a:rPr>
              <a:t>リコメンド</a:t>
            </a:r>
            <a:r>
              <a:rPr kumimoji="1" lang="en-US" altLang="ja-JP" b="1" kern="1200" dirty="0">
                <a:solidFill>
                  <a:prstClr val="white"/>
                </a:solidFill>
                <a:latin typeface="Meiryo UI" panose="020B0604030504040204" pitchFamily="50" charset="-128"/>
                <a:ea typeface="Meiryo UI" panose="020B0604030504040204" pitchFamily="50" charset="-128"/>
              </a:rPr>
              <a:t>/</a:t>
            </a:r>
          </a:p>
          <a:p>
            <a:pPr algn="ctr" eaLnBrk="0" fontAlgn="base" hangingPunct="0">
              <a:spcBef>
                <a:spcPct val="0"/>
              </a:spcBef>
              <a:spcAft>
                <a:spcPct val="0"/>
              </a:spcAft>
              <a:defRPr/>
            </a:pPr>
            <a:r>
              <a:rPr kumimoji="1" lang="ja-JP" altLang="en-US" b="1" kern="1200" dirty="0">
                <a:solidFill>
                  <a:prstClr val="white"/>
                </a:solidFill>
                <a:latin typeface="Meiryo UI" panose="020B0604030504040204" pitchFamily="50" charset="-128"/>
                <a:ea typeface="Meiryo UI" panose="020B0604030504040204" pitchFamily="50" charset="-128"/>
              </a:rPr>
              <a:t>アクション</a:t>
            </a:r>
            <a:endParaRPr kumimoji="1" lang="en-US" altLang="ja-JP" b="1" kern="1200" dirty="0">
              <a:solidFill>
                <a:prstClr val="white"/>
              </a:solidFill>
              <a:latin typeface="Meiryo UI" panose="020B0604030504040204" pitchFamily="50" charset="-128"/>
              <a:ea typeface="Meiryo UI" panose="020B0604030504040204" pitchFamily="50" charset="-128"/>
            </a:endParaRPr>
          </a:p>
        </p:txBody>
      </p:sp>
      <p:sp>
        <p:nvSpPr>
          <p:cNvPr id="8" name="正方形/長方形 7"/>
          <p:cNvSpPr/>
          <p:nvPr/>
        </p:nvSpPr>
        <p:spPr>
          <a:xfrm>
            <a:off x="263525" y="2736776"/>
            <a:ext cx="1600200" cy="1165225"/>
          </a:xfrm>
          <a:prstGeom prst="rect">
            <a:avLst/>
          </a:prstGeom>
          <a:solidFill>
            <a:schemeClr val="bg1">
              <a:lumMod val="95000"/>
            </a:schemeClr>
          </a:solid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0" fontAlgn="base" hangingPunct="0">
              <a:spcBef>
                <a:spcPct val="0"/>
              </a:spcBef>
              <a:spcAft>
                <a:spcPct val="0"/>
              </a:spcAft>
              <a:defRPr/>
            </a:pPr>
            <a:r>
              <a:rPr kumimoji="1" lang="ja-JP" altLang="en-US" sz="1600" b="1" kern="1200" dirty="0" err="1">
                <a:solidFill>
                  <a:prstClr val="black"/>
                </a:solidFill>
                <a:latin typeface="Meiryo UI" panose="020B0604030504040204" pitchFamily="50" charset="-128"/>
                <a:ea typeface="Meiryo UI" panose="020B0604030504040204" pitchFamily="50" charset="-128"/>
              </a:rPr>
              <a:t>ー</a:t>
            </a:r>
            <a:r>
              <a:rPr kumimoji="1" lang="ja-JP" altLang="en-US" sz="1600" b="1" kern="1200" dirty="0">
                <a:solidFill>
                  <a:prstClr val="black"/>
                </a:solidFill>
                <a:latin typeface="Meiryo UI" panose="020B0604030504040204" pitchFamily="50" charset="-128"/>
                <a:ea typeface="Meiryo UI" panose="020B0604030504040204" pitchFamily="50" charset="-128"/>
              </a:rPr>
              <a:t>採用</a:t>
            </a:r>
            <a:r>
              <a:rPr kumimoji="1" lang="ja-JP" altLang="en-US" sz="1600" b="1" kern="1200" dirty="0" err="1">
                <a:solidFill>
                  <a:prstClr val="black"/>
                </a:solidFill>
                <a:latin typeface="Meiryo UI" panose="020B0604030504040204" pitchFamily="50" charset="-128"/>
                <a:ea typeface="Meiryo UI" panose="020B0604030504040204" pitchFamily="50" charset="-128"/>
              </a:rPr>
              <a:t>ー</a:t>
            </a:r>
            <a:endParaRPr kumimoji="1" lang="en-US" altLang="ja-JP" sz="1600" b="1" kern="1200" dirty="0">
              <a:solidFill>
                <a:prstClr val="black"/>
              </a:solidFill>
              <a:latin typeface="Meiryo UI" panose="020B0604030504040204" pitchFamily="50" charset="-128"/>
              <a:ea typeface="Meiryo UI" panose="020B0604030504040204" pitchFamily="50" charset="-128"/>
            </a:endParaRPr>
          </a:p>
          <a:p>
            <a:pPr algn="ctr" eaLnBrk="0" fontAlgn="base" hangingPunct="0">
              <a:spcBef>
                <a:spcPct val="0"/>
              </a:spcBef>
              <a:spcAft>
                <a:spcPct val="0"/>
              </a:spcAft>
              <a:defRPr/>
            </a:pPr>
            <a:r>
              <a:rPr kumimoji="1" lang="ja-JP" altLang="en-US" kern="1200" dirty="0">
                <a:solidFill>
                  <a:prstClr val="black"/>
                </a:solidFill>
                <a:latin typeface="Meiryo UI" panose="020B0604030504040204" pitchFamily="50" charset="-128"/>
                <a:ea typeface="Meiryo UI" panose="020B0604030504040204" pitchFamily="50" charset="-128"/>
              </a:rPr>
              <a:t>採用のミスマッチ</a:t>
            </a:r>
          </a:p>
        </p:txBody>
      </p:sp>
      <p:sp>
        <p:nvSpPr>
          <p:cNvPr id="11" name="正方形/長方形 10"/>
          <p:cNvSpPr/>
          <p:nvPr/>
        </p:nvSpPr>
        <p:spPr>
          <a:xfrm>
            <a:off x="2590800" y="2736776"/>
            <a:ext cx="1454150" cy="3810000"/>
          </a:xfrm>
          <a:prstGeom prst="rect">
            <a:avLst/>
          </a:prstGeom>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0" fontAlgn="base" hangingPunct="0">
              <a:spcBef>
                <a:spcPct val="0"/>
              </a:spcBef>
              <a:spcAft>
                <a:spcPct val="0"/>
              </a:spcAft>
              <a:defRPr/>
            </a:pPr>
            <a:r>
              <a:rPr kumimoji="1" lang="ja-JP" altLang="en-US" b="1" kern="1200" dirty="0">
                <a:solidFill>
                  <a:prstClr val="black"/>
                </a:solidFill>
                <a:latin typeface="Meiryo UI" panose="020B0604030504040204" pitchFamily="50" charset="-128"/>
                <a:ea typeface="Meiryo UI" panose="020B0604030504040204" pitchFamily="50" charset="-128"/>
              </a:rPr>
              <a:t>ポジション毎の</a:t>
            </a:r>
            <a:endParaRPr kumimoji="1" lang="en-US" altLang="ja-JP" b="1" kern="1200" dirty="0">
              <a:solidFill>
                <a:prstClr val="black"/>
              </a:solidFill>
              <a:latin typeface="Meiryo UI" panose="020B0604030504040204" pitchFamily="50" charset="-128"/>
              <a:ea typeface="Meiryo UI" panose="020B0604030504040204" pitchFamily="50" charset="-128"/>
            </a:endParaRPr>
          </a:p>
          <a:p>
            <a:pPr algn="ctr" eaLnBrk="0" fontAlgn="base" hangingPunct="0">
              <a:spcBef>
                <a:spcPct val="0"/>
              </a:spcBef>
              <a:spcAft>
                <a:spcPct val="0"/>
              </a:spcAft>
              <a:defRPr/>
            </a:pPr>
            <a:r>
              <a:rPr kumimoji="1" lang="ja-JP" altLang="en-US" b="1" kern="1200" dirty="0">
                <a:solidFill>
                  <a:prstClr val="black"/>
                </a:solidFill>
                <a:latin typeface="Meiryo UI" panose="020B0604030504040204" pitchFamily="50" charset="-128"/>
                <a:ea typeface="Meiryo UI" panose="020B0604030504040204" pitchFamily="50" charset="-128"/>
              </a:rPr>
              <a:t>成功人材の</a:t>
            </a:r>
            <a:endParaRPr kumimoji="1" lang="en-US" altLang="ja-JP" b="1" kern="1200" dirty="0">
              <a:solidFill>
                <a:prstClr val="black"/>
              </a:solidFill>
              <a:latin typeface="Meiryo UI" panose="020B0604030504040204" pitchFamily="50" charset="-128"/>
              <a:ea typeface="Meiryo UI" panose="020B0604030504040204" pitchFamily="50" charset="-128"/>
            </a:endParaRPr>
          </a:p>
          <a:p>
            <a:pPr algn="ctr" eaLnBrk="0" fontAlgn="base" hangingPunct="0">
              <a:spcBef>
                <a:spcPct val="0"/>
              </a:spcBef>
              <a:spcAft>
                <a:spcPct val="0"/>
              </a:spcAft>
              <a:defRPr/>
            </a:pPr>
            <a:r>
              <a:rPr kumimoji="1" lang="ja-JP" altLang="en-US" b="1" kern="1200" dirty="0">
                <a:solidFill>
                  <a:prstClr val="black"/>
                </a:solidFill>
                <a:latin typeface="Meiryo UI" panose="020B0604030504040204" pitchFamily="50" charset="-128"/>
                <a:ea typeface="Meiryo UI" panose="020B0604030504040204" pitchFamily="50" charset="-128"/>
              </a:rPr>
              <a:t>要因を特定</a:t>
            </a:r>
            <a:endParaRPr kumimoji="1" lang="en-US" altLang="ja-JP" b="1" kern="1200" dirty="0">
              <a:solidFill>
                <a:prstClr val="black"/>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4664075" y="2736776"/>
            <a:ext cx="1600200" cy="1165225"/>
          </a:xfrm>
          <a:prstGeom prst="rect">
            <a:avLst/>
          </a:prstGeom>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0" fontAlgn="base" hangingPunct="0">
              <a:spcBef>
                <a:spcPct val="0"/>
              </a:spcBef>
              <a:spcAft>
                <a:spcPct val="0"/>
              </a:spcAft>
              <a:defRPr/>
            </a:pPr>
            <a:r>
              <a:rPr kumimoji="1" lang="ja-JP" altLang="en-US" kern="1200" dirty="0">
                <a:solidFill>
                  <a:prstClr val="black"/>
                </a:solidFill>
                <a:latin typeface="Meiryo UI" panose="020B0604030504040204" pitchFamily="50" charset="-128"/>
                <a:ea typeface="Meiryo UI" panose="020B0604030504040204" pitchFamily="50" charset="-128"/>
              </a:rPr>
              <a:t>高精度な</a:t>
            </a:r>
            <a:endParaRPr kumimoji="1" lang="en-US" altLang="ja-JP" kern="1200" dirty="0">
              <a:solidFill>
                <a:prstClr val="black"/>
              </a:solidFill>
              <a:latin typeface="Meiryo UI" panose="020B0604030504040204" pitchFamily="50" charset="-128"/>
              <a:ea typeface="Meiryo UI" panose="020B0604030504040204" pitchFamily="50" charset="-128"/>
            </a:endParaRPr>
          </a:p>
          <a:p>
            <a:pPr algn="ctr" eaLnBrk="0" fontAlgn="base" hangingPunct="0">
              <a:spcBef>
                <a:spcPct val="0"/>
              </a:spcBef>
              <a:spcAft>
                <a:spcPct val="0"/>
              </a:spcAft>
              <a:defRPr/>
            </a:pPr>
            <a:r>
              <a:rPr kumimoji="1" lang="ja-JP" altLang="en-US" kern="1200" dirty="0">
                <a:solidFill>
                  <a:prstClr val="black"/>
                </a:solidFill>
                <a:latin typeface="Meiryo UI" panose="020B0604030504040204" pitchFamily="50" charset="-128"/>
                <a:ea typeface="Meiryo UI" panose="020B0604030504040204" pitchFamily="50" charset="-128"/>
              </a:rPr>
              <a:t>採用判断の</a:t>
            </a:r>
            <a:endParaRPr kumimoji="1" lang="en-US" altLang="ja-JP" kern="1200" dirty="0">
              <a:solidFill>
                <a:prstClr val="black"/>
              </a:solidFill>
              <a:latin typeface="Meiryo UI" panose="020B0604030504040204" pitchFamily="50" charset="-128"/>
              <a:ea typeface="Meiryo UI" panose="020B0604030504040204" pitchFamily="50" charset="-128"/>
            </a:endParaRPr>
          </a:p>
          <a:p>
            <a:pPr algn="ctr" eaLnBrk="0" fontAlgn="base" hangingPunct="0">
              <a:spcBef>
                <a:spcPct val="0"/>
              </a:spcBef>
              <a:spcAft>
                <a:spcPct val="0"/>
              </a:spcAft>
              <a:defRPr/>
            </a:pPr>
            <a:r>
              <a:rPr kumimoji="1" lang="ja-JP" altLang="en-US" kern="1200" dirty="0">
                <a:solidFill>
                  <a:prstClr val="black"/>
                </a:solidFill>
                <a:latin typeface="Meiryo UI" panose="020B0604030504040204" pitchFamily="50" charset="-128"/>
                <a:ea typeface="Meiryo UI" panose="020B0604030504040204" pitchFamily="50" charset="-128"/>
              </a:rPr>
              <a:t>情報</a:t>
            </a:r>
            <a:endParaRPr kumimoji="1" lang="en-US" altLang="ja-JP" kern="1200" dirty="0">
              <a:solidFill>
                <a:prstClr val="black"/>
              </a:solidFill>
              <a:latin typeface="Meiryo UI" panose="020B0604030504040204" pitchFamily="50" charset="-128"/>
              <a:ea typeface="Meiryo UI" panose="020B0604030504040204" pitchFamily="50" charset="-128"/>
            </a:endParaRPr>
          </a:p>
        </p:txBody>
      </p:sp>
      <p:sp>
        <p:nvSpPr>
          <p:cNvPr id="9" name="正方形/長方形 8"/>
          <p:cNvSpPr/>
          <p:nvPr/>
        </p:nvSpPr>
        <p:spPr>
          <a:xfrm>
            <a:off x="7086600" y="1773164"/>
            <a:ext cx="1295400" cy="747712"/>
          </a:xfrm>
          <a:prstGeom prst="rect">
            <a:avLst/>
          </a:prstGeom>
          <a:solidFill>
            <a:srgbClr val="002060"/>
          </a:solidFill>
          <a:ln/>
        </p:spPr>
        <p:style>
          <a:lnRef idx="3">
            <a:schemeClr val="lt1"/>
          </a:lnRef>
          <a:fillRef idx="1">
            <a:schemeClr val="accent6"/>
          </a:fillRef>
          <a:effectRef idx="1">
            <a:schemeClr val="accent6"/>
          </a:effectRef>
          <a:fontRef idx="minor">
            <a:schemeClr val="lt1"/>
          </a:fontRef>
        </p:style>
        <p:txBody>
          <a:bodyPr anchor="ctr"/>
          <a:lstStyle/>
          <a:p>
            <a:pPr algn="ctr" eaLnBrk="0" fontAlgn="base" hangingPunct="0">
              <a:spcBef>
                <a:spcPct val="0"/>
              </a:spcBef>
              <a:spcAft>
                <a:spcPct val="0"/>
              </a:spcAft>
              <a:defRPr/>
            </a:pPr>
            <a:r>
              <a:rPr kumimoji="1" lang="ja-JP" altLang="en-US" b="1" kern="1200" dirty="0">
                <a:solidFill>
                  <a:prstClr val="white"/>
                </a:solidFill>
                <a:latin typeface="Meiryo UI" panose="020B0604030504040204" pitchFamily="50" charset="-128"/>
                <a:ea typeface="Meiryo UI" panose="020B0604030504040204" pitchFamily="50" charset="-128"/>
              </a:rPr>
              <a:t>得られる</a:t>
            </a:r>
            <a:endParaRPr kumimoji="1" lang="en-US" altLang="ja-JP" b="1" kern="1200" dirty="0">
              <a:solidFill>
                <a:prstClr val="white"/>
              </a:solidFill>
              <a:latin typeface="Meiryo UI" panose="020B0604030504040204" pitchFamily="50" charset="-128"/>
              <a:ea typeface="Meiryo UI" panose="020B0604030504040204" pitchFamily="50" charset="-128"/>
            </a:endParaRPr>
          </a:p>
          <a:p>
            <a:pPr algn="ctr" eaLnBrk="0" fontAlgn="base" hangingPunct="0">
              <a:spcBef>
                <a:spcPct val="0"/>
              </a:spcBef>
              <a:spcAft>
                <a:spcPct val="0"/>
              </a:spcAft>
              <a:defRPr/>
            </a:pPr>
            <a:r>
              <a:rPr kumimoji="1" lang="ja-JP" altLang="en-US" b="1" kern="1200" dirty="0">
                <a:solidFill>
                  <a:prstClr val="white"/>
                </a:solidFill>
                <a:latin typeface="Meiryo UI" panose="020B0604030504040204" pitchFamily="50" charset="-128"/>
                <a:ea typeface="Meiryo UI" panose="020B0604030504040204" pitchFamily="50" charset="-128"/>
              </a:rPr>
              <a:t>利益</a:t>
            </a:r>
            <a:endParaRPr kumimoji="1" lang="en-US" altLang="ja-JP" b="1" kern="1200" dirty="0">
              <a:solidFill>
                <a:prstClr val="white"/>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6934200" y="2736776"/>
            <a:ext cx="1600200" cy="1165225"/>
          </a:xfrm>
          <a:prstGeom prst="rect">
            <a:avLst/>
          </a:prstGeom>
          <a:solidFill>
            <a:schemeClr val="accent5">
              <a:lumMod val="20000"/>
              <a:lumOff val="80000"/>
            </a:schemeClr>
          </a:solid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0" fontAlgn="base" hangingPunct="0">
              <a:spcBef>
                <a:spcPct val="0"/>
              </a:spcBef>
              <a:spcAft>
                <a:spcPct val="0"/>
              </a:spcAft>
              <a:defRPr/>
            </a:pPr>
            <a:r>
              <a:rPr kumimoji="1" lang="ja-JP" altLang="en-US" kern="1200" dirty="0">
                <a:solidFill>
                  <a:prstClr val="black"/>
                </a:solidFill>
                <a:latin typeface="Meiryo UI" panose="020B0604030504040204" pitchFamily="50" charset="-128"/>
                <a:ea typeface="Meiryo UI" panose="020B0604030504040204" pitchFamily="50" charset="-128"/>
              </a:rPr>
              <a:t>優秀人材の</a:t>
            </a:r>
            <a:endParaRPr kumimoji="1" lang="en-US" altLang="ja-JP" kern="1200" dirty="0">
              <a:solidFill>
                <a:prstClr val="black"/>
              </a:solidFill>
              <a:latin typeface="Meiryo UI" panose="020B0604030504040204" pitchFamily="50" charset="-128"/>
              <a:ea typeface="Meiryo UI" panose="020B0604030504040204" pitchFamily="50" charset="-128"/>
            </a:endParaRPr>
          </a:p>
          <a:p>
            <a:pPr algn="ctr" eaLnBrk="0" fontAlgn="base" hangingPunct="0">
              <a:spcBef>
                <a:spcPct val="0"/>
              </a:spcBef>
              <a:spcAft>
                <a:spcPct val="0"/>
              </a:spcAft>
              <a:defRPr/>
            </a:pPr>
            <a:r>
              <a:rPr kumimoji="1" lang="ja-JP" altLang="en-US" kern="1200" dirty="0">
                <a:solidFill>
                  <a:prstClr val="black"/>
                </a:solidFill>
                <a:latin typeface="Meiryo UI" panose="020B0604030504040204" pitchFamily="50" charset="-128"/>
                <a:ea typeface="Meiryo UI" panose="020B0604030504040204" pitchFamily="50" charset="-128"/>
              </a:rPr>
              <a:t>確保と定着</a:t>
            </a:r>
            <a:endParaRPr kumimoji="1" lang="en-US" altLang="ja-JP" kern="1200" dirty="0">
              <a:solidFill>
                <a:prstClr val="black"/>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263525" y="4086151"/>
            <a:ext cx="1600200" cy="1165225"/>
          </a:xfrm>
          <a:prstGeom prst="rect">
            <a:avLst/>
          </a:prstGeom>
          <a:solidFill>
            <a:schemeClr val="bg1">
              <a:lumMod val="95000"/>
            </a:schemeClr>
          </a:solid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0" fontAlgn="base" hangingPunct="0">
              <a:spcBef>
                <a:spcPct val="0"/>
              </a:spcBef>
              <a:spcAft>
                <a:spcPct val="0"/>
              </a:spcAft>
              <a:defRPr/>
            </a:pPr>
            <a:r>
              <a:rPr kumimoji="1" lang="ja-JP" altLang="en-US" sz="1600" b="1" kern="1200" dirty="0" err="1">
                <a:solidFill>
                  <a:prstClr val="black"/>
                </a:solidFill>
                <a:latin typeface="Meiryo UI" panose="020B0604030504040204" pitchFamily="50" charset="-128"/>
                <a:ea typeface="Meiryo UI" panose="020B0604030504040204" pitchFamily="50" charset="-128"/>
              </a:rPr>
              <a:t>ー</a:t>
            </a:r>
            <a:r>
              <a:rPr kumimoji="1" lang="ja-JP" altLang="en-US" sz="1600" b="1" kern="1200" dirty="0">
                <a:solidFill>
                  <a:prstClr val="black"/>
                </a:solidFill>
                <a:latin typeface="Meiryo UI" panose="020B0604030504040204" pitchFamily="50" charset="-128"/>
                <a:ea typeface="Meiryo UI" panose="020B0604030504040204" pitchFamily="50" charset="-128"/>
              </a:rPr>
              <a:t>配置</a:t>
            </a:r>
            <a:r>
              <a:rPr kumimoji="1" lang="ja-JP" altLang="en-US" sz="1600" b="1" kern="1200" dirty="0" err="1">
                <a:solidFill>
                  <a:prstClr val="black"/>
                </a:solidFill>
                <a:latin typeface="Meiryo UI" panose="020B0604030504040204" pitchFamily="50" charset="-128"/>
                <a:ea typeface="Meiryo UI" panose="020B0604030504040204" pitchFamily="50" charset="-128"/>
              </a:rPr>
              <a:t>ー</a:t>
            </a:r>
            <a:endParaRPr kumimoji="1" lang="en-US" altLang="ja-JP" sz="1600" b="1" kern="1200" dirty="0">
              <a:solidFill>
                <a:prstClr val="black"/>
              </a:solidFill>
              <a:latin typeface="Meiryo UI" panose="020B0604030504040204" pitchFamily="50" charset="-128"/>
              <a:ea typeface="Meiryo UI" panose="020B0604030504040204" pitchFamily="50" charset="-128"/>
            </a:endParaRPr>
          </a:p>
          <a:p>
            <a:pPr algn="ctr" eaLnBrk="0" fontAlgn="base" hangingPunct="0">
              <a:spcBef>
                <a:spcPct val="0"/>
              </a:spcBef>
              <a:spcAft>
                <a:spcPct val="0"/>
              </a:spcAft>
              <a:defRPr/>
            </a:pPr>
            <a:r>
              <a:rPr kumimoji="1" lang="ja-JP" altLang="en-US" kern="1200" dirty="0">
                <a:solidFill>
                  <a:prstClr val="black"/>
                </a:solidFill>
                <a:latin typeface="Meiryo UI" panose="020B0604030504040204" pitchFamily="50" charset="-128"/>
                <a:ea typeface="Meiryo UI" panose="020B0604030504040204" pitchFamily="50" charset="-128"/>
              </a:rPr>
              <a:t>客観性を欠いた</a:t>
            </a:r>
            <a:endParaRPr kumimoji="1" lang="en-US" altLang="ja-JP" kern="1200" dirty="0">
              <a:solidFill>
                <a:prstClr val="black"/>
              </a:solidFill>
              <a:latin typeface="Meiryo UI" panose="020B0604030504040204" pitchFamily="50" charset="-128"/>
              <a:ea typeface="Meiryo UI" panose="020B0604030504040204" pitchFamily="50" charset="-128"/>
            </a:endParaRPr>
          </a:p>
          <a:p>
            <a:pPr algn="ctr" eaLnBrk="0" fontAlgn="base" hangingPunct="0">
              <a:spcBef>
                <a:spcPct val="0"/>
              </a:spcBef>
              <a:spcAft>
                <a:spcPct val="0"/>
              </a:spcAft>
              <a:defRPr/>
            </a:pPr>
            <a:r>
              <a:rPr kumimoji="1" lang="ja-JP" altLang="en-US" kern="1200" dirty="0">
                <a:solidFill>
                  <a:prstClr val="black"/>
                </a:solidFill>
                <a:latin typeface="Meiryo UI" panose="020B0604030504040204" pitchFamily="50" charset="-128"/>
                <a:ea typeface="Meiryo UI" panose="020B0604030504040204" pitchFamily="50" charset="-128"/>
              </a:rPr>
              <a:t>人材配置や選抜</a:t>
            </a:r>
            <a:endParaRPr kumimoji="1" lang="en-US" altLang="ja-JP" kern="1200" dirty="0">
              <a:solidFill>
                <a:prstClr val="black"/>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4664075" y="4086151"/>
            <a:ext cx="1600200" cy="1165225"/>
          </a:xfrm>
          <a:prstGeom prst="rect">
            <a:avLst/>
          </a:prstGeom>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0" fontAlgn="base" hangingPunct="0">
              <a:spcBef>
                <a:spcPct val="0"/>
              </a:spcBef>
              <a:spcAft>
                <a:spcPct val="0"/>
              </a:spcAft>
              <a:defRPr/>
            </a:pPr>
            <a:r>
              <a:rPr kumimoji="1" lang="ja-JP" altLang="en-US" kern="1200" dirty="0">
                <a:solidFill>
                  <a:prstClr val="black"/>
                </a:solidFill>
                <a:latin typeface="Meiryo UI" panose="020B0604030504040204" pitchFamily="50" charset="-128"/>
                <a:ea typeface="Meiryo UI" panose="020B0604030504040204" pitchFamily="50" charset="-128"/>
              </a:rPr>
              <a:t>配置転換における客観的な</a:t>
            </a:r>
            <a:endParaRPr kumimoji="1" lang="en-US" altLang="ja-JP" kern="1200" dirty="0">
              <a:solidFill>
                <a:prstClr val="black"/>
              </a:solidFill>
              <a:latin typeface="Meiryo UI" panose="020B0604030504040204" pitchFamily="50" charset="-128"/>
              <a:ea typeface="Meiryo UI" panose="020B0604030504040204" pitchFamily="50" charset="-128"/>
            </a:endParaRPr>
          </a:p>
          <a:p>
            <a:pPr algn="ctr" eaLnBrk="0" fontAlgn="base" hangingPunct="0">
              <a:spcBef>
                <a:spcPct val="0"/>
              </a:spcBef>
              <a:spcAft>
                <a:spcPct val="0"/>
              </a:spcAft>
              <a:defRPr/>
            </a:pPr>
            <a:r>
              <a:rPr kumimoji="1" lang="ja-JP" altLang="en-US" kern="1200" dirty="0">
                <a:solidFill>
                  <a:prstClr val="black"/>
                </a:solidFill>
                <a:latin typeface="Meiryo UI" panose="020B0604030504040204" pitchFamily="50" charset="-128"/>
                <a:ea typeface="Meiryo UI" panose="020B0604030504040204" pitchFamily="50" charset="-128"/>
              </a:rPr>
              <a:t>意思決定情報</a:t>
            </a:r>
            <a:endParaRPr kumimoji="1" lang="en-US" altLang="ja-JP" kern="1200" dirty="0">
              <a:solidFill>
                <a:prstClr val="black"/>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6934200" y="4086151"/>
            <a:ext cx="1600200" cy="1165225"/>
          </a:xfrm>
          <a:prstGeom prst="rect">
            <a:avLst/>
          </a:prstGeom>
          <a:solidFill>
            <a:schemeClr val="accent5">
              <a:lumMod val="20000"/>
              <a:lumOff val="80000"/>
            </a:schemeClr>
          </a:solid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0" fontAlgn="base" hangingPunct="0">
              <a:spcBef>
                <a:spcPct val="0"/>
              </a:spcBef>
              <a:spcAft>
                <a:spcPct val="0"/>
              </a:spcAft>
              <a:defRPr/>
            </a:pPr>
            <a:r>
              <a:rPr kumimoji="1" lang="ja-JP" altLang="en-US" kern="1200" dirty="0">
                <a:solidFill>
                  <a:prstClr val="black"/>
                </a:solidFill>
                <a:latin typeface="Meiryo UI" panose="020B0604030504040204" pitchFamily="50" charset="-128"/>
                <a:ea typeface="Meiryo UI" panose="020B0604030504040204" pitchFamily="50" charset="-128"/>
              </a:rPr>
              <a:t>効果の高い</a:t>
            </a:r>
            <a:endParaRPr kumimoji="1" lang="en-US" altLang="ja-JP" kern="1200" dirty="0">
              <a:solidFill>
                <a:prstClr val="black"/>
              </a:solidFill>
              <a:latin typeface="Meiryo UI" panose="020B0604030504040204" pitchFamily="50" charset="-128"/>
              <a:ea typeface="Meiryo UI" panose="020B0604030504040204" pitchFamily="50" charset="-128"/>
            </a:endParaRPr>
          </a:p>
          <a:p>
            <a:pPr algn="ctr" eaLnBrk="0" fontAlgn="base" hangingPunct="0">
              <a:spcBef>
                <a:spcPct val="0"/>
              </a:spcBef>
              <a:spcAft>
                <a:spcPct val="0"/>
              </a:spcAft>
              <a:defRPr/>
            </a:pPr>
            <a:r>
              <a:rPr kumimoji="1" lang="ja-JP" altLang="en-US" kern="1200" dirty="0">
                <a:solidFill>
                  <a:prstClr val="black"/>
                </a:solidFill>
                <a:latin typeface="Meiryo UI" panose="020B0604030504040204" pitchFamily="50" charset="-128"/>
                <a:ea typeface="Meiryo UI" panose="020B0604030504040204" pitchFamily="50" charset="-128"/>
              </a:rPr>
              <a:t>配置転換の</a:t>
            </a:r>
            <a:endParaRPr kumimoji="1" lang="en-US" altLang="ja-JP" kern="1200" dirty="0">
              <a:solidFill>
                <a:prstClr val="black"/>
              </a:solidFill>
              <a:latin typeface="Meiryo UI" panose="020B0604030504040204" pitchFamily="50" charset="-128"/>
              <a:ea typeface="Meiryo UI" panose="020B0604030504040204" pitchFamily="50" charset="-128"/>
            </a:endParaRPr>
          </a:p>
          <a:p>
            <a:pPr algn="ctr" eaLnBrk="0" fontAlgn="base" hangingPunct="0">
              <a:spcBef>
                <a:spcPct val="0"/>
              </a:spcBef>
              <a:spcAft>
                <a:spcPct val="0"/>
              </a:spcAft>
              <a:defRPr/>
            </a:pPr>
            <a:r>
              <a:rPr kumimoji="1" lang="ja-JP" altLang="en-US" kern="1200" dirty="0">
                <a:solidFill>
                  <a:prstClr val="black"/>
                </a:solidFill>
                <a:latin typeface="Meiryo UI" panose="020B0604030504040204" pitchFamily="50" charset="-128"/>
                <a:ea typeface="Meiryo UI" panose="020B0604030504040204" pitchFamily="50" charset="-128"/>
              </a:rPr>
              <a:t>実現</a:t>
            </a:r>
            <a:endParaRPr kumimoji="1" lang="en-US" altLang="ja-JP" kern="1200" dirty="0">
              <a:solidFill>
                <a:prstClr val="black"/>
              </a:solidFill>
              <a:latin typeface="Meiryo UI" panose="020B0604030504040204" pitchFamily="50" charset="-128"/>
              <a:ea typeface="Meiryo UI" panose="020B0604030504040204" pitchFamily="50" charset="-128"/>
            </a:endParaRPr>
          </a:p>
          <a:p>
            <a:pPr algn="ctr" eaLnBrk="0" fontAlgn="base" hangingPunct="0">
              <a:spcBef>
                <a:spcPct val="0"/>
              </a:spcBef>
              <a:spcAft>
                <a:spcPct val="0"/>
              </a:spcAft>
              <a:defRPr/>
            </a:pPr>
            <a:endParaRPr kumimoji="1" lang="en-US" altLang="ja-JP" kern="1200" dirty="0">
              <a:solidFill>
                <a:prstClr val="black"/>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252413" y="5427589"/>
            <a:ext cx="1600200" cy="1165225"/>
          </a:xfrm>
          <a:prstGeom prst="rect">
            <a:avLst/>
          </a:prstGeom>
          <a:solidFill>
            <a:schemeClr val="bg1">
              <a:lumMod val="95000"/>
            </a:schemeClr>
          </a:solid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0" fontAlgn="base" hangingPunct="0">
              <a:spcBef>
                <a:spcPct val="0"/>
              </a:spcBef>
              <a:spcAft>
                <a:spcPct val="0"/>
              </a:spcAft>
              <a:defRPr/>
            </a:pPr>
            <a:r>
              <a:rPr kumimoji="1" lang="ja-JP" altLang="en-US" sz="1600" b="1" kern="1200" dirty="0" err="1">
                <a:solidFill>
                  <a:prstClr val="black"/>
                </a:solidFill>
                <a:latin typeface="Meiryo UI" panose="020B0604030504040204" pitchFamily="50" charset="-128"/>
                <a:ea typeface="Meiryo UI" panose="020B0604030504040204" pitchFamily="50" charset="-128"/>
              </a:rPr>
              <a:t>ー</a:t>
            </a:r>
            <a:r>
              <a:rPr kumimoji="1" lang="ja-JP" altLang="en-US" sz="1600" b="1" kern="1200" dirty="0">
                <a:solidFill>
                  <a:prstClr val="black"/>
                </a:solidFill>
                <a:latin typeface="Meiryo UI" panose="020B0604030504040204" pitchFamily="50" charset="-128"/>
                <a:ea typeface="Meiryo UI" panose="020B0604030504040204" pitchFamily="50" charset="-128"/>
              </a:rPr>
              <a:t>育成</a:t>
            </a:r>
            <a:r>
              <a:rPr kumimoji="1" lang="ja-JP" altLang="en-US" sz="1600" b="1" kern="1200" dirty="0" err="1">
                <a:solidFill>
                  <a:prstClr val="black"/>
                </a:solidFill>
                <a:latin typeface="Meiryo UI" panose="020B0604030504040204" pitchFamily="50" charset="-128"/>
                <a:ea typeface="Meiryo UI" panose="020B0604030504040204" pitchFamily="50" charset="-128"/>
              </a:rPr>
              <a:t>ー</a:t>
            </a:r>
            <a:endParaRPr kumimoji="1" lang="en-US" altLang="ja-JP" sz="1600" b="1" kern="1200" dirty="0">
              <a:solidFill>
                <a:prstClr val="black"/>
              </a:solidFill>
              <a:latin typeface="Meiryo UI" panose="020B0604030504040204" pitchFamily="50" charset="-128"/>
              <a:ea typeface="Meiryo UI" panose="020B0604030504040204" pitchFamily="50" charset="-128"/>
            </a:endParaRPr>
          </a:p>
          <a:p>
            <a:pPr algn="ctr" eaLnBrk="0" fontAlgn="base" hangingPunct="0">
              <a:spcBef>
                <a:spcPct val="0"/>
              </a:spcBef>
              <a:spcAft>
                <a:spcPct val="0"/>
              </a:spcAft>
              <a:defRPr/>
            </a:pPr>
            <a:r>
              <a:rPr kumimoji="1" lang="ja-JP" altLang="en-US" kern="1200" dirty="0">
                <a:solidFill>
                  <a:prstClr val="black"/>
                </a:solidFill>
                <a:latin typeface="Meiryo UI" panose="020B0604030504040204" pitchFamily="50" charset="-128"/>
                <a:ea typeface="Meiryo UI" panose="020B0604030504040204" pitchFamily="50" charset="-128"/>
              </a:rPr>
              <a:t>投資効果の低い</a:t>
            </a:r>
            <a:endParaRPr kumimoji="1" lang="en-US" altLang="ja-JP" kern="1200" dirty="0">
              <a:solidFill>
                <a:prstClr val="black"/>
              </a:solidFill>
              <a:latin typeface="Meiryo UI" panose="020B0604030504040204" pitchFamily="50" charset="-128"/>
              <a:ea typeface="Meiryo UI" panose="020B0604030504040204" pitchFamily="50" charset="-128"/>
            </a:endParaRPr>
          </a:p>
          <a:p>
            <a:pPr algn="ctr" eaLnBrk="0" fontAlgn="base" hangingPunct="0">
              <a:spcBef>
                <a:spcPct val="0"/>
              </a:spcBef>
              <a:spcAft>
                <a:spcPct val="0"/>
              </a:spcAft>
              <a:defRPr/>
            </a:pPr>
            <a:r>
              <a:rPr kumimoji="1" lang="ja-JP" altLang="en-US" kern="1200" dirty="0">
                <a:solidFill>
                  <a:prstClr val="black"/>
                </a:solidFill>
                <a:latin typeface="Meiryo UI" panose="020B0604030504040204" pitchFamily="50" charset="-128"/>
                <a:ea typeface="Meiryo UI" panose="020B0604030504040204" pitchFamily="50" charset="-128"/>
              </a:rPr>
              <a:t>育成</a:t>
            </a:r>
            <a:endParaRPr kumimoji="1" lang="en-US" altLang="ja-JP" kern="1200" dirty="0">
              <a:solidFill>
                <a:prstClr val="black"/>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4670425" y="5381551"/>
            <a:ext cx="1600200" cy="1165225"/>
          </a:xfrm>
          <a:prstGeom prst="rect">
            <a:avLst/>
          </a:prstGeom>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0" fontAlgn="base" hangingPunct="0">
              <a:spcBef>
                <a:spcPct val="0"/>
              </a:spcBef>
              <a:spcAft>
                <a:spcPct val="0"/>
              </a:spcAft>
              <a:defRPr/>
            </a:pPr>
            <a:r>
              <a:rPr kumimoji="1" lang="ja-JP" altLang="en-US" kern="1200" dirty="0">
                <a:solidFill>
                  <a:prstClr val="black"/>
                </a:solidFill>
                <a:latin typeface="Meiryo UI" panose="020B0604030504040204" pitchFamily="50" charset="-128"/>
                <a:ea typeface="Meiryo UI" panose="020B0604030504040204" pitchFamily="50" charset="-128"/>
              </a:rPr>
              <a:t>投資価値の高い</a:t>
            </a:r>
            <a:endParaRPr kumimoji="1" lang="en-US" altLang="ja-JP" kern="1200" dirty="0">
              <a:solidFill>
                <a:prstClr val="black"/>
              </a:solidFill>
              <a:latin typeface="Meiryo UI" panose="020B0604030504040204" pitchFamily="50" charset="-128"/>
              <a:ea typeface="Meiryo UI" panose="020B0604030504040204" pitchFamily="50" charset="-128"/>
            </a:endParaRPr>
          </a:p>
          <a:p>
            <a:pPr algn="ctr" eaLnBrk="0" fontAlgn="base" hangingPunct="0">
              <a:spcBef>
                <a:spcPct val="0"/>
              </a:spcBef>
              <a:spcAft>
                <a:spcPct val="0"/>
              </a:spcAft>
              <a:defRPr/>
            </a:pPr>
            <a:r>
              <a:rPr kumimoji="1" lang="ja-JP" altLang="en-US" kern="1200" dirty="0">
                <a:solidFill>
                  <a:prstClr val="black"/>
                </a:solidFill>
                <a:latin typeface="Meiryo UI" panose="020B0604030504040204" pitchFamily="50" charset="-128"/>
                <a:ea typeface="Meiryo UI" panose="020B0604030504040204" pitchFamily="50" charset="-128"/>
              </a:rPr>
              <a:t>人材の発掘</a:t>
            </a:r>
            <a:endParaRPr kumimoji="1" lang="en-US" altLang="ja-JP" kern="1200" dirty="0">
              <a:solidFill>
                <a:prstClr val="black"/>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6934200" y="5376789"/>
            <a:ext cx="1600200" cy="1166812"/>
          </a:xfrm>
          <a:prstGeom prst="rect">
            <a:avLst/>
          </a:prstGeom>
          <a:solidFill>
            <a:schemeClr val="accent5">
              <a:lumMod val="20000"/>
              <a:lumOff val="80000"/>
            </a:schemeClr>
          </a:solid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0" fontAlgn="base" hangingPunct="0">
              <a:spcBef>
                <a:spcPct val="0"/>
              </a:spcBef>
              <a:spcAft>
                <a:spcPct val="0"/>
              </a:spcAft>
              <a:defRPr/>
            </a:pPr>
            <a:r>
              <a:rPr kumimoji="1" lang="ja-JP" altLang="en-US" kern="1200" dirty="0">
                <a:solidFill>
                  <a:prstClr val="black"/>
                </a:solidFill>
                <a:latin typeface="Meiryo UI" panose="020B0604030504040204" pitchFamily="50" charset="-128"/>
                <a:ea typeface="Meiryo UI" panose="020B0604030504040204" pitchFamily="50" charset="-128"/>
              </a:rPr>
              <a:t>人材の成長による</a:t>
            </a:r>
          </a:p>
          <a:p>
            <a:pPr algn="ctr" eaLnBrk="0" fontAlgn="base" hangingPunct="0">
              <a:spcBef>
                <a:spcPct val="0"/>
              </a:spcBef>
              <a:spcAft>
                <a:spcPct val="0"/>
              </a:spcAft>
              <a:defRPr/>
            </a:pPr>
            <a:r>
              <a:rPr kumimoji="1" lang="ja-JP" altLang="en-US" kern="1200" dirty="0">
                <a:solidFill>
                  <a:prstClr val="black"/>
                </a:solidFill>
                <a:latin typeface="Meiryo UI" panose="020B0604030504040204" pitchFamily="50" charset="-128"/>
                <a:ea typeface="Meiryo UI" panose="020B0604030504040204" pitchFamily="50" charset="-128"/>
              </a:rPr>
              <a:t>業績への寄与</a:t>
            </a:r>
            <a:endParaRPr kumimoji="1" lang="en-US" altLang="ja-JP" kern="1200" dirty="0">
              <a:solidFill>
                <a:prstClr val="black"/>
              </a:solidFill>
              <a:latin typeface="Meiryo UI" panose="020B0604030504040204" pitchFamily="50" charset="-128"/>
              <a:ea typeface="Meiryo UI" panose="020B0604030504040204" pitchFamily="50" charset="-128"/>
            </a:endParaRPr>
          </a:p>
        </p:txBody>
      </p:sp>
      <p:sp>
        <p:nvSpPr>
          <p:cNvPr id="3" name="雲 2"/>
          <p:cNvSpPr/>
          <p:nvPr/>
        </p:nvSpPr>
        <p:spPr bwMode="auto">
          <a:xfrm>
            <a:off x="347663" y="1858889"/>
            <a:ext cx="1504950" cy="627062"/>
          </a:xfrm>
          <a:prstGeom prst="cloud">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gn="ctr" fontAlgn="base">
              <a:spcBef>
                <a:spcPct val="0"/>
              </a:spcBef>
              <a:spcAft>
                <a:spcPct val="0"/>
              </a:spcAft>
              <a:defRPr/>
            </a:pPr>
            <a:r>
              <a:rPr lang="ja-JP" altLang="en-US" sz="2000" kern="12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rPr>
              <a:t>課題例</a:t>
            </a:r>
          </a:p>
        </p:txBody>
      </p:sp>
      <p:sp>
        <p:nvSpPr>
          <p:cNvPr id="21" name="正方形/長方形 20"/>
          <p:cNvSpPr/>
          <p:nvPr/>
        </p:nvSpPr>
        <p:spPr>
          <a:xfrm>
            <a:off x="2279650" y="1526308"/>
            <a:ext cx="4191000" cy="5066506"/>
          </a:xfrm>
          <a:prstGeom prst="rect">
            <a:avLst/>
          </a:prstGeom>
          <a:noFill/>
          <a:ln w="38100">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1" lang="ja-JP" altLang="en-US" sz="1800" kern="1200">
              <a:solidFill>
                <a:prstClr val="white"/>
              </a:solidFill>
            </a:endParaRPr>
          </a:p>
        </p:txBody>
      </p:sp>
      <p:sp>
        <p:nvSpPr>
          <p:cNvPr id="22" name="右矢印 21"/>
          <p:cNvSpPr/>
          <p:nvPr/>
        </p:nvSpPr>
        <p:spPr>
          <a:xfrm>
            <a:off x="1852613" y="3193976"/>
            <a:ext cx="67945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1" lang="ja-JP" altLang="en-US" sz="1800" kern="1200">
              <a:solidFill>
                <a:prstClr val="white"/>
              </a:solidFill>
            </a:endParaRPr>
          </a:p>
        </p:txBody>
      </p:sp>
      <p:sp>
        <p:nvSpPr>
          <p:cNvPr id="23" name="右矢印 22"/>
          <p:cNvSpPr/>
          <p:nvPr/>
        </p:nvSpPr>
        <p:spPr>
          <a:xfrm>
            <a:off x="1858963" y="4494139"/>
            <a:ext cx="67945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1" lang="ja-JP" altLang="en-US" sz="1800" kern="1200">
              <a:solidFill>
                <a:prstClr val="white"/>
              </a:solidFill>
            </a:endParaRPr>
          </a:p>
        </p:txBody>
      </p:sp>
      <p:sp>
        <p:nvSpPr>
          <p:cNvPr id="24" name="右矢印 23"/>
          <p:cNvSpPr/>
          <p:nvPr/>
        </p:nvSpPr>
        <p:spPr>
          <a:xfrm>
            <a:off x="1863725" y="5819701"/>
            <a:ext cx="677863"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1" lang="ja-JP" altLang="en-US" sz="1800" kern="1200">
              <a:solidFill>
                <a:prstClr val="white"/>
              </a:solidFill>
            </a:endParaRPr>
          </a:p>
        </p:txBody>
      </p:sp>
      <p:sp>
        <p:nvSpPr>
          <p:cNvPr id="25" name="右矢印 24"/>
          <p:cNvSpPr/>
          <p:nvPr/>
        </p:nvSpPr>
        <p:spPr>
          <a:xfrm>
            <a:off x="4035425" y="3235251"/>
            <a:ext cx="67945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1" lang="ja-JP" altLang="en-US" sz="1800" kern="1200">
              <a:solidFill>
                <a:prstClr val="white"/>
              </a:solidFill>
            </a:endParaRPr>
          </a:p>
        </p:txBody>
      </p:sp>
      <p:sp>
        <p:nvSpPr>
          <p:cNvPr id="26" name="右矢印 25"/>
          <p:cNvSpPr/>
          <p:nvPr/>
        </p:nvSpPr>
        <p:spPr>
          <a:xfrm>
            <a:off x="4041775" y="4535414"/>
            <a:ext cx="67945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1" lang="ja-JP" altLang="en-US" sz="1800" kern="1200">
              <a:solidFill>
                <a:prstClr val="white"/>
              </a:solidFill>
            </a:endParaRPr>
          </a:p>
        </p:txBody>
      </p:sp>
      <p:sp>
        <p:nvSpPr>
          <p:cNvPr id="27" name="右矢印 26"/>
          <p:cNvSpPr/>
          <p:nvPr/>
        </p:nvSpPr>
        <p:spPr>
          <a:xfrm>
            <a:off x="4044950" y="5860976"/>
            <a:ext cx="67945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1" lang="ja-JP" altLang="en-US" sz="1800" kern="1200">
              <a:solidFill>
                <a:prstClr val="white"/>
              </a:solidFill>
            </a:endParaRPr>
          </a:p>
        </p:txBody>
      </p:sp>
      <p:sp>
        <p:nvSpPr>
          <p:cNvPr id="28" name="右矢印 27"/>
          <p:cNvSpPr/>
          <p:nvPr/>
        </p:nvSpPr>
        <p:spPr>
          <a:xfrm>
            <a:off x="6259513" y="3193976"/>
            <a:ext cx="677862"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1" lang="ja-JP" altLang="en-US" sz="1800" kern="1200">
              <a:solidFill>
                <a:prstClr val="white"/>
              </a:solidFill>
            </a:endParaRPr>
          </a:p>
        </p:txBody>
      </p:sp>
      <p:sp>
        <p:nvSpPr>
          <p:cNvPr id="29" name="右矢印 28"/>
          <p:cNvSpPr/>
          <p:nvPr/>
        </p:nvSpPr>
        <p:spPr>
          <a:xfrm>
            <a:off x="6264275" y="4494139"/>
            <a:ext cx="67945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1" lang="ja-JP" altLang="en-US" sz="1800" kern="1200">
              <a:solidFill>
                <a:prstClr val="white"/>
              </a:solidFill>
            </a:endParaRPr>
          </a:p>
        </p:txBody>
      </p:sp>
      <p:sp>
        <p:nvSpPr>
          <p:cNvPr id="30" name="右矢印 29"/>
          <p:cNvSpPr/>
          <p:nvPr/>
        </p:nvSpPr>
        <p:spPr>
          <a:xfrm>
            <a:off x="6269038" y="5819701"/>
            <a:ext cx="67945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1" lang="ja-JP" altLang="en-US" sz="1800" kern="1200">
              <a:solidFill>
                <a:prstClr val="white"/>
              </a:solidFill>
            </a:endParaRPr>
          </a:p>
        </p:txBody>
      </p:sp>
      <p:sp>
        <p:nvSpPr>
          <p:cNvPr id="31" name="四角形吹き出し 30"/>
          <p:cNvSpPr/>
          <p:nvPr/>
        </p:nvSpPr>
        <p:spPr>
          <a:xfrm>
            <a:off x="2411760" y="764704"/>
            <a:ext cx="1389063" cy="669132"/>
          </a:xfrm>
          <a:prstGeom prst="wedgeRectCallout">
            <a:avLst>
              <a:gd name="adj1" fmla="val 86085"/>
              <a:gd name="adj2" fmla="val 650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kumimoji="1" lang="ja-JP" altLang="en-US" sz="1600" b="1" kern="1200" dirty="0">
                <a:solidFill>
                  <a:prstClr val="white"/>
                </a:solidFill>
                <a:latin typeface="Meiryo UI" panose="020B0604030504040204" pitchFamily="50" charset="-128"/>
                <a:ea typeface="Meiryo UI" panose="020B0604030504040204" pitchFamily="50" charset="-128"/>
              </a:rPr>
              <a:t>ソリューション</a:t>
            </a:r>
            <a:endParaRPr kumimoji="1" lang="en-US" altLang="ja-JP" sz="1600" b="1" kern="1200" dirty="0">
              <a:solidFill>
                <a:prstClr val="white"/>
              </a:solidFill>
              <a:latin typeface="Meiryo UI" panose="020B0604030504040204" pitchFamily="50" charset="-128"/>
              <a:ea typeface="Meiryo UI" panose="020B0604030504040204" pitchFamily="50" charset="-128"/>
            </a:endParaRPr>
          </a:p>
          <a:p>
            <a:pPr algn="ctr" eaLnBrk="0" fontAlgn="base" hangingPunct="0">
              <a:spcBef>
                <a:spcPct val="0"/>
              </a:spcBef>
              <a:spcAft>
                <a:spcPct val="0"/>
              </a:spcAft>
              <a:defRPr/>
            </a:pPr>
            <a:r>
              <a:rPr kumimoji="1" lang="ja-JP" altLang="en-US" sz="1600" b="1" kern="1200" dirty="0">
                <a:solidFill>
                  <a:prstClr val="white"/>
                </a:solidFill>
                <a:latin typeface="Meiryo UI" panose="020B0604030504040204" pitchFamily="50" charset="-128"/>
                <a:ea typeface="Meiryo UI" panose="020B0604030504040204" pitchFamily="50" charset="-128"/>
              </a:rPr>
              <a:t>適用領域</a:t>
            </a:r>
          </a:p>
        </p:txBody>
      </p:sp>
      <p:sp>
        <p:nvSpPr>
          <p:cNvPr id="32" name="Shape 219"/>
          <p:cNvSpPr txBox="1">
            <a:spLocks noChangeArrowheads="1"/>
          </p:cNvSpPr>
          <p:nvPr/>
        </p:nvSpPr>
        <p:spPr bwMode="auto">
          <a:xfrm>
            <a:off x="347663" y="215107"/>
            <a:ext cx="7958138"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buSzPct val="25000"/>
            </a:pPr>
            <a:r>
              <a:rPr kumimoji="0" lang="ja-JP" altLang="en-US" sz="2800" b="1" dirty="0">
                <a:solidFill>
                  <a:srgbClr val="3BA3AB"/>
                </a:solidFill>
                <a:latin typeface="Meiryo UI" pitchFamily="50" charset="-128"/>
                <a:ea typeface="Meiryo UI" pitchFamily="50" charset="-128"/>
                <a:cs typeface="Meiryo UI" pitchFamily="50" charset="-128"/>
                <a:sym typeface="Calibri" pitchFamily="34" charset="0"/>
              </a:rPr>
              <a:t> 課題とソリューション適用領域</a:t>
            </a:r>
            <a:endParaRPr kumimoji="0" lang="ja-JP" altLang="en-US" sz="3600" b="1" dirty="0">
              <a:solidFill>
                <a:srgbClr val="595959"/>
              </a:solidFill>
              <a:latin typeface="Calibri" pitchFamily="34" charset="0"/>
              <a:sym typeface="Calibri" pitchFamily="34" charset="0"/>
            </a:endParaRPr>
          </a:p>
        </p:txBody>
      </p:sp>
      <p:sp>
        <p:nvSpPr>
          <p:cNvPr id="4" name="スライド番号プレースホルダー 3">
            <a:extLst>
              <a:ext uri="{FF2B5EF4-FFF2-40B4-BE49-F238E27FC236}">
                <a16:creationId xmlns:a16="http://schemas.microsoft.com/office/drawing/2014/main" id="{03CC313F-B04D-55C8-0E80-235CA661CC8A}"/>
              </a:ext>
            </a:extLst>
          </p:cNvPr>
          <p:cNvSpPr>
            <a:spLocks noGrp="1"/>
          </p:cNvSpPr>
          <p:nvPr>
            <p:ph type="sldNum" sz="quarter" idx="12"/>
          </p:nvPr>
        </p:nvSpPr>
        <p:spPr>
          <a:xfrm>
            <a:off x="6614864" y="6453336"/>
            <a:ext cx="2133600" cy="365125"/>
          </a:xfrm>
        </p:spPr>
        <p:txBody>
          <a:bodyPr/>
          <a:lstStyle/>
          <a:p>
            <a:fld id="{DFEF2CC7-E285-4710-BCA1-D6C8924A5ABA}" type="slidenum">
              <a:rPr lang="en-US" altLang="ja-JP" smtClean="0"/>
              <a:pPr/>
              <a:t>25</a:t>
            </a:fld>
            <a:endParaRPr lang="en-US" altLang="ja-JP" dirty="0"/>
          </a:p>
        </p:txBody>
      </p:sp>
      <p:sp>
        <p:nvSpPr>
          <p:cNvPr id="5" name="フッター プレースホルダー 1">
            <a:extLst>
              <a:ext uri="{FF2B5EF4-FFF2-40B4-BE49-F238E27FC236}">
                <a16:creationId xmlns:a16="http://schemas.microsoft.com/office/drawing/2014/main" id="{92B4D8A4-3222-3EE7-A967-C0B3B34DE1FB}"/>
              </a:ext>
            </a:extLst>
          </p:cNvPr>
          <p:cNvSpPr>
            <a:spLocks noGrp="1"/>
          </p:cNvSpPr>
          <p:nvPr>
            <p:ph type="ftr" idx="11"/>
          </p:nvPr>
        </p:nvSpPr>
        <p:spPr>
          <a:xfrm>
            <a:off x="2754000" y="6560270"/>
            <a:ext cx="3636000" cy="365125"/>
          </a:xfrm>
        </p:spPr>
        <p:txBody>
          <a:bodyPr/>
          <a:lstStyle/>
          <a:p>
            <a:r>
              <a:rPr lang="en-US" sz="800" dirty="0">
                <a:latin typeface="メイリオ" panose="020B0604030504040204" pitchFamily="50" charset="-128"/>
                <a:ea typeface="メイリオ" panose="020B0604030504040204" pitchFamily="50" charset="-128"/>
              </a:rPr>
              <a:t>Copyright©️ 2023 HRD, Inc. All Rights Reserved. Strictly Confidential.</a:t>
            </a:r>
          </a:p>
        </p:txBody>
      </p:sp>
    </p:spTree>
    <p:extLst>
      <p:ext uri="{BB962C8B-B14F-4D97-AF65-F5344CB8AC3E}">
        <p14:creationId xmlns:p14="http://schemas.microsoft.com/office/powerpoint/2010/main" val="3061024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40" name="グループ化 2"/>
          <p:cNvGrpSpPr>
            <a:grpSpLocks/>
          </p:cNvGrpSpPr>
          <p:nvPr/>
        </p:nvGrpSpPr>
        <p:grpSpPr bwMode="auto">
          <a:xfrm>
            <a:off x="76200" y="4653136"/>
            <a:ext cx="2743199" cy="1906007"/>
            <a:chOff x="534843" y="4499268"/>
            <a:chExt cx="3509248" cy="2180259"/>
          </a:xfrm>
        </p:grpSpPr>
        <p:sp>
          <p:nvSpPr>
            <p:cNvPr id="65608" name="Shape 330"/>
            <p:cNvSpPr>
              <a:spLocks noChangeArrowheads="1"/>
            </p:cNvSpPr>
            <p:nvPr/>
          </p:nvSpPr>
          <p:spPr bwMode="auto">
            <a:xfrm>
              <a:off x="541526" y="4926927"/>
              <a:ext cx="3502322" cy="1752600"/>
            </a:xfrm>
            <a:prstGeom prst="rect">
              <a:avLst/>
            </a:prstGeom>
            <a:solidFill>
              <a:schemeClr val="bg1"/>
            </a:solidFill>
            <a:ln w="12700">
              <a:solidFill>
                <a:srgbClr val="4CB8C1"/>
              </a:solidFill>
              <a:round/>
              <a:headEnd/>
              <a:tailEnd/>
            </a:ln>
          </p:spPr>
          <p:txBody>
            <a:bodyPr lIns="91425" tIns="45700" rIns="91425" bIns="4570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0" hangingPunct="0"/>
              <a:endParaRPr kumimoji="0" lang="ja-JP" altLang="ja-JP" sz="1200" dirty="0">
                <a:solidFill>
                  <a:srgbClr val="000000"/>
                </a:solidFill>
                <a:latin typeface="Calibri" pitchFamily="34" charset="0"/>
                <a:sym typeface="Calibri" pitchFamily="34" charset="0"/>
              </a:endParaRPr>
            </a:p>
          </p:txBody>
        </p:sp>
        <p:sp>
          <p:nvSpPr>
            <p:cNvPr id="65609" name="Shape 137"/>
            <p:cNvSpPr txBox="1">
              <a:spLocks noChangeArrowheads="1"/>
            </p:cNvSpPr>
            <p:nvPr/>
          </p:nvSpPr>
          <p:spPr bwMode="auto">
            <a:xfrm>
              <a:off x="534843" y="4499268"/>
              <a:ext cx="3509248" cy="450113"/>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0" hangingPunct="0">
                <a:buSzPct val="25000"/>
              </a:pPr>
              <a:r>
                <a:rPr lang="ja-JP" altLang="en-US" b="1" dirty="0">
                  <a:solidFill>
                    <a:srgbClr val="FFFFFF"/>
                  </a:solidFill>
                  <a:latin typeface="Calibri" pitchFamily="34" charset="0"/>
                  <a:sym typeface="Calibri" pitchFamily="34" charset="0"/>
                </a:rPr>
                <a:t>背景</a:t>
              </a:r>
              <a:endParaRPr lang="en-US" altLang="ja-JP" b="1" dirty="0">
                <a:solidFill>
                  <a:srgbClr val="FFFFFF"/>
                </a:solidFill>
                <a:latin typeface="Calibri" pitchFamily="34" charset="0"/>
                <a:sym typeface="Calibri" pitchFamily="34" charset="0"/>
              </a:endParaRPr>
            </a:p>
          </p:txBody>
        </p:sp>
      </p:grpSp>
      <p:grpSp>
        <p:nvGrpSpPr>
          <p:cNvPr id="65541" name="グループ化 3"/>
          <p:cNvGrpSpPr>
            <a:grpSpLocks/>
          </p:cNvGrpSpPr>
          <p:nvPr/>
        </p:nvGrpSpPr>
        <p:grpSpPr bwMode="auto">
          <a:xfrm>
            <a:off x="6096000" y="4653139"/>
            <a:ext cx="2971800" cy="1914525"/>
            <a:chOff x="4434011" y="4506851"/>
            <a:chExt cx="3502321" cy="2177892"/>
          </a:xfrm>
        </p:grpSpPr>
        <p:sp>
          <p:nvSpPr>
            <p:cNvPr id="10" name="Shape 337"/>
            <p:cNvSpPr/>
            <p:nvPr/>
          </p:nvSpPr>
          <p:spPr>
            <a:xfrm>
              <a:off x="4434011" y="4933039"/>
              <a:ext cx="3502321" cy="1751704"/>
            </a:xfrm>
            <a:prstGeom prst="rect">
              <a:avLst/>
            </a:prstGeom>
            <a:solidFill>
              <a:schemeClr val="lt1"/>
            </a:solidFill>
            <a:ln w="12700" cap="flat" cmpd="sng">
              <a:solidFill>
                <a:srgbClr val="4CB8C1"/>
              </a:solidFill>
              <a:prstDash val="solid"/>
              <a:round/>
              <a:headEnd type="none" w="med" len="med"/>
              <a:tailEnd type="none" w="med" len="med"/>
            </a:ln>
          </p:spPr>
          <p:txBody>
            <a:bodyPr lIns="91425" tIns="45700" rIns="91425" bIns="457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en-US" altLang="ja-JP" dirty="0">
                <a:solidFill>
                  <a:srgbClr val="000000"/>
                </a:solidFill>
                <a:latin typeface="メイリオ" panose="020B0604030504040204" pitchFamily="50" charset="-128"/>
                <a:ea typeface="メイリオ" panose="020B0604030504040204" pitchFamily="50" charset="-128"/>
              </a:endParaRPr>
            </a:p>
            <a:p>
              <a:pPr>
                <a:defRPr/>
              </a:pPr>
              <a:endParaRPr lang="en-US" altLang="ja-JP" dirty="0">
                <a:solidFill>
                  <a:srgbClr val="000000"/>
                </a:solidFill>
                <a:latin typeface="メイリオ" panose="020B0604030504040204" pitchFamily="50" charset="-128"/>
                <a:ea typeface="メイリオ" panose="020B0604030504040204" pitchFamily="50" charset="-128"/>
              </a:endParaRPr>
            </a:p>
            <a:p>
              <a:pPr>
                <a:defRPr/>
              </a:pPr>
              <a:endParaRPr lang="ja-JP" altLang="en-US" dirty="0">
                <a:solidFill>
                  <a:srgbClr val="000000"/>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defRPr/>
              </a:pPr>
              <a:endParaRPr kumimoji="0" lang="ja-JP" altLang="ja-JP" dirty="0">
                <a:solidFill>
                  <a:srgbClr val="000000"/>
                </a:solidFill>
                <a:latin typeface="Calibri" panose="020F0502020204030204" pitchFamily="34" charset="0"/>
                <a:sym typeface="Calibri" panose="020F0502020204030204" pitchFamily="34" charset="0"/>
              </a:endParaRPr>
            </a:p>
          </p:txBody>
        </p:sp>
        <p:sp>
          <p:nvSpPr>
            <p:cNvPr id="65607" name="Shape 137"/>
            <p:cNvSpPr txBox="1">
              <a:spLocks noChangeArrowheads="1"/>
            </p:cNvSpPr>
            <p:nvPr/>
          </p:nvSpPr>
          <p:spPr bwMode="auto">
            <a:xfrm>
              <a:off x="4434011" y="4506851"/>
              <a:ext cx="3502321" cy="449534"/>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0" hangingPunct="0">
                <a:buSzPct val="25000"/>
              </a:pPr>
              <a:r>
                <a:rPr lang="ja-JP" altLang="en-US" b="1">
                  <a:solidFill>
                    <a:srgbClr val="FFFFFF"/>
                  </a:solidFill>
                  <a:latin typeface="Calibri" pitchFamily="34" charset="0"/>
                  <a:sym typeface="Calibri" pitchFamily="34" charset="0"/>
                </a:rPr>
                <a:t>効果</a:t>
              </a:r>
              <a:endParaRPr lang="en-US" altLang="ja-JP" b="1">
                <a:solidFill>
                  <a:srgbClr val="FFFFFF"/>
                </a:solidFill>
                <a:latin typeface="Calibri" pitchFamily="34" charset="0"/>
                <a:sym typeface="Calibri" pitchFamily="34" charset="0"/>
              </a:endParaRPr>
            </a:p>
          </p:txBody>
        </p:sp>
      </p:grpSp>
      <p:grpSp>
        <p:nvGrpSpPr>
          <p:cNvPr id="65542" name="グループ化 12"/>
          <p:cNvGrpSpPr>
            <a:grpSpLocks/>
          </p:cNvGrpSpPr>
          <p:nvPr/>
        </p:nvGrpSpPr>
        <p:grpSpPr bwMode="auto">
          <a:xfrm>
            <a:off x="2971800" y="4653139"/>
            <a:ext cx="2971800" cy="1914525"/>
            <a:chOff x="4434011" y="4506851"/>
            <a:chExt cx="3502321" cy="2177891"/>
          </a:xfrm>
        </p:grpSpPr>
        <p:sp>
          <p:nvSpPr>
            <p:cNvPr id="65604" name="Shape 337"/>
            <p:cNvSpPr>
              <a:spLocks noChangeArrowheads="1"/>
            </p:cNvSpPr>
            <p:nvPr/>
          </p:nvSpPr>
          <p:spPr bwMode="auto">
            <a:xfrm>
              <a:off x="4434011" y="4932142"/>
              <a:ext cx="3502321" cy="1752600"/>
            </a:xfrm>
            <a:prstGeom prst="rect">
              <a:avLst/>
            </a:prstGeom>
            <a:solidFill>
              <a:schemeClr val="bg1"/>
            </a:solidFill>
            <a:ln w="12700">
              <a:solidFill>
                <a:srgbClr val="4CB8C1"/>
              </a:solidFill>
              <a:round/>
              <a:headEnd/>
              <a:tailEnd/>
            </a:ln>
          </p:spPr>
          <p:txBody>
            <a:bodyPr lIns="91425" tIns="45700" rIns="91425" bIns="4570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endParaRPr lang="en-US" altLang="ja-JP" dirty="0">
                <a:solidFill>
                  <a:srgbClr val="000000"/>
                </a:solidFill>
                <a:latin typeface="メイリオ" pitchFamily="50" charset="-128"/>
                <a:ea typeface="メイリオ" pitchFamily="50" charset="-128"/>
                <a:cs typeface="メイリオ" pitchFamily="50" charset="-128"/>
              </a:endParaRPr>
            </a:p>
            <a:p>
              <a:endParaRPr lang="en-US" altLang="ja-JP" dirty="0">
                <a:solidFill>
                  <a:srgbClr val="000000"/>
                </a:solidFill>
                <a:latin typeface="メイリオ" pitchFamily="50" charset="-128"/>
                <a:ea typeface="メイリオ" pitchFamily="50" charset="-128"/>
                <a:cs typeface="メイリオ" pitchFamily="50" charset="-128"/>
              </a:endParaRPr>
            </a:p>
            <a:p>
              <a:endParaRPr lang="ja-JP" altLang="en-US" dirty="0">
                <a:solidFill>
                  <a:srgbClr val="000000"/>
                </a:solidFill>
                <a:latin typeface="メイリオ" pitchFamily="50" charset="-128"/>
                <a:ea typeface="メイリオ" pitchFamily="50" charset="-128"/>
                <a:cs typeface="メイリオ" pitchFamily="50" charset="-128"/>
              </a:endParaRPr>
            </a:p>
            <a:p>
              <a:endParaRPr kumimoji="0" lang="ja-JP" altLang="ja-JP" dirty="0">
                <a:solidFill>
                  <a:srgbClr val="000000"/>
                </a:solidFill>
                <a:latin typeface="Calibri" pitchFamily="34" charset="0"/>
                <a:sym typeface="Calibri" pitchFamily="34" charset="0"/>
              </a:endParaRPr>
            </a:p>
          </p:txBody>
        </p:sp>
        <p:sp>
          <p:nvSpPr>
            <p:cNvPr id="65605" name="Shape 137"/>
            <p:cNvSpPr txBox="1">
              <a:spLocks noChangeArrowheads="1"/>
            </p:cNvSpPr>
            <p:nvPr/>
          </p:nvSpPr>
          <p:spPr bwMode="auto">
            <a:xfrm>
              <a:off x="4434011" y="4506851"/>
              <a:ext cx="3502321" cy="449534"/>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0" hangingPunct="0">
                <a:buSzPct val="25000"/>
              </a:pPr>
              <a:r>
                <a:rPr lang="ja-JP" altLang="en-US" b="1">
                  <a:solidFill>
                    <a:srgbClr val="FFFFFF"/>
                  </a:solidFill>
                  <a:latin typeface="Calibri" pitchFamily="34" charset="0"/>
                  <a:sym typeface="Calibri" pitchFamily="34" charset="0"/>
                </a:rPr>
                <a:t>ソリューション</a:t>
              </a:r>
              <a:endParaRPr lang="en-US" altLang="ja-JP" b="1">
                <a:solidFill>
                  <a:srgbClr val="FFFFFF"/>
                </a:solidFill>
                <a:latin typeface="Calibri" pitchFamily="34" charset="0"/>
                <a:sym typeface="Calibri" pitchFamily="34" charset="0"/>
              </a:endParaRPr>
            </a:p>
          </p:txBody>
        </p:sp>
      </p:grpSp>
      <p:sp>
        <p:nvSpPr>
          <p:cNvPr id="65553" name="Shape 219"/>
          <p:cNvSpPr txBox="1">
            <a:spLocks noChangeArrowheads="1"/>
          </p:cNvSpPr>
          <p:nvPr/>
        </p:nvSpPr>
        <p:spPr bwMode="auto">
          <a:xfrm>
            <a:off x="1429202" y="231355"/>
            <a:ext cx="7958138"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buSzPct val="25000"/>
            </a:pPr>
            <a:r>
              <a:rPr kumimoji="0" lang="ja-JP" altLang="en-US" sz="2400" b="1" dirty="0">
                <a:solidFill>
                  <a:srgbClr val="3BA3AB"/>
                </a:solidFill>
                <a:latin typeface="Meiryo UI" pitchFamily="50" charset="-128"/>
                <a:ea typeface="Meiryo UI" pitchFamily="50" charset="-128"/>
                <a:cs typeface="Meiryo UI" pitchFamily="50" charset="-128"/>
                <a:sym typeface="Calibri" pitchFamily="34" charset="0"/>
              </a:rPr>
              <a:t>中途採用</a:t>
            </a:r>
            <a:r>
              <a:rPr kumimoji="0" lang="en-US" altLang="ja-JP" sz="2400" b="1" dirty="0">
                <a:solidFill>
                  <a:srgbClr val="3BA3AB"/>
                </a:solidFill>
                <a:latin typeface="Meiryo UI" pitchFamily="50" charset="-128"/>
                <a:ea typeface="Meiryo UI" pitchFamily="50" charset="-128"/>
                <a:cs typeface="Meiryo UI" pitchFamily="50" charset="-128"/>
                <a:sym typeface="Calibri" pitchFamily="34" charset="0"/>
              </a:rPr>
              <a:t>/</a:t>
            </a:r>
            <a:r>
              <a:rPr kumimoji="0" lang="ja-JP" altLang="en-US" sz="2400" b="1" dirty="0">
                <a:solidFill>
                  <a:srgbClr val="3BA3AB"/>
                </a:solidFill>
                <a:latin typeface="Meiryo UI" pitchFamily="50" charset="-128"/>
                <a:ea typeface="Meiryo UI" pitchFamily="50" charset="-128"/>
                <a:cs typeface="Meiryo UI" pitchFamily="50" charset="-128"/>
                <a:sym typeface="Calibri" pitchFamily="34" charset="0"/>
              </a:rPr>
              <a:t>育成仕組み化</a:t>
            </a:r>
            <a:endParaRPr kumimoji="0" lang="ja-JP" altLang="en-US" sz="3200" b="1" dirty="0">
              <a:solidFill>
                <a:srgbClr val="595959"/>
              </a:solidFill>
              <a:latin typeface="Calibri" pitchFamily="34" charset="0"/>
              <a:sym typeface="Calibri" pitchFamily="34" charset="0"/>
            </a:endParaRPr>
          </a:p>
        </p:txBody>
      </p:sp>
      <p:sp>
        <p:nvSpPr>
          <p:cNvPr id="326" name="Shape 343"/>
          <p:cNvSpPr txBox="1"/>
          <p:nvPr/>
        </p:nvSpPr>
        <p:spPr>
          <a:xfrm>
            <a:off x="5943600" y="228759"/>
            <a:ext cx="3816424" cy="367509"/>
          </a:xfrm>
          <a:prstGeom prst="rect">
            <a:avLst/>
          </a:prstGeom>
          <a:noFill/>
          <a:ln>
            <a:noFill/>
          </a:ln>
        </p:spPr>
        <p:txBody>
          <a:bodyPr lIns="91425" tIns="45700" rIns="91425" bIns="45700" anchor="t" anchorCtr="0">
            <a:noAutofit/>
          </a:bodyPr>
          <a:lstStyle/>
          <a:p>
            <a:pPr>
              <a:buSzPct val="25000"/>
            </a:pPr>
            <a:r>
              <a:rPr lang="ja-JP" altLang="en-US" sz="1600" dirty="0">
                <a:solidFill>
                  <a:prstClr val="white">
                    <a:lumMod val="50000"/>
                  </a:prstClr>
                </a:solidFill>
                <a:latin typeface="Calibri"/>
              </a:rPr>
              <a:t>業界：　コンサルティング事業</a:t>
            </a:r>
            <a:endParaRPr lang="en-US" altLang="ja-JP" sz="1600" dirty="0">
              <a:solidFill>
                <a:prstClr val="white">
                  <a:lumMod val="50000"/>
                </a:prstClr>
              </a:solidFill>
              <a:latin typeface="Calibri"/>
            </a:endParaRPr>
          </a:p>
          <a:p>
            <a:pPr>
              <a:buSzPct val="25000"/>
            </a:pPr>
            <a:r>
              <a:rPr lang="ja-JP" altLang="en-US" sz="1600" dirty="0">
                <a:solidFill>
                  <a:prstClr val="white">
                    <a:lumMod val="50000"/>
                  </a:prstClr>
                </a:solidFill>
                <a:latin typeface="Calibri"/>
              </a:rPr>
              <a:t>目的：　中途採用精度向上と</a:t>
            </a:r>
            <a:endParaRPr lang="en-US" altLang="ja-JP" sz="1600" dirty="0">
              <a:solidFill>
                <a:prstClr val="white">
                  <a:lumMod val="50000"/>
                </a:prstClr>
              </a:solidFill>
              <a:latin typeface="Calibri"/>
            </a:endParaRPr>
          </a:p>
          <a:p>
            <a:pPr>
              <a:buSzPct val="25000"/>
            </a:pPr>
            <a:r>
              <a:rPr lang="en-US" altLang="ja-JP" sz="1600" dirty="0">
                <a:solidFill>
                  <a:prstClr val="white">
                    <a:lumMod val="50000"/>
                  </a:prstClr>
                </a:solidFill>
                <a:latin typeface="Calibri"/>
              </a:rPr>
              <a:t>                  </a:t>
            </a:r>
            <a:r>
              <a:rPr lang="ja-JP" altLang="en-US" sz="1600" dirty="0">
                <a:solidFill>
                  <a:prstClr val="white">
                    <a:lumMod val="50000"/>
                  </a:prstClr>
                </a:solidFill>
                <a:latin typeface="Calibri"/>
              </a:rPr>
              <a:t>育成の仕組み化</a:t>
            </a:r>
            <a:endParaRPr lang="en-US" altLang="ja-JP" sz="1600" dirty="0">
              <a:solidFill>
                <a:prstClr val="white">
                  <a:lumMod val="50000"/>
                </a:prstClr>
              </a:solidFill>
              <a:latin typeface="Calibri"/>
            </a:endParaRPr>
          </a:p>
          <a:p>
            <a:pPr>
              <a:buSzPct val="25000"/>
            </a:pPr>
            <a:r>
              <a:rPr lang="ja-JP" altLang="en-US" sz="1600" dirty="0">
                <a:solidFill>
                  <a:prstClr val="white">
                    <a:lumMod val="50000"/>
                  </a:prstClr>
                </a:solidFill>
                <a:latin typeface="Calibri"/>
              </a:rPr>
              <a:t>規模：　</a:t>
            </a:r>
            <a:r>
              <a:rPr lang="en-US" altLang="ja-JP" sz="1600" dirty="0">
                <a:solidFill>
                  <a:prstClr val="white">
                    <a:lumMod val="50000"/>
                  </a:prstClr>
                </a:solidFill>
                <a:latin typeface="Calibri"/>
              </a:rPr>
              <a:t>100</a:t>
            </a:r>
            <a:r>
              <a:rPr lang="ja-JP" altLang="en-US" sz="1600" dirty="0">
                <a:solidFill>
                  <a:prstClr val="white">
                    <a:lumMod val="50000"/>
                  </a:prstClr>
                </a:solidFill>
                <a:latin typeface="Calibri"/>
              </a:rPr>
              <a:t>名以上対象</a:t>
            </a:r>
            <a:endParaRPr lang="en-US" altLang="ja-JP" sz="1600" dirty="0">
              <a:solidFill>
                <a:prstClr val="white">
                  <a:lumMod val="50000"/>
                </a:prstClr>
              </a:solidFill>
              <a:latin typeface="Calibri"/>
            </a:endParaRPr>
          </a:p>
        </p:txBody>
      </p:sp>
      <p:sp>
        <p:nvSpPr>
          <p:cNvPr id="327" name="Shape 298"/>
          <p:cNvSpPr txBox="1"/>
          <p:nvPr/>
        </p:nvSpPr>
        <p:spPr>
          <a:xfrm>
            <a:off x="81425" y="5295098"/>
            <a:ext cx="2643770" cy="954106"/>
          </a:xfrm>
          <a:prstGeom prst="rect">
            <a:avLst/>
          </a:prstGeom>
          <a:noFill/>
          <a:ln>
            <a:noFill/>
          </a:ln>
        </p:spPr>
        <p:txBody>
          <a:bodyPr lIns="91425" tIns="45700" rIns="91425" bIns="45700" anchor="t" anchorCtr="0">
            <a:noAutofit/>
          </a:bodyPr>
          <a:lstStyle/>
          <a:p>
            <a:pPr>
              <a:buClr>
                <a:srgbClr val="FFFFFF"/>
              </a:buClr>
            </a:pPr>
            <a:r>
              <a:rPr lang="ja-JP" altLang="en-US" dirty="0">
                <a:latin typeface="Meiryo UI" panose="020B0604030504040204" pitchFamily="50" charset="-128"/>
                <a:ea typeface="Meiryo UI" panose="020B0604030504040204" pitchFamily="50" charset="-128"/>
                <a:cs typeface="Meiryo UI" panose="020B0604030504040204" pitchFamily="50" charset="-128"/>
                <a:sym typeface="Calibri"/>
              </a:rPr>
              <a:t>・ 経営戦略の柱にコンサルタントの</a:t>
            </a:r>
            <a:endParaRPr lang="en-US" altLang="ja-JP" dirty="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r>
              <a:rPr lang="ja-JP" altLang="en-US" dirty="0">
                <a:latin typeface="Meiryo UI" panose="020B0604030504040204" pitchFamily="50" charset="-128"/>
                <a:ea typeface="Meiryo UI" panose="020B0604030504040204" pitchFamily="50" charset="-128"/>
                <a:cs typeface="Meiryo UI" panose="020B0604030504040204" pitchFamily="50" charset="-128"/>
                <a:sym typeface="Calibri"/>
              </a:rPr>
              <a:t>　中途採用と育成を掲げる</a:t>
            </a:r>
            <a:endParaRPr lang="en-US" altLang="ja-JP" dirty="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endParaRPr lang="en-US" altLang="ja-JP" sz="1100" dirty="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r>
              <a:rPr lang="ja-JP" altLang="en-US" sz="1100" dirty="0">
                <a:latin typeface="Meiryo UI" panose="020B0604030504040204" pitchFamily="50" charset="-128"/>
                <a:ea typeface="Meiryo UI" panose="020B0604030504040204" pitchFamily="50" charset="-128"/>
                <a:cs typeface="Meiryo UI" panose="020B0604030504040204" pitchFamily="50" charset="-128"/>
                <a:sym typeface="Calibri"/>
              </a:rPr>
              <a:t>・ </a:t>
            </a:r>
            <a:r>
              <a:rPr lang="ja-JP" altLang="en-US" dirty="0">
                <a:latin typeface="Meiryo UI" panose="020B0604030504040204" pitchFamily="50" charset="-128"/>
                <a:ea typeface="Meiryo UI" panose="020B0604030504040204" pitchFamily="50" charset="-128"/>
                <a:cs typeface="Meiryo UI" panose="020B0604030504040204" pitchFamily="50" charset="-128"/>
                <a:sym typeface="Calibri"/>
              </a:rPr>
              <a:t>採用に関するコスト、早期離職</a:t>
            </a:r>
            <a:endParaRPr lang="en-US" altLang="ja-JP" dirty="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r>
              <a:rPr lang="ja-JP" altLang="en-US" dirty="0">
                <a:latin typeface="Meiryo UI" panose="020B0604030504040204" pitchFamily="50" charset="-128"/>
                <a:ea typeface="Meiryo UI" panose="020B0604030504040204" pitchFamily="50" charset="-128"/>
                <a:cs typeface="Meiryo UI" panose="020B0604030504040204" pitchFamily="50" charset="-128"/>
                <a:sym typeface="Calibri"/>
              </a:rPr>
              <a:t>  リスク、社員のモチベーション維持</a:t>
            </a:r>
            <a:endParaRPr lang="en-US" altLang="ja-JP" dirty="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r>
              <a:rPr lang="ja-JP" altLang="en-US" dirty="0">
                <a:latin typeface="Meiryo UI" panose="020B0604030504040204" pitchFamily="50" charset="-128"/>
                <a:ea typeface="Meiryo UI" panose="020B0604030504040204" pitchFamily="50" charset="-128"/>
                <a:cs typeface="Meiryo UI" panose="020B0604030504040204" pitchFamily="50" charset="-128"/>
                <a:sym typeface="Calibri"/>
              </a:rPr>
              <a:t>　が課題。</a:t>
            </a:r>
            <a:endParaRPr lang="en-US" dirty="0">
              <a:latin typeface="Meiryo UI" panose="020B0604030504040204" pitchFamily="50" charset="-128"/>
              <a:ea typeface="Meiryo UI" panose="020B0604030504040204" pitchFamily="50" charset="-128"/>
              <a:cs typeface="Meiryo UI" panose="020B0604030504040204" pitchFamily="50" charset="-128"/>
              <a:sym typeface="Calibri"/>
            </a:endParaRPr>
          </a:p>
          <a:p>
            <a:pPr marL="285750" indent="-285750">
              <a:buClr>
                <a:srgbClr val="FFFFFF"/>
              </a:buClr>
              <a:buFont typeface="Arial"/>
              <a:buChar char="•"/>
            </a:pPr>
            <a:endParaRPr lang="en-US" altLang="ja-JP" dirty="0">
              <a:solidFill>
                <a:srgbClr val="FFFFFF"/>
              </a:solidFill>
              <a:latin typeface="Calibri"/>
              <a:ea typeface="Calibri"/>
              <a:cs typeface="Calibri"/>
              <a:sym typeface="Calibri"/>
            </a:endParaRPr>
          </a:p>
        </p:txBody>
      </p:sp>
      <p:sp>
        <p:nvSpPr>
          <p:cNvPr id="328" name="Shape 309"/>
          <p:cNvSpPr txBox="1"/>
          <p:nvPr/>
        </p:nvSpPr>
        <p:spPr>
          <a:xfrm>
            <a:off x="2971801" y="5280350"/>
            <a:ext cx="2971800" cy="1019616"/>
          </a:xfrm>
          <a:prstGeom prst="rect">
            <a:avLst/>
          </a:prstGeom>
          <a:noFill/>
          <a:ln>
            <a:noFill/>
          </a:ln>
        </p:spPr>
        <p:txBody>
          <a:bodyPr lIns="91425" tIns="45700" rIns="91425" bIns="45700" anchor="t" anchorCtr="0">
            <a:noAutofit/>
          </a:bodyPr>
          <a:lstStyle/>
          <a:p>
            <a:pPr>
              <a:buClr>
                <a:srgbClr val="FFFFFF"/>
              </a:buClr>
            </a:pPr>
            <a:r>
              <a:rPr lang="ja-JP" altLang="en-US" dirty="0">
                <a:latin typeface="Meiryo UI" panose="020B0604030504040204" pitchFamily="50" charset="-128"/>
                <a:ea typeface="Meiryo UI" panose="020B0604030504040204" pitchFamily="50" charset="-128"/>
                <a:cs typeface="Meiryo UI" panose="020B0604030504040204" pitchFamily="50" charset="-128"/>
                <a:sym typeface="Calibri"/>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sym typeface="Calibri"/>
              </a:rPr>
              <a:t>好業績者をベースにした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sym typeface="Calibri"/>
              </a:rPr>
              <a:t>　 パフォーマンスモデルの定義</a:t>
            </a:r>
            <a:endParaRPr lang="en-US" altLang="ja-JP" sz="1600" dirty="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endParaRPr lang="en-US" altLang="ja-JP" dirty="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sym typeface="Calibri"/>
              </a:rPr>
              <a:t>・  採用プロセスに</a:t>
            </a:r>
            <a:r>
              <a:rPr lang="en-US" altLang="ja-JP" sz="1600" dirty="0">
                <a:latin typeface="Meiryo UI" panose="020B0604030504040204" pitchFamily="50" charset="-128"/>
                <a:ea typeface="Meiryo UI" panose="020B0604030504040204" pitchFamily="50" charset="-128"/>
                <a:cs typeface="Meiryo UI" panose="020B0604030504040204" pitchFamily="50" charset="-128"/>
                <a:sym typeface="Calibri"/>
              </a:rPr>
              <a:t>PXT</a:t>
            </a:r>
            <a:r>
              <a:rPr lang="ja-JP" altLang="en-US" sz="1600" dirty="0">
                <a:latin typeface="Meiryo UI" panose="020B0604030504040204" pitchFamily="50" charset="-128"/>
                <a:ea typeface="Meiryo UI" panose="020B0604030504040204" pitchFamily="50" charset="-128"/>
                <a:cs typeface="Meiryo UI" panose="020B0604030504040204" pitchFamily="50" charset="-128"/>
                <a:sym typeface="Calibri"/>
              </a:rPr>
              <a:t>を導入</a:t>
            </a:r>
            <a:endParaRPr lang="en-US" altLang="ja-JP" sz="1600" dirty="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endParaRPr lang="en-US" altLang="ja-JP" sz="1600" dirty="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329" name="Shape 304"/>
          <p:cNvSpPr txBox="1"/>
          <p:nvPr/>
        </p:nvSpPr>
        <p:spPr>
          <a:xfrm>
            <a:off x="6096000" y="5494283"/>
            <a:ext cx="2971800" cy="887045"/>
          </a:xfrm>
          <a:prstGeom prst="rect">
            <a:avLst/>
          </a:prstGeom>
          <a:noFill/>
          <a:ln>
            <a:noFill/>
          </a:ln>
        </p:spPr>
        <p:txBody>
          <a:bodyPr lIns="91425" tIns="45700" rIns="91425" bIns="45700" anchor="t" anchorCtr="0">
            <a:noAutofit/>
          </a:bodyPr>
          <a:lstStyle/>
          <a:p>
            <a:pPr>
              <a:buClr>
                <a:srgbClr val="FFFFFF"/>
              </a:buClr>
            </a:pPr>
            <a:r>
              <a:rPr lang="ja-JP" altLang="en-US" sz="1600" dirty="0">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離職率の低減　→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／５へ</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rgbClr val="FFFFFF"/>
              </a:buClr>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buClr>
                <a:srgbClr val="FFFFFF"/>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sym typeface="Calibri"/>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sym typeface="Calibri"/>
              </a:rPr>
              <a:t>1500</a:t>
            </a:r>
            <a:r>
              <a:rPr lang="ja-JP" altLang="en-US" sz="1600" dirty="0">
                <a:latin typeface="Meiryo UI" panose="020B0604030504040204" pitchFamily="50" charset="-128"/>
                <a:ea typeface="Meiryo UI" panose="020B0604030504040204" pitchFamily="50" charset="-128"/>
                <a:cs typeface="Meiryo UI" panose="020B0604030504040204" pitchFamily="50" charset="-128"/>
                <a:sym typeface="Calibri"/>
              </a:rPr>
              <a:t>万円以上のコストダウン</a:t>
            </a:r>
            <a:endParaRPr lang="en-US" altLang="ja-JP" sz="1600" dirty="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endParaRPr lang="en-US" altLang="ja-JP" sz="800" dirty="0">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4" name="スライド番号プレースホルダー 3"/>
          <p:cNvSpPr>
            <a:spLocks noGrp="1"/>
          </p:cNvSpPr>
          <p:nvPr>
            <p:ph type="sldNum" idx="12"/>
          </p:nvPr>
        </p:nvSpPr>
        <p:spPr>
          <a:xfrm>
            <a:off x="6553200" y="6448251"/>
            <a:ext cx="2133599" cy="365125"/>
          </a:xfrm>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26</a:t>
            </a:fld>
            <a:endParaRPr lang="en-US" sz="1200" b="0" i="0" u="none" strike="noStrike" cap="none" baseline="0" dirty="0">
              <a:solidFill>
                <a:srgbClr val="888888"/>
              </a:solidFill>
              <a:latin typeface="Calibri"/>
              <a:ea typeface="Calibri"/>
              <a:cs typeface="Calibri"/>
              <a:sym typeface="Calibri"/>
            </a:endParaRPr>
          </a:p>
        </p:txBody>
      </p:sp>
      <p:grpSp>
        <p:nvGrpSpPr>
          <p:cNvPr id="23" name="グループ化 22"/>
          <p:cNvGrpSpPr/>
          <p:nvPr/>
        </p:nvGrpSpPr>
        <p:grpSpPr>
          <a:xfrm>
            <a:off x="561156" y="1617141"/>
            <a:ext cx="8115300" cy="2747963"/>
            <a:chOff x="746125" y="1778000"/>
            <a:chExt cx="8115300" cy="2747963"/>
          </a:xfrm>
        </p:grpSpPr>
        <p:sp>
          <p:nvSpPr>
            <p:cNvPr id="24" name="フローチャート: 処理 23"/>
            <p:cNvSpPr/>
            <p:nvPr/>
          </p:nvSpPr>
          <p:spPr>
            <a:xfrm>
              <a:off x="874713" y="2427288"/>
              <a:ext cx="7986712" cy="2098675"/>
            </a:xfrm>
            <a:prstGeom prst="flowChartProcess">
              <a:avLst/>
            </a:prstGeom>
            <a:solidFill>
              <a:srgbClr val="00B05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endParaRPr>
            </a:p>
          </p:txBody>
        </p:sp>
        <p:sp>
          <p:nvSpPr>
            <p:cNvPr id="26" name="AutoShape 61"/>
            <p:cNvSpPr>
              <a:spLocks noChangeArrowheads="1"/>
            </p:cNvSpPr>
            <p:nvPr/>
          </p:nvSpPr>
          <p:spPr bwMode="gray">
            <a:xfrm>
              <a:off x="839788" y="1778000"/>
              <a:ext cx="3503612" cy="528638"/>
            </a:xfrm>
            <a:prstGeom prst="chevron">
              <a:avLst>
                <a:gd name="adj" fmla="val 22541"/>
              </a:avLst>
            </a:prstGeom>
            <a:solidFill>
              <a:srgbClr val="003399"/>
            </a:solidFill>
            <a:ln w="28575" algn="ctr">
              <a:solidFill>
                <a:schemeClr val="bg1"/>
              </a:solidFill>
              <a:miter lim="800000"/>
              <a:headEnd/>
              <a:tailEnd/>
            </a:ln>
            <a:effectLst>
              <a:outerShdw blurRad="50800" dist="38100" dir="2700000" algn="tl" rotWithShape="0">
                <a:prstClr val="black">
                  <a:alpha val="40000"/>
                </a:prstClr>
              </a:outerShdw>
            </a:effectLst>
          </p:spPr>
          <p:txBody>
            <a:bodyPr wrap="none" lIns="72000" tIns="72000" rIns="72000" bIns="72000" anchor="ctr" anchorCtr="1"/>
            <a:lstStyle/>
            <a:p>
              <a:pPr algn="ctr">
                <a:defRPr/>
              </a:pPr>
              <a:r>
                <a:rPr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TextBox 93"/>
            <p:cNvSpPr txBox="1"/>
            <p:nvPr/>
          </p:nvSpPr>
          <p:spPr>
            <a:xfrm>
              <a:off x="6627813" y="3352800"/>
              <a:ext cx="1830387" cy="584200"/>
            </a:xfrm>
            <a:prstGeom prst="rect">
              <a:avLst/>
            </a:prstGeom>
            <a:noFill/>
          </p:spPr>
          <p:txBody>
            <a:bodyPr>
              <a:spAutoFit/>
            </a:bodyPr>
            <a:lstStyle/>
            <a:p>
              <a:pPr algn="ctr">
                <a:buClr>
                  <a:srgbClr val="F0AB00"/>
                </a:buClr>
                <a:buSzPct val="80000"/>
                <a:defRPr/>
              </a:pPr>
              <a:r>
                <a:rPr lang="ja-JP" altLang="en-US" sz="1600" b="1" kern="0" dirty="0">
                  <a:solidFill>
                    <a:prstClr val="black"/>
                  </a:solidFill>
                  <a:latin typeface="Meiryo UI" pitchFamily="50" charset="-128"/>
                  <a:ea typeface="Meiryo UI" pitchFamily="50" charset="-128"/>
                  <a:cs typeface="Meiryo UI" pitchFamily="50" charset="-128"/>
                </a:rPr>
                <a:t>最新の業績優秀者</a:t>
              </a:r>
              <a:endParaRPr lang="en-US" altLang="ja-JP" sz="1600" b="1" kern="0" dirty="0">
                <a:solidFill>
                  <a:prstClr val="black"/>
                </a:solidFill>
                <a:latin typeface="Meiryo UI" pitchFamily="50" charset="-128"/>
                <a:ea typeface="Meiryo UI" pitchFamily="50" charset="-128"/>
                <a:cs typeface="Meiryo UI" pitchFamily="50" charset="-128"/>
              </a:endParaRPr>
            </a:p>
            <a:p>
              <a:pPr algn="ctr">
                <a:buClr>
                  <a:srgbClr val="F0AB00"/>
                </a:buClr>
                <a:buSzPct val="80000"/>
                <a:defRPr/>
              </a:pPr>
              <a:endParaRPr lang="en-US" altLang="ja-JP" sz="1600" b="1" kern="0" dirty="0">
                <a:solidFill>
                  <a:prstClr val="black"/>
                </a:solidFill>
                <a:latin typeface="Meiryo UI" pitchFamily="50" charset="-128"/>
                <a:ea typeface="Meiryo UI" pitchFamily="50" charset="-128"/>
                <a:cs typeface="Meiryo UI" pitchFamily="50" charset="-128"/>
              </a:endParaRPr>
            </a:p>
          </p:txBody>
        </p:sp>
        <p:sp>
          <p:nvSpPr>
            <p:cNvPr id="28" name="AutoShape 61"/>
            <p:cNvSpPr>
              <a:spLocks noChangeArrowheads="1"/>
            </p:cNvSpPr>
            <p:nvPr/>
          </p:nvSpPr>
          <p:spPr bwMode="gray">
            <a:xfrm>
              <a:off x="4267200" y="1779588"/>
              <a:ext cx="4559300" cy="528637"/>
            </a:xfrm>
            <a:prstGeom prst="chevron">
              <a:avLst>
                <a:gd name="adj" fmla="val 22541"/>
              </a:avLst>
            </a:prstGeom>
            <a:solidFill>
              <a:schemeClr val="tx2">
                <a:lumMod val="50000"/>
              </a:schemeClr>
            </a:solidFill>
            <a:ln w="28575" algn="ctr">
              <a:solidFill>
                <a:schemeClr val="bg1"/>
              </a:solidFill>
              <a:miter lim="800000"/>
              <a:headEnd/>
              <a:tailEnd/>
            </a:ln>
            <a:effectLst>
              <a:outerShdw blurRad="50800" dist="38100" dir="2700000" algn="tl" rotWithShape="0">
                <a:prstClr val="black">
                  <a:alpha val="40000"/>
                </a:prstClr>
              </a:outerShdw>
            </a:effectLst>
          </p:spPr>
          <p:txBody>
            <a:bodyPr wrap="none" lIns="72000" tIns="72000" rIns="72000" bIns="72000" anchor="ctr" anchorCtr="1"/>
            <a:lstStyle/>
            <a:p>
              <a:pPr algn="ctr">
                <a:defRPr/>
              </a:pPr>
              <a:r>
                <a:rPr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ホームベース 28"/>
            <p:cNvSpPr/>
            <p:nvPr/>
          </p:nvSpPr>
          <p:spPr>
            <a:xfrm>
              <a:off x="1163638" y="2511425"/>
              <a:ext cx="1450975" cy="762000"/>
            </a:xfrm>
            <a:prstGeom prst="homePlate">
              <a:avLst>
                <a:gd name="adj" fmla="val 33303"/>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prstClr val="white"/>
                  </a:solidFill>
                  <a:latin typeface="Meiryo UI" panose="020B0604030504040204" pitchFamily="50" charset="-128"/>
                  <a:ea typeface="Meiryo UI" panose="020B0604030504040204" pitchFamily="50" charset="-128"/>
                </a:rPr>
                <a:t>コンサルタント</a:t>
              </a:r>
              <a:br>
                <a:rPr lang="en-US" altLang="ja-JP" sz="1600" b="1" dirty="0">
                  <a:solidFill>
                    <a:prstClr val="white"/>
                  </a:solidFill>
                  <a:latin typeface="Meiryo UI" panose="020B0604030504040204" pitchFamily="50" charset="-128"/>
                  <a:ea typeface="Meiryo UI" panose="020B0604030504040204" pitchFamily="50" charset="-128"/>
                </a:rPr>
              </a:br>
              <a:r>
                <a:rPr lang="ja-JP" altLang="en-US" sz="1600" b="1" dirty="0">
                  <a:solidFill>
                    <a:prstClr val="white"/>
                  </a:solidFill>
                  <a:latin typeface="Meiryo UI" panose="020B0604030504040204" pitchFamily="50" charset="-128"/>
                  <a:ea typeface="Meiryo UI" panose="020B0604030504040204" pitchFamily="50" charset="-128"/>
                </a:rPr>
                <a:t>モデル作成</a:t>
              </a:r>
            </a:p>
          </p:txBody>
        </p:sp>
        <p:sp>
          <p:nvSpPr>
            <p:cNvPr id="30" name="ホームベース 29"/>
            <p:cNvSpPr/>
            <p:nvPr/>
          </p:nvSpPr>
          <p:spPr>
            <a:xfrm>
              <a:off x="6816725" y="2547938"/>
              <a:ext cx="1260475" cy="706437"/>
            </a:xfrm>
            <a:prstGeom prst="homePlate">
              <a:avLst>
                <a:gd name="adj" fmla="val 33303"/>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prstClr val="white"/>
                  </a:solidFill>
                  <a:latin typeface="Meiryo UI" panose="020B0604030504040204" pitchFamily="50" charset="-128"/>
                  <a:ea typeface="Meiryo UI" panose="020B0604030504040204" pitchFamily="50" charset="-128"/>
                </a:rPr>
                <a:t>効果検証</a:t>
              </a:r>
            </a:p>
          </p:txBody>
        </p:sp>
        <p:sp>
          <p:nvSpPr>
            <p:cNvPr id="31" name="TextBox 93"/>
            <p:cNvSpPr txBox="1"/>
            <p:nvPr/>
          </p:nvSpPr>
          <p:spPr>
            <a:xfrm>
              <a:off x="746125" y="3314700"/>
              <a:ext cx="2090738" cy="522288"/>
            </a:xfrm>
            <a:prstGeom prst="rect">
              <a:avLst/>
            </a:prstGeom>
            <a:noFill/>
          </p:spPr>
          <p:txBody>
            <a:bodyPr>
              <a:spAutoFit/>
            </a:bodyPr>
            <a:lstStyle/>
            <a:p>
              <a:pPr algn="ctr">
                <a:buClr>
                  <a:srgbClr val="F0AB00"/>
                </a:buClr>
                <a:buSzPct val="80000"/>
                <a:defRPr/>
              </a:pPr>
              <a:r>
                <a:rPr lang="ja-JP" altLang="en-US" sz="1400" b="1" kern="0" dirty="0">
                  <a:solidFill>
                    <a:prstClr val="black"/>
                  </a:solidFill>
                  <a:latin typeface="Meiryo UI" pitchFamily="50" charset="-128"/>
                  <a:ea typeface="Meiryo UI" pitchFamily="50" charset="-128"/>
                  <a:cs typeface="Meiryo UI" pitchFamily="50" charset="-128"/>
                </a:rPr>
                <a:t>業績優秀者による</a:t>
              </a:r>
              <a:endParaRPr lang="en-US" altLang="ja-JP" sz="1400" b="1" kern="0" dirty="0">
                <a:solidFill>
                  <a:prstClr val="black"/>
                </a:solidFill>
                <a:latin typeface="Meiryo UI" pitchFamily="50" charset="-128"/>
                <a:ea typeface="Meiryo UI" pitchFamily="50" charset="-128"/>
                <a:cs typeface="Meiryo UI" pitchFamily="50" charset="-128"/>
              </a:endParaRPr>
            </a:p>
            <a:p>
              <a:pPr algn="ctr">
                <a:buClr>
                  <a:srgbClr val="F0AB00"/>
                </a:buClr>
                <a:buSzPct val="80000"/>
                <a:defRPr/>
              </a:pPr>
              <a:r>
                <a:rPr lang="ja-JP" altLang="en-US" sz="1400" b="1" kern="0" dirty="0">
                  <a:solidFill>
                    <a:prstClr val="black"/>
                  </a:solidFill>
                  <a:latin typeface="Meiryo UI" pitchFamily="50" charset="-128"/>
                  <a:ea typeface="Meiryo UI" pitchFamily="50" charset="-128"/>
                  <a:cs typeface="Meiryo UI" pitchFamily="50" charset="-128"/>
                </a:rPr>
                <a:t>ハイパフォーマーモデル</a:t>
              </a:r>
              <a:endParaRPr lang="en-US" altLang="ja-JP" sz="1400" b="1" kern="0" dirty="0">
                <a:solidFill>
                  <a:prstClr val="black"/>
                </a:solidFill>
                <a:latin typeface="Meiryo UI" pitchFamily="50" charset="-128"/>
                <a:ea typeface="Meiryo UI" pitchFamily="50" charset="-128"/>
                <a:cs typeface="Meiryo UI" pitchFamily="50" charset="-128"/>
              </a:endParaRPr>
            </a:p>
          </p:txBody>
        </p:sp>
        <p:sp>
          <p:nvSpPr>
            <p:cNvPr id="32" name="TextBox 93"/>
            <p:cNvSpPr txBox="1"/>
            <p:nvPr/>
          </p:nvSpPr>
          <p:spPr>
            <a:xfrm>
              <a:off x="6699250" y="4111625"/>
              <a:ext cx="973138" cy="307975"/>
            </a:xfrm>
            <a:prstGeom prst="rect">
              <a:avLst/>
            </a:prstGeom>
            <a:noFill/>
          </p:spPr>
          <p:txBody>
            <a:bodyPr>
              <a:spAutoFit/>
            </a:bodyPr>
            <a:lstStyle/>
            <a:p>
              <a:pPr algn="ctr">
                <a:buClr>
                  <a:srgbClr val="F0AB00"/>
                </a:buClr>
                <a:buSzPct val="80000"/>
                <a:defRPr/>
              </a:pPr>
              <a:r>
                <a:rPr lang="en-US" altLang="ja-JP" sz="1400" b="1" kern="0" dirty="0">
                  <a:solidFill>
                    <a:prstClr val="black"/>
                  </a:solidFill>
                  <a:latin typeface="Meiryo UI" pitchFamily="50" charset="-128"/>
                  <a:ea typeface="Meiryo UI" pitchFamily="50" charset="-128"/>
                  <a:cs typeface="Meiryo UI" pitchFamily="50" charset="-128"/>
                </a:rPr>
                <a:t>10</a:t>
              </a:r>
              <a:r>
                <a:rPr lang="ja-JP" altLang="en-US" sz="1400" b="1" kern="0" dirty="0">
                  <a:solidFill>
                    <a:prstClr val="black"/>
                  </a:solidFill>
                  <a:latin typeface="Meiryo UI" pitchFamily="50" charset="-128"/>
                  <a:ea typeface="Meiryo UI" pitchFamily="50" charset="-128"/>
                  <a:cs typeface="Meiryo UI" pitchFamily="50" charset="-128"/>
                </a:rPr>
                <a:t>月</a:t>
              </a:r>
              <a:endParaRPr lang="en-US" altLang="ja-JP" sz="1400" b="1" kern="0" dirty="0">
                <a:solidFill>
                  <a:prstClr val="black"/>
                </a:solidFill>
                <a:latin typeface="Meiryo UI" pitchFamily="50" charset="-128"/>
                <a:ea typeface="Meiryo UI" pitchFamily="50" charset="-128"/>
                <a:cs typeface="Meiryo UI" pitchFamily="50" charset="-128"/>
              </a:endParaRPr>
            </a:p>
          </p:txBody>
        </p:sp>
        <p:sp>
          <p:nvSpPr>
            <p:cNvPr id="33" name="Isosceles Triangle 134"/>
            <p:cNvSpPr/>
            <p:nvPr/>
          </p:nvSpPr>
          <p:spPr bwMode="gray">
            <a:xfrm>
              <a:off x="7065963" y="3743325"/>
              <a:ext cx="336550" cy="330200"/>
            </a:xfrm>
            <a:prstGeom prst="triangle">
              <a:avLst/>
            </a:prstGeom>
            <a:solidFill>
              <a:srgbClr val="FF0000"/>
            </a:solidFill>
            <a:ln w="6350" algn="ctr">
              <a:noFill/>
              <a:miter lim="800000"/>
              <a:headEnd/>
              <a:tailEnd/>
            </a:ln>
          </p:spPr>
          <p:txBody>
            <a:bodyPr lIns="90000" tIns="72000" rIns="90000" bIns="72000" anchor="ctr"/>
            <a:lstStyle/>
            <a:p>
              <a:pPr algn="ctr" eaLnBrk="1" hangingPunct="1">
                <a:spcBef>
                  <a:spcPct val="50000"/>
                </a:spcBef>
                <a:buClr>
                  <a:srgbClr val="F0AB00"/>
                </a:buClr>
                <a:buSzPct val="80000"/>
                <a:defRPr/>
              </a:pPr>
              <a:endParaRPr kumimoji="0" lang="ja-JP" altLang="en-US" sz="1400" kern="0" dirty="0">
                <a:solidFill>
                  <a:prstClr val="black"/>
                </a:solidFill>
                <a:ea typeface="Arial Unicode MS" pitchFamily="34" charset="-128"/>
                <a:cs typeface="Arial Unicode MS" pitchFamily="34" charset="-128"/>
              </a:endParaRPr>
            </a:p>
          </p:txBody>
        </p:sp>
        <p:sp>
          <p:nvSpPr>
            <p:cNvPr id="34" name="Right Arrow 41"/>
            <p:cNvSpPr/>
            <p:nvPr/>
          </p:nvSpPr>
          <p:spPr bwMode="gray">
            <a:xfrm>
              <a:off x="2794000" y="2728913"/>
              <a:ext cx="3756025" cy="327025"/>
            </a:xfrm>
            <a:prstGeom prst="rightArrow">
              <a:avLst/>
            </a:prstGeom>
            <a:solidFill>
              <a:srgbClr val="00B050"/>
            </a:solidFill>
            <a:ln w="6350" algn="ctr">
              <a:noFill/>
              <a:miter lim="800000"/>
              <a:headEnd/>
              <a:tailEnd/>
            </a:ln>
          </p:spPr>
          <p:txBody>
            <a:bodyPr lIns="90000" tIns="72000" rIns="90000" bIns="72000" anchor="ctr"/>
            <a:lstStyle/>
            <a:p>
              <a:pPr algn="ctr" eaLnBrk="1" hangingPunct="1">
                <a:spcBef>
                  <a:spcPct val="50000"/>
                </a:spcBef>
                <a:buClr>
                  <a:srgbClr val="F0AB00"/>
                </a:buClr>
                <a:buSzPct val="80000"/>
                <a:defRPr/>
              </a:pPr>
              <a:endParaRPr lang="en-US" altLang="ja-JP" sz="1600" kern="0" dirty="0">
                <a:solidFill>
                  <a:prstClr val="black"/>
                </a:solidFill>
                <a:latin typeface="Meiryo UI" pitchFamily="50" charset="-128"/>
                <a:ea typeface="Meiryo UI" pitchFamily="50" charset="-128"/>
                <a:cs typeface="Meiryo UI" pitchFamily="50" charset="-128"/>
              </a:endParaRPr>
            </a:p>
          </p:txBody>
        </p:sp>
        <p:sp>
          <p:nvSpPr>
            <p:cNvPr id="35" name="TextBox 93"/>
            <p:cNvSpPr txBox="1"/>
            <p:nvPr/>
          </p:nvSpPr>
          <p:spPr>
            <a:xfrm>
              <a:off x="1163638" y="4217988"/>
              <a:ext cx="973137" cy="307975"/>
            </a:xfrm>
            <a:prstGeom prst="rect">
              <a:avLst/>
            </a:prstGeom>
            <a:noFill/>
          </p:spPr>
          <p:txBody>
            <a:bodyPr>
              <a:spAutoFit/>
            </a:bodyPr>
            <a:lstStyle/>
            <a:p>
              <a:pPr algn="ctr">
                <a:buClr>
                  <a:srgbClr val="F0AB00"/>
                </a:buClr>
                <a:buSzPct val="80000"/>
                <a:defRPr/>
              </a:pPr>
              <a:r>
                <a:rPr lang="en-US" altLang="ja-JP" sz="1400" b="1" kern="0" dirty="0">
                  <a:solidFill>
                    <a:prstClr val="black"/>
                  </a:solidFill>
                  <a:latin typeface="Meiryo UI" pitchFamily="50" charset="-128"/>
                  <a:ea typeface="Meiryo UI" pitchFamily="50" charset="-128"/>
                  <a:cs typeface="Meiryo UI" pitchFamily="50" charset="-128"/>
                </a:rPr>
                <a:t>7</a:t>
              </a:r>
              <a:r>
                <a:rPr lang="ja-JP" altLang="en-US" sz="1400" b="1" kern="0" dirty="0">
                  <a:solidFill>
                    <a:prstClr val="black"/>
                  </a:solidFill>
                  <a:latin typeface="Meiryo UI" pitchFamily="50" charset="-128"/>
                  <a:ea typeface="Meiryo UI" pitchFamily="50" charset="-128"/>
                  <a:cs typeface="Meiryo UI" pitchFamily="50" charset="-128"/>
                </a:rPr>
                <a:t>月</a:t>
              </a:r>
              <a:endParaRPr lang="en-US" altLang="ja-JP" sz="1400" b="1" kern="0" dirty="0">
                <a:solidFill>
                  <a:prstClr val="black"/>
                </a:solidFill>
                <a:latin typeface="Meiryo UI" pitchFamily="50" charset="-128"/>
                <a:ea typeface="Meiryo UI" pitchFamily="50" charset="-128"/>
                <a:cs typeface="Meiryo UI" pitchFamily="50" charset="-128"/>
              </a:endParaRPr>
            </a:p>
          </p:txBody>
        </p:sp>
      </p:grpSp>
      <p:sp>
        <p:nvSpPr>
          <p:cNvPr id="2" name="ホームベース 1"/>
          <p:cNvSpPr/>
          <p:nvPr/>
        </p:nvSpPr>
        <p:spPr>
          <a:xfrm>
            <a:off x="90380" y="147957"/>
            <a:ext cx="1199380" cy="5539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採用</a:t>
            </a:r>
          </a:p>
        </p:txBody>
      </p:sp>
      <p:sp>
        <p:nvSpPr>
          <p:cNvPr id="3" name="フッター プレースホルダー 2">
            <a:extLst>
              <a:ext uri="{FF2B5EF4-FFF2-40B4-BE49-F238E27FC236}">
                <a16:creationId xmlns:a16="http://schemas.microsoft.com/office/drawing/2014/main" id="{84C15397-A6A7-A230-BC03-4CA865237236}"/>
              </a:ext>
            </a:extLst>
          </p:cNvPr>
          <p:cNvSpPr>
            <a:spLocks noGrp="1"/>
          </p:cNvSpPr>
          <p:nvPr>
            <p:ph type="ftr" idx="11"/>
          </p:nvPr>
        </p:nvSpPr>
        <p:spPr>
          <a:xfrm>
            <a:off x="2753999" y="6597352"/>
            <a:ext cx="3636000" cy="365125"/>
          </a:xfrm>
        </p:spPr>
        <p:txBody>
          <a:bodyPr/>
          <a:lstStyle/>
          <a:p>
            <a:r>
              <a:rPr lang="en-US" dirty="0"/>
              <a:t>Copyright©️ 2023 HRD, Inc. All Rights Reserved. Strictly Confidential.</a:t>
            </a:r>
          </a:p>
        </p:txBody>
      </p:sp>
    </p:spTree>
    <p:extLst>
      <p:ext uri="{BB962C8B-B14F-4D97-AF65-F5344CB8AC3E}">
        <p14:creationId xmlns:p14="http://schemas.microsoft.com/office/powerpoint/2010/main" val="4033153248"/>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図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0730">
            <a:off x="1296988" y="1236663"/>
            <a:ext cx="3000375"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540" name="グループ化 2"/>
          <p:cNvGrpSpPr>
            <a:grpSpLocks/>
          </p:cNvGrpSpPr>
          <p:nvPr/>
        </p:nvGrpSpPr>
        <p:grpSpPr bwMode="auto">
          <a:xfrm>
            <a:off x="77586" y="4586857"/>
            <a:ext cx="2743200" cy="1925638"/>
            <a:chOff x="534843" y="4499268"/>
            <a:chExt cx="3509248" cy="2202713"/>
          </a:xfrm>
        </p:grpSpPr>
        <p:sp>
          <p:nvSpPr>
            <p:cNvPr id="65608" name="Shape 330"/>
            <p:cNvSpPr>
              <a:spLocks noChangeArrowheads="1"/>
            </p:cNvSpPr>
            <p:nvPr/>
          </p:nvSpPr>
          <p:spPr bwMode="auto">
            <a:xfrm>
              <a:off x="541769" y="4949381"/>
              <a:ext cx="3502321" cy="1752600"/>
            </a:xfrm>
            <a:prstGeom prst="rect">
              <a:avLst/>
            </a:prstGeom>
            <a:solidFill>
              <a:schemeClr val="bg1"/>
            </a:solidFill>
            <a:ln w="12700">
              <a:solidFill>
                <a:srgbClr val="4CB8C1"/>
              </a:solidFill>
              <a:round/>
              <a:headEnd/>
              <a:tailEnd/>
            </a:ln>
          </p:spPr>
          <p:txBody>
            <a:bodyPr lIns="91425" tIns="45700" rIns="91425" bIns="4570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0" fontAlgn="base" hangingPunct="0">
                <a:spcBef>
                  <a:spcPct val="0"/>
                </a:spcBef>
                <a:spcAft>
                  <a:spcPct val="0"/>
                </a:spcAft>
              </a:pPr>
              <a:r>
                <a:rPr lang="ja-JP" altLang="en-US" kern="1200">
                  <a:solidFill>
                    <a:srgbClr val="000000"/>
                  </a:solidFill>
                  <a:latin typeface="メイリオ" pitchFamily="50" charset="-128"/>
                  <a:ea typeface="メイリオ" pitchFamily="50" charset="-128"/>
                  <a:cs typeface="メイリオ" pitchFamily="50" charset="-128"/>
                </a:rPr>
                <a:t>市場環境の変化に伴い、過去の成功法則が通用しない時代に突入。</a:t>
              </a:r>
              <a:r>
                <a:rPr lang="ja-JP" altLang="en-US" kern="1200">
                  <a:solidFill>
                    <a:srgbClr val="FF0000"/>
                  </a:solidFill>
                  <a:latin typeface="メイリオ" pitchFamily="50" charset="-128"/>
                  <a:ea typeface="メイリオ" pitchFamily="50" charset="-128"/>
                  <a:cs typeface="メイリオ" pitchFamily="50" charset="-128"/>
                </a:rPr>
                <a:t>現代のマネジメントを司る適切な営業所長の選抜と育成強化が課題。</a:t>
              </a:r>
              <a:endParaRPr lang="en-US" altLang="ja-JP" kern="1200">
                <a:solidFill>
                  <a:srgbClr val="FF0000"/>
                </a:solidFill>
                <a:latin typeface="メイリオ" pitchFamily="50" charset="-128"/>
                <a:ea typeface="メイリオ" pitchFamily="50" charset="-128"/>
                <a:cs typeface="メイリオ" pitchFamily="50" charset="-128"/>
              </a:endParaRPr>
            </a:p>
            <a:p>
              <a:pPr fontAlgn="base">
                <a:spcBef>
                  <a:spcPct val="0"/>
                </a:spcBef>
                <a:spcAft>
                  <a:spcPct val="0"/>
                </a:spcAft>
              </a:pPr>
              <a:endParaRPr kumimoji="0" lang="ja-JP" altLang="ja-JP" sz="1200" kern="1200">
                <a:solidFill>
                  <a:srgbClr val="000000"/>
                </a:solidFill>
                <a:latin typeface="Calibri" pitchFamily="34" charset="0"/>
                <a:sym typeface="Calibri" pitchFamily="34" charset="0"/>
              </a:endParaRPr>
            </a:p>
          </p:txBody>
        </p:sp>
        <p:sp>
          <p:nvSpPr>
            <p:cNvPr id="65609" name="Shape 137"/>
            <p:cNvSpPr txBox="1">
              <a:spLocks noChangeArrowheads="1"/>
            </p:cNvSpPr>
            <p:nvPr/>
          </p:nvSpPr>
          <p:spPr bwMode="auto">
            <a:xfrm>
              <a:off x="534843" y="4499268"/>
              <a:ext cx="3509248" cy="450113"/>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0" fontAlgn="base" hangingPunct="0">
                <a:spcBef>
                  <a:spcPct val="0"/>
                </a:spcBef>
                <a:spcAft>
                  <a:spcPct val="0"/>
                </a:spcAft>
                <a:buSzPct val="25000"/>
              </a:pPr>
              <a:r>
                <a:rPr lang="ja-JP" altLang="en-US" sz="1800" b="1" kern="1200" dirty="0">
                  <a:solidFill>
                    <a:srgbClr val="FFFFFF"/>
                  </a:solidFill>
                  <a:latin typeface="Calibri" pitchFamily="34" charset="0"/>
                  <a:sym typeface="Calibri" pitchFamily="34" charset="0"/>
                </a:rPr>
                <a:t>導入背景</a:t>
              </a:r>
              <a:endParaRPr lang="en-US" altLang="ja-JP" sz="1800" b="1" kern="1200" dirty="0">
                <a:solidFill>
                  <a:srgbClr val="FFFFFF"/>
                </a:solidFill>
                <a:latin typeface="Calibri" pitchFamily="34" charset="0"/>
                <a:sym typeface="Calibri" pitchFamily="34" charset="0"/>
              </a:endParaRPr>
            </a:p>
          </p:txBody>
        </p:sp>
      </p:grpSp>
      <p:grpSp>
        <p:nvGrpSpPr>
          <p:cNvPr id="65541" name="グループ化 3"/>
          <p:cNvGrpSpPr>
            <a:grpSpLocks/>
          </p:cNvGrpSpPr>
          <p:nvPr/>
        </p:nvGrpSpPr>
        <p:grpSpPr bwMode="auto">
          <a:xfrm>
            <a:off x="6097386" y="4581128"/>
            <a:ext cx="2971800" cy="1914525"/>
            <a:chOff x="4434011" y="4506851"/>
            <a:chExt cx="3502321" cy="2177892"/>
          </a:xfrm>
        </p:grpSpPr>
        <p:sp>
          <p:nvSpPr>
            <p:cNvPr id="10" name="Shape 337"/>
            <p:cNvSpPr/>
            <p:nvPr/>
          </p:nvSpPr>
          <p:spPr>
            <a:xfrm>
              <a:off x="4434011" y="4933039"/>
              <a:ext cx="3502321" cy="1751704"/>
            </a:xfrm>
            <a:prstGeom prst="rect">
              <a:avLst/>
            </a:prstGeom>
            <a:solidFill>
              <a:schemeClr val="lt1"/>
            </a:solidFill>
            <a:ln w="12700" cap="flat" cmpd="sng">
              <a:solidFill>
                <a:srgbClr val="4CB8C1"/>
              </a:solidFill>
              <a:prstDash val="solid"/>
              <a:round/>
              <a:headEnd type="none" w="med" len="med"/>
              <a:tailEnd type="none" w="med" len="med"/>
            </a:ln>
          </p:spPr>
          <p:txBody>
            <a:bodyPr lIns="91425" tIns="45700" rIns="91425" bIns="457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defRPr/>
              </a:pPr>
              <a:endParaRPr lang="en-US" altLang="ja-JP" kern="1200" dirty="0">
                <a:solidFill>
                  <a:srgbClr val="000000"/>
                </a:solidFill>
                <a:latin typeface="メイリオ" panose="020B0604030504040204" pitchFamily="50" charset="-128"/>
                <a:ea typeface="メイリオ" panose="020B0604030504040204" pitchFamily="50" charset="-128"/>
              </a:endParaRPr>
            </a:p>
            <a:p>
              <a:pPr fontAlgn="base">
                <a:spcBef>
                  <a:spcPct val="0"/>
                </a:spcBef>
                <a:spcAft>
                  <a:spcPct val="0"/>
                </a:spcAft>
                <a:defRPr/>
              </a:pPr>
              <a:endParaRPr lang="en-US" altLang="ja-JP" kern="1200" dirty="0">
                <a:solidFill>
                  <a:srgbClr val="000000"/>
                </a:solidFill>
                <a:latin typeface="メイリオ" panose="020B0604030504040204" pitchFamily="50" charset="-128"/>
                <a:ea typeface="メイリオ" panose="020B0604030504040204" pitchFamily="50" charset="-128"/>
              </a:endParaRPr>
            </a:p>
            <a:p>
              <a:pPr fontAlgn="base">
                <a:spcBef>
                  <a:spcPct val="0"/>
                </a:spcBef>
                <a:spcAft>
                  <a:spcPct val="0"/>
                </a:spcAft>
                <a:defRPr/>
              </a:pPr>
              <a:r>
                <a:rPr lang="ja-JP" altLang="en-US" kern="1200" dirty="0">
                  <a:solidFill>
                    <a:srgbClr val="000000"/>
                  </a:solidFill>
                  <a:latin typeface="メイリオ" panose="020B0604030504040204" pitchFamily="50" charset="-128"/>
                  <a:ea typeface="メイリオ" panose="020B0604030504040204" pitchFamily="50" charset="-128"/>
                </a:rPr>
                <a:t>ジョブマッチパーセンテージを根拠とし、</a:t>
              </a:r>
              <a:r>
                <a:rPr lang="ja-JP" altLang="en-US" kern="1200" dirty="0">
                  <a:solidFill>
                    <a:srgbClr val="FF0000"/>
                  </a:solidFill>
                  <a:latin typeface="メイリオ" panose="020B0604030504040204" pitchFamily="50" charset="-128"/>
                  <a:ea typeface="メイリオ" panose="020B0604030504040204" pitchFamily="50" charset="-128"/>
                </a:rPr>
                <a:t>管理職選抜に活用</a:t>
              </a:r>
              <a:r>
                <a:rPr lang="ja-JP" altLang="en-US" kern="1200" dirty="0">
                  <a:solidFill>
                    <a:srgbClr val="000000"/>
                  </a:solidFill>
                  <a:latin typeface="メイリオ" panose="020B0604030504040204" pitchFamily="50" charset="-128"/>
                  <a:ea typeface="メイリオ" panose="020B0604030504040204" pitchFamily="50" charset="-128"/>
                </a:rPr>
                <a:t>。</a:t>
              </a:r>
              <a:r>
                <a:rPr lang="en-US" altLang="ja-JP" kern="1200" dirty="0">
                  <a:solidFill>
                    <a:srgbClr val="000000"/>
                  </a:solidFill>
                  <a:latin typeface="メイリオ" panose="020B0604030504040204" pitchFamily="50" charset="-128"/>
                  <a:ea typeface="メイリオ" panose="020B0604030504040204" pitchFamily="50" charset="-128"/>
                </a:rPr>
                <a:t>1.5</a:t>
              </a:r>
              <a:r>
                <a:rPr lang="ja-JP" altLang="en-US" kern="1200" dirty="0">
                  <a:solidFill>
                    <a:srgbClr val="000000"/>
                  </a:solidFill>
                  <a:latin typeface="メイリオ" panose="020B0604030504040204" pitchFamily="50" charset="-128"/>
                  <a:ea typeface="メイリオ" panose="020B0604030504040204" pitchFamily="50" charset="-128"/>
                </a:rPr>
                <a:t>年後にモデル検証を行い、妥当性が証明されている。人材情報の共通言語化が図られ、現場責任者との</a:t>
              </a:r>
              <a:r>
                <a:rPr lang="ja-JP" altLang="en-US" kern="1200" dirty="0">
                  <a:solidFill>
                    <a:srgbClr val="FF0000"/>
                  </a:solidFill>
                  <a:latin typeface="メイリオ" panose="020B0604030504040204" pitchFamily="50" charset="-128"/>
                  <a:ea typeface="メイリオ" panose="020B0604030504040204" pitchFamily="50" charset="-128"/>
                </a:rPr>
                <a:t>タレントレビューで活用</a:t>
              </a:r>
              <a:r>
                <a:rPr lang="ja-JP" altLang="en-US" kern="1200" dirty="0">
                  <a:solidFill>
                    <a:srgbClr val="000000"/>
                  </a:solidFill>
                  <a:latin typeface="メイリオ" panose="020B0604030504040204" pitchFamily="50" charset="-128"/>
                  <a:ea typeface="メイリオ" panose="020B0604030504040204" pitchFamily="50" charset="-128"/>
                </a:rPr>
                <a:t>されている。</a:t>
              </a:r>
            </a:p>
            <a:p>
              <a:pPr marL="285750" indent="-285750" fontAlgn="base">
                <a:spcBef>
                  <a:spcPct val="0"/>
                </a:spcBef>
                <a:spcAft>
                  <a:spcPct val="0"/>
                </a:spcAft>
                <a:buFont typeface="Wingdings" panose="05000000000000000000" pitchFamily="2" charset="2"/>
                <a:buChar char="Ø"/>
                <a:defRPr/>
              </a:pPr>
              <a:endParaRPr kumimoji="0" lang="ja-JP" altLang="ja-JP" sz="1800" kern="1200" dirty="0">
                <a:solidFill>
                  <a:srgbClr val="000000"/>
                </a:solidFill>
                <a:latin typeface="Calibri" panose="020F0502020204030204" pitchFamily="34" charset="0"/>
                <a:sym typeface="Calibri" panose="020F0502020204030204" pitchFamily="34" charset="0"/>
              </a:endParaRPr>
            </a:p>
          </p:txBody>
        </p:sp>
        <p:sp>
          <p:nvSpPr>
            <p:cNvPr id="65607" name="Shape 137"/>
            <p:cNvSpPr txBox="1">
              <a:spLocks noChangeArrowheads="1"/>
            </p:cNvSpPr>
            <p:nvPr/>
          </p:nvSpPr>
          <p:spPr bwMode="auto">
            <a:xfrm>
              <a:off x="4434011" y="4506851"/>
              <a:ext cx="3502321" cy="449534"/>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0" fontAlgn="base" hangingPunct="0">
                <a:spcBef>
                  <a:spcPct val="0"/>
                </a:spcBef>
                <a:spcAft>
                  <a:spcPct val="0"/>
                </a:spcAft>
                <a:buSzPct val="25000"/>
              </a:pPr>
              <a:r>
                <a:rPr lang="ja-JP" altLang="en-US" sz="1800" b="1" kern="1200">
                  <a:solidFill>
                    <a:srgbClr val="FFFFFF"/>
                  </a:solidFill>
                  <a:latin typeface="Calibri" pitchFamily="34" charset="0"/>
                  <a:sym typeface="Calibri" pitchFamily="34" charset="0"/>
                </a:rPr>
                <a:t>効果</a:t>
              </a:r>
              <a:endParaRPr lang="en-US" altLang="ja-JP" sz="1800" b="1" kern="1200">
                <a:solidFill>
                  <a:srgbClr val="FFFFFF"/>
                </a:solidFill>
                <a:latin typeface="Calibri" pitchFamily="34" charset="0"/>
                <a:sym typeface="Calibri" pitchFamily="34" charset="0"/>
              </a:endParaRPr>
            </a:p>
          </p:txBody>
        </p:sp>
      </p:grpSp>
      <p:grpSp>
        <p:nvGrpSpPr>
          <p:cNvPr id="65542" name="グループ化 12"/>
          <p:cNvGrpSpPr>
            <a:grpSpLocks/>
          </p:cNvGrpSpPr>
          <p:nvPr/>
        </p:nvGrpSpPr>
        <p:grpSpPr bwMode="auto">
          <a:xfrm>
            <a:off x="2973186" y="4584168"/>
            <a:ext cx="2971800" cy="1914525"/>
            <a:chOff x="4434011" y="4506851"/>
            <a:chExt cx="3502321" cy="2177891"/>
          </a:xfrm>
        </p:grpSpPr>
        <p:sp>
          <p:nvSpPr>
            <p:cNvPr id="65604" name="Shape 337"/>
            <p:cNvSpPr>
              <a:spLocks noChangeArrowheads="1"/>
            </p:cNvSpPr>
            <p:nvPr/>
          </p:nvSpPr>
          <p:spPr bwMode="auto">
            <a:xfrm>
              <a:off x="4434011" y="4932142"/>
              <a:ext cx="3502321" cy="1752600"/>
            </a:xfrm>
            <a:prstGeom prst="rect">
              <a:avLst/>
            </a:prstGeom>
            <a:solidFill>
              <a:schemeClr val="bg1"/>
            </a:solidFill>
            <a:ln w="12700">
              <a:solidFill>
                <a:srgbClr val="4CB8C1"/>
              </a:solidFill>
              <a:round/>
              <a:headEnd/>
              <a:tailEnd/>
            </a:ln>
          </p:spPr>
          <p:txBody>
            <a:bodyPr lIns="91425" tIns="45700" rIns="91425" bIns="4570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endParaRPr lang="en-US" altLang="ja-JP" kern="1200" dirty="0">
                <a:solidFill>
                  <a:srgbClr val="000000"/>
                </a:solidFill>
                <a:latin typeface="メイリオ" pitchFamily="50" charset="-128"/>
                <a:ea typeface="メイリオ" pitchFamily="50" charset="-128"/>
                <a:cs typeface="メイリオ" pitchFamily="50" charset="-128"/>
              </a:endParaRPr>
            </a:p>
            <a:p>
              <a:pPr fontAlgn="base">
                <a:spcBef>
                  <a:spcPct val="0"/>
                </a:spcBef>
                <a:spcAft>
                  <a:spcPct val="0"/>
                </a:spcAft>
              </a:pPr>
              <a:endParaRPr lang="en-US" altLang="ja-JP" kern="1200" dirty="0">
                <a:solidFill>
                  <a:srgbClr val="000000"/>
                </a:solidFill>
                <a:latin typeface="メイリオ" pitchFamily="50" charset="-128"/>
                <a:ea typeface="メイリオ" pitchFamily="50" charset="-128"/>
                <a:cs typeface="メイリオ" pitchFamily="50" charset="-128"/>
              </a:endParaRPr>
            </a:p>
            <a:p>
              <a:pPr fontAlgn="base">
                <a:spcBef>
                  <a:spcPct val="0"/>
                </a:spcBef>
                <a:spcAft>
                  <a:spcPct val="0"/>
                </a:spcAft>
              </a:pPr>
              <a:r>
                <a:rPr lang="ja-JP" altLang="en-US" kern="1200" dirty="0">
                  <a:solidFill>
                    <a:srgbClr val="000000"/>
                  </a:solidFill>
                  <a:latin typeface="メイリオ" pitchFamily="50" charset="-128"/>
                  <a:ea typeface="メイリオ" pitchFamily="50" charset="-128"/>
                  <a:cs typeface="メイリオ" pitchFamily="50" charset="-128"/>
                </a:rPr>
                <a:t>現職営業所長に対する人材データをもとに、</a:t>
              </a:r>
              <a:r>
                <a:rPr lang="ja-JP" altLang="en-US" kern="1200" dirty="0">
                  <a:solidFill>
                    <a:srgbClr val="FF0000"/>
                  </a:solidFill>
                  <a:latin typeface="メイリオ" pitchFamily="50" charset="-128"/>
                  <a:ea typeface="メイリオ" pitchFamily="50" charset="-128"/>
                  <a:cs typeface="メイリオ" pitchFamily="50" charset="-128"/>
                </a:rPr>
                <a:t>実績と評価面を考慮した客観的な「営業所長」モデルを構築。</a:t>
              </a:r>
              <a:endParaRPr lang="en-US" altLang="ja-JP" kern="1200" dirty="0">
                <a:solidFill>
                  <a:srgbClr val="FF0000"/>
                </a:solidFill>
                <a:latin typeface="メイリオ" pitchFamily="50" charset="-128"/>
                <a:ea typeface="メイリオ" pitchFamily="50" charset="-128"/>
                <a:cs typeface="メイリオ" pitchFamily="50" charset="-128"/>
              </a:endParaRPr>
            </a:p>
            <a:p>
              <a:pPr fontAlgn="base">
                <a:spcBef>
                  <a:spcPct val="0"/>
                </a:spcBef>
                <a:spcAft>
                  <a:spcPct val="0"/>
                </a:spcAft>
              </a:pPr>
              <a:r>
                <a:rPr lang="ja-JP" altLang="en-US" kern="1200" dirty="0">
                  <a:solidFill>
                    <a:srgbClr val="000000"/>
                  </a:solidFill>
                  <a:latin typeface="メイリオ" pitchFamily="50" charset="-128"/>
                  <a:ea typeface="メイリオ" pitchFamily="50" charset="-128"/>
                  <a:cs typeface="メイリオ" pitchFamily="50" charset="-128"/>
                </a:rPr>
                <a:t>支店長と所長間に定期面談の際のコーチングツールの提供</a:t>
              </a:r>
              <a:r>
                <a:rPr lang="ja-JP" altLang="en-US" sz="1800" kern="1200" dirty="0">
                  <a:solidFill>
                    <a:srgbClr val="000000"/>
                  </a:solidFill>
                  <a:latin typeface="メイリオ" pitchFamily="50" charset="-128"/>
                  <a:ea typeface="メイリオ" pitchFamily="50" charset="-128"/>
                  <a:cs typeface="メイリオ" pitchFamily="50" charset="-128"/>
                </a:rPr>
                <a:t>。</a:t>
              </a:r>
            </a:p>
            <a:p>
              <a:pPr fontAlgn="base">
                <a:spcBef>
                  <a:spcPct val="0"/>
                </a:spcBef>
                <a:spcAft>
                  <a:spcPct val="0"/>
                </a:spcAft>
              </a:pPr>
              <a:endParaRPr kumimoji="0" lang="ja-JP" altLang="ja-JP" sz="1800" kern="1200" dirty="0">
                <a:solidFill>
                  <a:srgbClr val="000000"/>
                </a:solidFill>
                <a:latin typeface="Calibri" pitchFamily="34" charset="0"/>
                <a:sym typeface="Calibri" pitchFamily="34" charset="0"/>
              </a:endParaRPr>
            </a:p>
          </p:txBody>
        </p:sp>
        <p:sp>
          <p:nvSpPr>
            <p:cNvPr id="65605" name="Shape 137"/>
            <p:cNvSpPr txBox="1">
              <a:spLocks noChangeArrowheads="1"/>
            </p:cNvSpPr>
            <p:nvPr/>
          </p:nvSpPr>
          <p:spPr bwMode="auto">
            <a:xfrm>
              <a:off x="4434011" y="4506851"/>
              <a:ext cx="3502321" cy="449534"/>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0" fontAlgn="base" hangingPunct="0">
                <a:spcBef>
                  <a:spcPct val="0"/>
                </a:spcBef>
                <a:spcAft>
                  <a:spcPct val="0"/>
                </a:spcAft>
                <a:buSzPct val="25000"/>
              </a:pPr>
              <a:r>
                <a:rPr lang="ja-JP" altLang="en-US" sz="1800" b="1" kern="1200" dirty="0">
                  <a:solidFill>
                    <a:srgbClr val="FFFFFF"/>
                  </a:solidFill>
                  <a:latin typeface="Calibri" pitchFamily="34" charset="0"/>
                  <a:sym typeface="Calibri" pitchFamily="34" charset="0"/>
                </a:rPr>
                <a:t>ソリューション</a:t>
              </a:r>
              <a:endParaRPr lang="en-US" altLang="ja-JP" sz="1800" b="1" kern="1200" dirty="0">
                <a:solidFill>
                  <a:srgbClr val="FFFFFF"/>
                </a:solidFill>
                <a:latin typeface="Calibri" pitchFamily="34" charset="0"/>
                <a:sym typeface="Calibri" pitchFamily="34" charset="0"/>
              </a:endParaRPr>
            </a:p>
          </p:txBody>
        </p:sp>
      </p:grpSp>
      <p:sp>
        <p:nvSpPr>
          <p:cNvPr id="65543" name="円/楕円 14"/>
          <p:cNvSpPr>
            <a:spLocks noChangeArrowheads="1"/>
          </p:cNvSpPr>
          <p:nvPr/>
        </p:nvSpPr>
        <p:spPr bwMode="auto">
          <a:xfrm>
            <a:off x="6467475" y="3214688"/>
            <a:ext cx="2097088" cy="876300"/>
          </a:xfrm>
          <a:prstGeom prst="ellipse">
            <a:avLst/>
          </a:prstGeom>
          <a:solidFill>
            <a:srgbClr val="CCFFCC"/>
          </a:solidFill>
          <a:ln w="9525" algn="ctr">
            <a:solidFill>
              <a:schemeClr val="tx1"/>
            </a:solidFill>
            <a:round/>
            <a:headEnd/>
            <a:tailEnd/>
          </a:ln>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base">
              <a:spcBef>
                <a:spcPct val="0"/>
              </a:spcBef>
              <a:spcAft>
                <a:spcPct val="0"/>
              </a:spcAft>
            </a:pPr>
            <a:r>
              <a:rPr kumimoji="0" lang="ja-JP" altLang="en-US" b="1" kern="1200">
                <a:solidFill>
                  <a:srgbClr val="000000"/>
                </a:solidFill>
              </a:rPr>
              <a:t>理想的</a:t>
            </a:r>
            <a:endParaRPr kumimoji="0" lang="en-US" altLang="ja-JP" b="1" kern="1200">
              <a:solidFill>
                <a:srgbClr val="000000"/>
              </a:solidFill>
            </a:endParaRPr>
          </a:p>
          <a:p>
            <a:pPr algn="ctr" fontAlgn="base">
              <a:spcBef>
                <a:spcPct val="0"/>
              </a:spcBef>
              <a:spcAft>
                <a:spcPct val="0"/>
              </a:spcAft>
            </a:pPr>
            <a:r>
              <a:rPr kumimoji="0" lang="ja-JP" altLang="en-US" b="1" kern="1200">
                <a:solidFill>
                  <a:srgbClr val="000000"/>
                </a:solidFill>
              </a:rPr>
              <a:t>営業所長モデル</a:t>
            </a:r>
            <a:endParaRPr kumimoji="0" lang="en-US" altLang="ja-JP" b="1" kern="1200">
              <a:solidFill>
                <a:srgbClr val="000000"/>
              </a:solidFill>
            </a:endParaRPr>
          </a:p>
          <a:p>
            <a:pPr algn="ctr" fontAlgn="base">
              <a:spcBef>
                <a:spcPct val="0"/>
              </a:spcBef>
              <a:spcAft>
                <a:spcPct val="0"/>
              </a:spcAft>
            </a:pPr>
            <a:r>
              <a:rPr kumimoji="0" lang="ja-JP" altLang="en-US" b="1" kern="1200">
                <a:solidFill>
                  <a:srgbClr val="000000"/>
                </a:solidFill>
              </a:rPr>
              <a:t>の構築</a:t>
            </a:r>
            <a:endParaRPr kumimoji="0" lang="en-US" altLang="ja-JP" b="1" kern="1200">
              <a:solidFill>
                <a:srgbClr val="000000"/>
              </a:solidFill>
            </a:endParaRPr>
          </a:p>
        </p:txBody>
      </p:sp>
      <p:grpSp>
        <p:nvGrpSpPr>
          <p:cNvPr id="18" name="グループ化 17"/>
          <p:cNvGrpSpPr/>
          <p:nvPr/>
        </p:nvGrpSpPr>
        <p:grpSpPr bwMode="auto">
          <a:xfrm>
            <a:off x="7277100" y="2311640"/>
            <a:ext cx="609600" cy="750398"/>
            <a:chOff x="3124200" y="2133600"/>
            <a:chExt cx="1371600" cy="2286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grpSpPr>
        <p:sp>
          <p:nvSpPr>
            <p:cNvPr id="19"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0"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1"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2"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3"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65545" name="グループ化 10"/>
          <p:cNvGrpSpPr>
            <a:grpSpLocks/>
          </p:cNvGrpSpPr>
          <p:nvPr/>
        </p:nvGrpSpPr>
        <p:grpSpPr bwMode="auto">
          <a:xfrm>
            <a:off x="855663" y="2749550"/>
            <a:ext cx="914400" cy="666750"/>
            <a:chOff x="7534939" y="1419445"/>
            <a:chExt cx="1833112" cy="1205772"/>
          </a:xfrm>
        </p:grpSpPr>
        <p:grpSp>
          <p:nvGrpSpPr>
            <p:cNvPr id="34" name="グループ化 33"/>
            <p:cNvGrpSpPr/>
            <p:nvPr/>
          </p:nvGrpSpPr>
          <p:grpSpPr>
            <a:xfrm>
              <a:off x="7891657" y="2143234"/>
              <a:ext cx="337943" cy="468637"/>
              <a:chOff x="3124200" y="2133600"/>
              <a:chExt cx="1371600" cy="2286000"/>
            </a:xfrm>
            <a:solidFill>
              <a:schemeClr val="bg1">
                <a:lumMod val="50000"/>
              </a:schemeClr>
            </a:solidFill>
          </p:grpSpPr>
          <p:sp>
            <p:nvSpPr>
              <p:cNvPr id="101" name="Rectangle 22"/>
              <p:cNvSpPr>
                <a:spLocks noChangeArrowheads="1"/>
              </p:cNvSpPr>
              <p:nvPr/>
            </p:nvSpPr>
            <p:spPr bwMode="gray">
              <a:xfrm>
                <a:off x="3276600" y="3810000"/>
                <a:ext cx="1066800" cy="609600"/>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02" name="AutoShape 24"/>
              <p:cNvSpPr>
                <a:spLocks noChangeArrowheads="1"/>
              </p:cNvSpPr>
              <p:nvPr/>
            </p:nvSpPr>
            <p:spPr bwMode="auto">
              <a:xfrm>
                <a:off x="3124200" y="3200400"/>
                <a:ext cx="1371600" cy="914400"/>
              </a:xfrm>
              <a:prstGeom prst="roundRect">
                <a:avLst>
                  <a:gd name="adj" fmla="val 16667"/>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03"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04"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05" name="Oval 21"/>
              <p:cNvSpPr>
                <a:spLocks noChangeArrowheads="1"/>
              </p:cNvSpPr>
              <p:nvPr/>
            </p:nvSpPr>
            <p:spPr bwMode="gray">
              <a:xfrm>
                <a:off x="3276600" y="2133600"/>
                <a:ext cx="1066800" cy="1066800"/>
              </a:xfrm>
              <a:prstGeom prst="ellipse">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35" name="グループ化 34"/>
            <p:cNvGrpSpPr/>
            <p:nvPr/>
          </p:nvGrpSpPr>
          <p:grpSpPr>
            <a:xfrm>
              <a:off x="7534939" y="2119066"/>
              <a:ext cx="337943" cy="468637"/>
              <a:chOff x="3124200" y="2133600"/>
              <a:chExt cx="1371600" cy="2286000"/>
            </a:xfrm>
            <a:solidFill>
              <a:schemeClr val="bg1">
                <a:lumMod val="50000"/>
              </a:schemeClr>
            </a:solidFill>
          </p:grpSpPr>
          <p:sp>
            <p:nvSpPr>
              <p:cNvPr id="96"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97"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98"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9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0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36" name="グループ化 35"/>
            <p:cNvGrpSpPr/>
            <p:nvPr/>
          </p:nvGrpSpPr>
          <p:grpSpPr>
            <a:xfrm>
              <a:off x="8903242" y="1811375"/>
              <a:ext cx="337943" cy="468637"/>
              <a:chOff x="3124200" y="2133600"/>
              <a:chExt cx="1371600" cy="2286000"/>
            </a:xfrm>
            <a:solidFill>
              <a:schemeClr val="bg1">
                <a:lumMod val="50000"/>
              </a:schemeClr>
            </a:solidFill>
          </p:grpSpPr>
          <p:sp>
            <p:nvSpPr>
              <p:cNvPr id="91"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92"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93"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94"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95"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37" name="グループ化 36"/>
            <p:cNvGrpSpPr/>
            <p:nvPr/>
          </p:nvGrpSpPr>
          <p:grpSpPr>
            <a:xfrm>
              <a:off x="8657798" y="1477604"/>
              <a:ext cx="337943" cy="468637"/>
              <a:chOff x="3124200" y="2133600"/>
              <a:chExt cx="1371600" cy="2286000"/>
            </a:xfrm>
            <a:solidFill>
              <a:schemeClr val="bg1">
                <a:lumMod val="50000"/>
              </a:schemeClr>
            </a:solidFill>
          </p:grpSpPr>
          <p:sp>
            <p:nvSpPr>
              <p:cNvPr id="86"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87"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88"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8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9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38" name="グループ化 37"/>
            <p:cNvGrpSpPr/>
            <p:nvPr/>
          </p:nvGrpSpPr>
          <p:grpSpPr>
            <a:xfrm>
              <a:off x="8241870" y="1453456"/>
              <a:ext cx="337943" cy="468637"/>
              <a:chOff x="3124200" y="2133600"/>
              <a:chExt cx="1371600" cy="2286000"/>
            </a:xfrm>
            <a:solidFill>
              <a:schemeClr val="bg1">
                <a:lumMod val="50000"/>
              </a:schemeClr>
            </a:solidFill>
          </p:grpSpPr>
          <p:sp>
            <p:nvSpPr>
              <p:cNvPr id="81"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82"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83"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84"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85"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39" name="グループ化 38"/>
            <p:cNvGrpSpPr/>
            <p:nvPr/>
          </p:nvGrpSpPr>
          <p:grpSpPr>
            <a:xfrm>
              <a:off x="7816558" y="1419445"/>
              <a:ext cx="337943" cy="468637"/>
              <a:chOff x="3124200" y="2133600"/>
              <a:chExt cx="1371600" cy="2286000"/>
            </a:xfrm>
            <a:solidFill>
              <a:schemeClr val="bg1">
                <a:lumMod val="50000"/>
              </a:schemeClr>
            </a:solidFill>
          </p:grpSpPr>
          <p:sp>
            <p:nvSpPr>
              <p:cNvPr id="76" name="Oval 21"/>
              <p:cNvSpPr>
                <a:spLocks noChangeArrowheads="1"/>
              </p:cNvSpPr>
              <p:nvPr/>
            </p:nvSpPr>
            <p:spPr bwMode="gray">
              <a:xfrm>
                <a:off x="3276600" y="2133600"/>
                <a:ext cx="1066800" cy="1066800"/>
              </a:xfrm>
              <a:prstGeom prst="ellipse">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77"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78" name="AutoShape 24"/>
              <p:cNvSpPr>
                <a:spLocks noChangeArrowheads="1"/>
              </p:cNvSpPr>
              <p:nvPr/>
            </p:nvSpPr>
            <p:spPr bwMode="auto">
              <a:xfrm>
                <a:off x="3124200" y="3200400"/>
                <a:ext cx="1371600" cy="914400"/>
              </a:xfrm>
              <a:prstGeom prst="roundRect">
                <a:avLst>
                  <a:gd name="adj" fmla="val 16667"/>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7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8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40" name="グループ化 39"/>
            <p:cNvGrpSpPr/>
            <p:nvPr/>
          </p:nvGrpSpPr>
          <p:grpSpPr>
            <a:xfrm>
              <a:off x="8439758" y="1790029"/>
              <a:ext cx="337943" cy="468637"/>
              <a:chOff x="3124200" y="2133600"/>
              <a:chExt cx="1371600" cy="2286000"/>
            </a:xfrm>
            <a:solidFill>
              <a:schemeClr val="bg1">
                <a:lumMod val="50000"/>
              </a:schemeClr>
            </a:solidFill>
          </p:grpSpPr>
          <p:sp>
            <p:nvSpPr>
              <p:cNvPr id="71" name="Oval 21"/>
              <p:cNvSpPr>
                <a:spLocks noChangeArrowheads="1"/>
              </p:cNvSpPr>
              <p:nvPr/>
            </p:nvSpPr>
            <p:spPr bwMode="gray">
              <a:xfrm>
                <a:off x="3276600" y="2133600"/>
                <a:ext cx="1066800" cy="1066800"/>
              </a:xfrm>
              <a:prstGeom prst="ellipse">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72"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73" name="AutoShape 24"/>
              <p:cNvSpPr>
                <a:spLocks noChangeArrowheads="1"/>
              </p:cNvSpPr>
              <p:nvPr/>
            </p:nvSpPr>
            <p:spPr bwMode="auto">
              <a:xfrm>
                <a:off x="3124200" y="3200400"/>
                <a:ext cx="1371600" cy="914400"/>
              </a:xfrm>
              <a:prstGeom prst="roundRect">
                <a:avLst>
                  <a:gd name="adj" fmla="val 16667"/>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74"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75"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41" name="グループ化 40"/>
            <p:cNvGrpSpPr/>
            <p:nvPr/>
          </p:nvGrpSpPr>
          <p:grpSpPr>
            <a:xfrm>
              <a:off x="8657798" y="2139918"/>
              <a:ext cx="337943" cy="468637"/>
              <a:chOff x="3124200" y="2133600"/>
              <a:chExt cx="1371600" cy="2286000"/>
            </a:xfrm>
            <a:solidFill>
              <a:schemeClr val="bg1">
                <a:lumMod val="50000"/>
              </a:schemeClr>
            </a:solidFill>
          </p:grpSpPr>
          <p:sp>
            <p:nvSpPr>
              <p:cNvPr id="66"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67"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68"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6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7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42" name="グループ化 41"/>
            <p:cNvGrpSpPr/>
            <p:nvPr/>
          </p:nvGrpSpPr>
          <p:grpSpPr>
            <a:xfrm>
              <a:off x="8043982" y="1783415"/>
              <a:ext cx="337943" cy="468637"/>
              <a:chOff x="3124200" y="2133600"/>
              <a:chExt cx="1371600" cy="2286000"/>
            </a:xfrm>
            <a:solidFill>
              <a:schemeClr val="bg1">
                <a:lumMod val="50000"/>
              </a:schemeClr>
            </a:solidFill>
          </p:grpSpPr>
          <p:sp>
            <p:nvSpPr>
              <p:cNvPr id="61"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62"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63"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64"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65"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43" name="グループ化 42"/>
            <p:cNvGrpSpPr/>
            <p:nvPr/>
          </p:nvGrpSpPr>
          <p:grpSpPr>
            <a:xfrm>
              <a:off x="7666361" y="1800446"/>
              <a:ext cx="337943" cy="468637"/>
              <a:chOff x="3124200" y="2133600"/>
              <a:chExt cx="1371600" cy="2286000"/>
            </a:xfrm>
            <a:solidFill>
              <a:schemeClr val="bg1">
                <a:lumMod val="50000"/>
              </a:schemeClr>
            </a:solidFill>
          </p:grpSpPr>
          <p:sp>
            <p:nvSpPr>
              <p:cNvPr id="56"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57"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58"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5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6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44" name="グループ化 43"/>
            <p:cNvGrpSpPr/>
            <p:nvPr/>
          </p:nvGrpSpPr>
          <p:grpSpPr>
            <a:xfrm>
              <a:off x="8285488" y="2119066"/>
              <a:ext cx="337943" cy="468637"/>
              <a:chOff x="3124200" y="2133600"/>
              <a:chExt cx="1371600" cy="2286000"/>
            </a:xfrm>
            <a:solidFill>
              <a:schemeClr val="bg1">
                <a:lumMod val="50000"/>
              </a:schemeClr>
            </a:solidFill>
          </p:grpSpPr>
          <p:sp>
            <p:nvSpPr>
              <p:cNvPr id="51"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52"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53"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54"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55"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45" name="グループ化 44"/>
            <p:cNvGrpSpPr/>
            <p:nvPr/>
          </p:nvGrpSpPr>
          <p:grpSpPr>
            <a:xfrm>
              <a:off x="9030108" y="2156580"/>
              <a:ext cx="337943" cy="468637"/>
              <a:chOff x="3124200" y="2133600"/>
              <a:chExt cx="1371600" cy="2286000"/>
            </a:xfrm>
            <a:solidFill>
              <a:schemeClr val="bg1">
                <a:lumMod val="50000"/>
              </a:schemeClr>
            </a:solidFill>
          </p:grpSpPr>
          <p:sp>
            <p:nvSpPr>
              <p:cNvPr id="46"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47"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48"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4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5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grpSp>
        <p:nvGrpSpPr>
          <p:cNvPr id="65546" name="グループ化 10"/>
          <p:cNvGrpSpPr>
            <a:grpSpLocks/>
          </p:cNvGrpSpPr>
          <p:nvPr/>
        </p:nvGrpSpPr>
        <p:grpSpPr bwMode="auto">
          <a:xfrm>
            <a:off x="3692525" y="1905000"/>
            <a:ext cx="915988" cy="647700"/>
            <a:chOff x="7534939" y="1419445"/>
            <a:chExt cx="1833112" cy="1205772"/>
          </a:xfrm>
        </p:grpSpPr>
        <p:grpSp>
          <p:nvGrpSpPr>
            <p:cNvPr id="107" name="グループ化 106"/>
            <p:cNvGrpSpPr/>
            <p:nvPr/>
          </p:nvGrpSpPr>
          <p:grpSpPr>
            <a:xfrm>
              <a:off x="7891657" y="2143234"/>
              <a:ext cx="337943" cy="468637"/>
              <a:chOff x="3124200" y="2133600"/>
              <a:chExt cx="1371600" cy="2286000"/>
            </a:xfrm>
            <a:solidFill>
              <a:schemeClr val="bg1">
                <a:lumMod val="50000"/>
              </a:schemeClr>
            </a:solidFill>
          </p:grpSpPr>
          <p:sp>
            <p:nvSpPr>
              <p:cNvPr id="174" name="Rectangle 22"/>
              <p:cNvSpPr>
                <a:spLocks noChangeArrowheads="1"/>
              </p:cNvSpPr>
              <p:nvPr/>
            </p:nvSpPr>
            <p:spPr bwMode="gray">
              <a:xfrm>
                <a:off x="3276600" y="3810000"/>
                <a:ext cx="1066800" cy="609600"/>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75" name="AutoShape 24"/>
              <p:cNvSpPr>
                <a:spLocks noChangeArrowheads="1"/>
              </p:cNvSpPr>
              <p:nvPr/>
            </p:nvSpPr>
            <p:spPr bwMode="auto">
              <a:xfrm>
                <a:off x="3124200" y="3200400"/>
                <a:ext cx="1371600" cy="914400"/>
              </a:xfrm>
              <a:prstGeom prst="roundRect">
                <a:avLst>
                  <a:gd name="adj" fmla="val 16667"/>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76"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77"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78" name="Oval 21"/>
              <p:cNvSpPr>
                <a:spLocks noChangeArrowheads="1"/>
              </p:cNvSpPr>
              <p:nvPr/>
            </p:nvSpPr>
            <p:spPr bwMode="gray">
              <a:xfrm>
                <a:off x="3276600" y="2133600"/>
                <a:ext cx="1066800" cy="1066800"/>
              </a:xfrm>
              <a:prstGeom prst="ellipse">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108" name="グループ化 107"/>
            <p:cNvGrpSpPr/>
            <p:nvPr/>
          </p:nvGrpSpPr>
          <p:grpSpPr>
            <a:xfrm>
              <a:off x="7534939" y="2119066"/>
              <a:ext cx="337943" cy="468637"/>
              <a:chOff x="3124200" y="2133600"/>
              <a:chExt cx="1371600" cy="2286000"/>
            </a:xfrm>
            <a:solidFill>
              <a:schemeClr val="bg1">
                <a:lumMod val="50000"/>
              </a:schemeClr>
            </a:solidFill>
          </p:grpSpPr>
          <p:sp>
            <p:nvSpPr>
              <p:cNvPr id="169"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70"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71"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72"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73"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109" name="グループ化 108"/>
            <p:cNvGrpSpPr/>
            <p:nvPr/>
          </p:nvGrpSpPr>
          <p:grpSpPr>
            <a:xfrm>
              <a:off x="8903242" y="1811375"/>
              <a:ext cx="337943" cy="468637"/>
              <a:chOff x="3124200" y="2133600"/>
              <a:chExt cx="1371600" cy="2286000"/>
            </a:xfrm>
            <a:solidFill>
              <a:schemeClr val="bg1">
                <a:lumMod val="50000"/>
              </a:schemeClr>
            </a:solidFill>
          </p:grpSpPr>
          <p:sp>
            <p:nvSpPr>
              <p:cNvPr id="164"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65"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66"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67"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68"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110" name="グループ化 109"/>
            <p:cNvGrpSpPr/>
            <p:nvPr/>
          </p:nvGrpSpPr>
          <p:grpSpPr>
            <a:xfrm>
              <a:off x="8657798" y="1477604"/>
              <a:ext cx="337943" cy="468637"/>
              <a:chOff x="3124200" y="2133600"/>
              <a:chExt cx="1371600" cy="2286000"/>
            </a:xfrm>
            <a:solidFill>
              <a:schemeClr val="bg1">
                <a:lumMod val="50000"/>
              </a:schemeClr>
            </a:solidFill>
          </p:grpSpPr>
          <p:sp>
            <p:nvSpPr>
              <p:cNvPr id="159"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60"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61"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62"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63"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111" name="グループ化 110"/>
            <p:cNvGrpSpPr/>
            <p:nvPr/>
          </p:nvGrpSpPr>
          <p:grpSpPr>
            <a:xfrm>
              <a:off x="8241870" y="1453456"/>
              <a:ext cx="337943" cy="468637"/>
              <a:chOff x="3124200" y="2133600"/>
              <a:chExt cx="1371600" cy="2286000"/>
            </a:xfrm>
            <a:solidFill>
              <a:schemeClr val="bg1">
                <a:lumMod val="50000"/>
              </a:schemeClr>
            </a:solidFill>
          </p:grpSpPr>
          <p:sp>
            <p:nvSpPr>
              <p:cNvPr id="154"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55"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56"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57"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58"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112" name="グループ化 111"/>
            <p:cNvGrpSpPr/>
            <p:nvPr/>
          </p:nvGrpSpPr>
          <p:grpSpPr>
            <a:xfrm>
              <a:off x="7816558" y="1419445"/>
              <a:ext cx="337943" cy="468637"/>
              <a:chOff x="3124200" y="2133600"/>
              <a:chExt cx="1371600" cy="2286000"/>
            </a:xfrm>
            <a:solidFill>
              <a:schemeClr val="bg1">
                <a:lumMod val="50000"/>
              </a:schemeClr>
            </a:solidFill>
          </p:grpSpPr>
          <p:sp>
            <p:nvSpPr>
              <p:cNvPr id="149" name="Oval 21"/>
              <p:cNvSpPr>
                <a:spLocks noChangeArrowheads="1"/>
              </p:cNvSpPr>
              <p:nvPr/>
            </p:nvSpPr>
            <p:spPr bwMode="gray">
              <a:xfrm>
                <a:off x="3276600" y="2133600"/>
                <a:ext cx="1066800" cy="1066800"/>
              </a:xfrm>
              <a:prstGeom prst="ellipse">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50"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51" name="AutoShape 24"/>
              <p:cNvSpPr>
                <a:spLocks noChangeArrowheads="1"/>
              </p:cNvSpPr>
              <p:nvPr/>
            </p:nvSpPr>
            <p:spPr bwMode="auto">
              <a:xfrm>
                <a:off x="3124200" y="3200400"/>
                <a:ext cx="1371600" cy="914400"/>
              </a:xfrm>
              <a:prstGeom prst="roundRect">
                <a:avLst>
                  <a:gd name="adj" fmla="val 16667"/>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52"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53"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113" name="グループ化 112"/>
            <p:cNvGrpSpPr/>
            <p:nvPr/>
          </p:nvGrpSpPr>
          <p:grpSpPr>
            <a:xfrm>
              <a:off x="8439758" y="1790029"/>
              <a:ext cx="337943" cy="468637"/>
              <a:chOff x="3124200" y="2133600"/>
              <a:chExt cx="1371600" cy="2286000"/>
            </a:xfrm>
            <a:solidFill>
              <a:schemeClr val="bg1">
                <a:lumMod val="50000"/>
              </a:schemeClr>
            </a:solidFill>
          </p:grpSpPr>
          <p:sp>
            <p:nvSpPr>
              <p:cNvPr id="144" name="Oval 21"/>
              <p:cNvSpPr>
                <a:spLocks noChangeArrowheads="1"/>
              </p:cNvSpPr>
              <p:nvPr/>
            </p:nvSpPr>
            <p:spPr bwMode="gray">
              <a:xfrm>
                <a:off x="3276600" y="2133600"/>
                <a:ext cx="1066800" cy="1066800"/>
              </a:xfrm>
              <a:prstGeom prst="ellipse">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45"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46" name="AutoShape 24"/>
              <p:cNvSpPr>
                <a:spLocks noChangeArrowheads="1"/>
              </p:cNvSpPr>
              <p:nvPr/>
            </p:nvSpPr>
            <p:spPr bwMode="auto">
              <a:xfrm>
                <a:off x="3124200" y="3200400"/>
                <a:ext cx="1371600" cy="914400"/>
              </a:xfrm>
              <a:prstGeom prst="roundRect">
                <a:avLst>
                  <a:gd name="adj" fmla="val 16667"/>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47"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48"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114" name="グループ化 113"/>
            <p:cNvGrpSpPr/>
            <p:nvPr/>
          </p:nvGrpSpPr>
          <p:grpSpPr>
            <a:xfrm>
              <a:off x="8657798" y="2139918"/>
              <a:ext cx="337943" cy="468637"/>
              <a:chOff x="3124200" y="2133600"/>
              <a:chExt cx="1371600" cy="2286000"/>
            </a:xfrm>
            <a:solidFill>
              <a:schemeClr val="bg1">
                <a:lumMod val="50000"/>
              </a:schemeClr>
            </a:solidFill>
          </p:grpSpPr>
          <p:sp>
            <p:nvSpPr>
              <p:cNvPr id="139"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40"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41"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42"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43"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115" name="グループ化 114"/>
            <p:cNvGrpSpPr/>
            <p:nvPr/>
          </p:nvGrpSpPr>
          <p:grpSpPr>
            <a:xfrm>
              <a:off x="8043982" y="1783415"/>
              <a:ext cx="337943" cy="468637"/>
              <a:chOff x="3124200" y="2133600"/>
              <a:chExt cx="1371600" cy="2286000"/>
            </a:xfrm>
            <a:solidFill>
              <a:schemeClr val="bg1">
                <a:lumMod val="50000"/>
              </a:schemeClr>
            </a:solidFill>
          </p:grpSpPr>
          <p:sp>
            <p:nvSpPr>
              <p:cNvPr id="134"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35"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36"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37"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38"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116" name="グループ化 115"/>
            <p:cNvGrpSpPr/>
            <p:nvPr/>
          </p:nvGrpSpPr>
          <p:grpSpPr>
            <a:xfrm>
              <a:off x="7666361" y="1800446"/>
              <a:ext cx="337943" cy="468637"/>
              <a:chOff x="3124200" y="2133600"/>
              <a:chExt cx="1371600" cy="2286000"/>
            </a:xfrm>
            <a:solidFill>
              <a:schemeClr val="bg1">
                <a:lumMod val="50000"/>
              </a:schemeClr>
            </a:solidFill>
          </p:grpSpPr>
          <p:sp>
            <p:nvSpPr>
              <p:cNvPr id="129"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30"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31"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32"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33"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117" name="グループ化 116"/>
            <p:cNvGrpSpPr/>
            <p:nvPr/>
          </p:nvGrpSpPr>
          <p:grpSpPr>
            <a:xfrm>
              <a:off x="8285488" y="2119066"/>
              <a:ext cx="337943" cy="468637"/>
              <a:chOff x="3124200" y="2133600"/>
              <a:chExt cx="1371600" cy="2286000"/>
            </a:xfrm>
            <a:solidFill>
              <a:schemeClr val="bg1">
                <a:lumMod val="50000"/>
              </a:schemeClr>
            </a:solidFill>
          </p:grpSpPr>
          <p:sp>
            <p:nvSpPr>
              <p:cNvPr id="124"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25"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26"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27"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28"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118" name="グループ化 117"/>
            <p:cNvGrpSpPr/>
            <p:nvPr/>
          </p:nvGrpSpPr>
          <p:grpSpPr>
            <a:xfrm>
              <a:off x="9030108" y="2156580"/>
              <a:ext cx="337943" cy="468637"/>
              <a:chOff x="3124200" y="2133600"/>
              <a:chExt cx="1371600" cy="2286000"/>
            </a:xfrm>
            <a:solidFill>
              <a:schemeClr val="bg1">
                <a:lumMod val="50000"/>
              </a:schemeClr>
            </a:solidFill>
          </p:grpSpPr>
          <p:sp>
            <p:nvSpPr>
              <p:cNvPr id="119"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20"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21"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22"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23"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grpSp>
        <p:nvGrpSpPr>
          <p:cNvPr id="65547" name="グループ化 10"/>
          <p:cNvGrpSpPr>
            <a:grpSpLocks/>
          </p:cNvGrpSpPr>
          <p:nvPr/>
        </p:nvGrpSpPr>
        <p:grpSpPr bwMode="auto">
          <a:xfrm>
            <a:off x="2057400" y="3803650"/>
            <a:ext cx="914400" cy="666750"/>
            <a:chOff x="7534939" y="1419445"/>
            <a:chExt cx="1833112" cy="1205772"/>
          </a:xfrm>
        </p:grpSpPr>
        <p:grpSp>
          <p:nvGrpSpPr>
            <p:cNvPr id="180" name="グループ化 179"/>
            <p:cNvGrpSpPr/>
            <p:nvPr/>
          </p:nvGrpSpPr>
          <p:grpSpPr>
            <a:xfrm>
              <a:off x="7891657" y="2143234"/>
              <a:ext cx="337943" cy="468637"/>
              <a:chOff x="3124200" y="2133600"/>
              <a:chExt cx="1371600" cy="2286000"/>
            </a:xfrm>
            <a:solidFill>
              <a:schemeClr val="bg1">
                <a:lumMod val="50000"/>
              </a:schemeClr>
            </a:solidFill>
          </p:grpSpPr>
          <p:sp>
            <p:nvSpPr>
              <p:cNvPr id="248" name="Rectangle 22"/>
              <p:cNvSpPr>
                <a:spLocks noChangeArrowheads="1"/>
              </p:cNvSpPr>
              <p:nvPr/>
            </p:nvSpPr>
            <p:spPr bwMode="gray">
              <a:xfrm>
                <a:off x="3276600" y="3810000"/>
                <a:ext cx="1066800" cy="609600"/>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49" name="AutoShape 24"/>
              <p:cNvSpPr>
                <a:spLocks noChangeArrowheads="1"/>
              </p:cNvSpPr>
              <p:nvPr/>
            </p:nvSpPr>
            <p:spPr bwMode="auto">
              <a:xfrm>
                <a:off x="3124200" y="3200400"/>
                <a:ext cx="1371600" cy="914400"/>
              </a:xfrm>
              <a:prstGeom prst="roundRect">
                <a:avLst>
                  <a:gd name="adj" fmla="val 16667"/>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50"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51"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52" name="Oval 21"/>
              <p:cNvSpPr>
                <a:spLocks noChangeArrowheads="1"/>
              </p:cNvSpPr>
              <p:nvPr/>
            </p:nvSpPr>
            <p:spPr bwMode="gray">
              <a:xfrm>
                <a:off x="3276600" y="2133600"/>
                <a:ext cx="1066800" cy="1066800"/>
              </a:xfrm>
              <a:prstGeom prst="ellipse">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181" name="グループ化 180"/>
            <p:cNvGrpSpPr/>
            <p:nvPr/>
          </p:nvGrpSpPr>
          <p:grpSpPr>
            <a:xfrm>
              <a:off x="7534939" y="2119066"/>
              <a:ext cx="337943" cy="468637"/>
              <a:chOff x="3124200" y="2133600"/>
              <a:chExt cx="1371600" cy="2286000"/>
            </a:xfrm>
            <a:solidFill>
              <a:schemeClr val="bg1">
                <a:lumMod val="50000"/>
              </a:schemeClr>
            </a:solidFill>
          </p:grpSpPr>
          <p:sp>
            <p:nvSpPr>
              <p:cNvPr id="243"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44"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45"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46"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47"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182" name="グループ化 181"/>
            <p:cNvGrpSpPr/>
            <p:nvPr/>
          </p:nvGrpSpPr>
          <p:grpSpPr>
            <a:xfrm>
              <a:off x="8903242" y="1811375"/>
              <a:ext cx="337943" cy="468637"/>
              <a:chOff x="3124200" y="2133600"/>
              <a:chExt cx="1371600" cy="2286000"/>
            </a:xfrm>
            <a:solidFill>
              <a:schemeClr val="bg1">
                <a:lumMod val="50000"/>
              </a:schemeClr>
            </a:solidFill>
          </p:grpSpPr>
          <p:sp>
            <p:nvSpPr>
              <p:cNvPr id="238"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39"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40"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41"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42"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183" name="グループ化 182"/>
            <p:cNvGrpSpPr/>
            <p:nvPr/>
          </p:nvGrpSpPr>
          <p:grpSpPr>
            <a:xfrm>
              <a:off x="8657798" y="1477604"/>
              <a:ext cx="337943" cy="468637"/>
              <a:chOff x="3124200" y="2133600"/>
              <a:chExt cx="1371600" cy="2286000"/>
            </a:xfrm>
            <a:solidFill>
              <a:schemeClr val="bg1">
                <a:lumMod val="50000"/>
              </a:schemeClr>
            </a:solidFill>
          </p:grpSpPr>
          <p:sp>
            <p:nvSpPr>
              <p:cNvPr id="233"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34"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35"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36"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37"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184" name="グループ化 183"/>
            <p:cNvGrpSpPr/>
            <p:nvPr/>
          </p:nvGrpSpPr>
          <p:grpSpPr>
            <a:xfrm>
              <a:off x="8241870" y="1453456"/>
              <a:ext cx="337943" cy="468637"/>
              <a:chOff x="3124200" y="2133600"/>
              <a:chExt cx="1371600" cy="2286000"/>
            </a:xfrm>
            <a:solidFill>
              <a:schemeClr val="bg1">
                <a:lumMod val="50000"/>
              </a:schemeClr>
            </a:solidFill>
          </p:grpSpPr>
          <p:sp>
            <p:nvSpPr>
              <p:cNvPr id="228"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29"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30"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31"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32"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185" name="グループ化 184"/>
            <p:cNvGrpSpPr/>
            <p:nvPr/>
          </p:nvGrpSpPr>
          <p:grpSpPr>
            <a:xfrm>
              <a:off x="7816558" y="1419445"/>
              <a:ext cx="337943" cy="468637"/>
              <a:chOff x="3124200" y="2133600"/>
              <a:chExt cx="1371600" cy="2286000"/>
            </a:xfrm>
            <a:solidFill>
              <a:schemeClr val="bg1">
                <a:lumMod val="50000"/>
              </a:schemeClr>
            </a:solidFill>
          </p:grpSpPr>
          <p:sp>
            <p:nvSpPr>
              <p:cNvPr id="223" name="Oval 21"/>
              <p:cNvSpPr>
                <a:spLocks noChangeArrowheads="1"/>
              </p:cNvSpPr>
              <p:nvPr/>
            </p:nvSpPr>
            <p:spPr bwMode="gray">
              <a:xfrm>
                <a:off x="3276600" y="2133600"/>
                <a:ext cx="1066800" cy="1066800"/>
              </a:xfrm>
              <a:prstGeom prst="ellipse">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24"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25" name="AutoShape 24"/>
              <p:cNvSpPr>
                <a:spLocks noChangeArrowheads="1"/>
              </p:cNvSpPr>
              <p:nvPr/>
            </p:nvSpPr>
            <p:spPr bwMode="auto">
              <a:xfrm>
                <a:off x="3124200" y="3200400"/>
                <a:ext cx="1371600" cy="914400"/>
              </a:xfrm>
              <a:prstGeom prst="roundRect">
                <a:avLst>
                  <a:gd name="adj" fmla="val 16667"/>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26"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27"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186" name="グループ化 185"/>
            <p:cNvGrpSpPr/>
            <p:nvPr/>
          </p:nvGrpSpPr>
          <p:grpSpPr>
            <a:xfrm>
              <a:off x="8439758" y="1790029"/>
              <a:ext cx="337943" cy="468637"/>
              <a:chOff x="3124200" y="2133600"/>
              <a:chExt cx="1371600" cy="2286000"/>
            </a:xfrm>
            <a:solidFill>
              <a:schemeClr val="bg1">
                <a:lumMod val="50000"/>
              </a:schemeClr>
            </a:solidFill>
          </p:grpSpPr>
          <p:sp>
            <p:nvSpPr>
              <p:cNvPr id="217" name="Oval 21"/>
              <p:cNvSpPr>
                <a:spLocks noChangeArrowheads="1"/>
              </p:cNvSpPr>
              <p:nvPr/>
            </p:nvSpPr>
            <p:spPr bwMode="gray">
              <a:xfrm>
                <a:off x="3276600" y="2133600"/>
                <a:ext cx="1066800" cy="1066800"/>
              </a:xfrm>
              <a:prstGeom prst="ellipse">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18"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20" name="AutoShape 24"/>
              <p:cNvSpPr>
                <a:spLocks noChangeArrowheads="1"/>
              </p:cNvSpPr>
              <p:nvPr/>
            </p:nvSpPr>
            <p:spPr bwMode="auto">
              <a:xfrm>
                <a:off x="3124200" y="3200400"/>
                <a:ext cx="1371600" cy="914400"/>
              </a:xfrm>
              <a:prstGeom prst="roundRect">
                <a:avLst>
                  <a:gd name="adj" fmla="val 16667"/>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21"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22"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187" name="グループ化 186"/>
            <p:cNvGrpSpPr/>
            <p:nvPr/>
          </p:nvGrpSpPr>
          <p:grpSpPr>
            <a:xfrm>
              <a:off x="8657798" y="2139918"/>
              <a:ext cx="337943" cy="468637"/>
              <a:chOff x="3124200" y="2133600"/>
              <a:chExt cx="1371600" cy="2286000"/>
            </a:xfrm>
            <a:solidFill>
              <a:schemeClr val="bg1">
                <a:lumMod val="50000"/>
              </a:schemeClr>
            </a:solidFill>
          </p:grpSpPr>
          <p:sp>
            <p:nvSpPr>
              <p:cNvPr id="212"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13"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14"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15"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16"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188" name="グループ化 187"/>
            <p:cNvGrpSpPr/>
            <p:nvPr/>
          </p:nvGrpSpPr>
          <p:grpSpPr>
            <a:xfrm>
              <a:off x="8043982" y="1783415"/>
              <a:ext cx="337943" cy="468637"/>
              <a:chOff x="3124200" y="2133600"/>
              <a:chExt cx="1371600" cy="2286000"/>
            </a:xfrm>
            <a:solidFill>
              <a:schemeClr val="bg1">
                <a:lumMod val="50000"/>
              </a:schemeClr>
            </a:solidFill>
          </p:grpSpPr>
          <p:sp>
            <p:nvSpPr>
              <p:cNvPr id="207"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08"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09"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10"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11"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189" name="グループ化 188"/>
            <p:cNvGrpSpPr/>
            <p:nvPr/>
          </p:nvGrpSpPr>
          <p:grpSpPr>
            <a:xfrm>
              <a:off x="7666361" y="1800446"/>
              <a:ext cx="337943" cy="468637"/>
              <a:chOff x="3124200" y="2133600"/>
              <a:chExt cx="1371600" cy="2286000"/>
            </a:xfrm>
            <a:solidFill>
              <a:schemeClr val="bg1">
                <a:lumMod val="50000"/>
              </a:schemeClr>
            </a:solidFill>
          </p:grpSpPr>
          <p:sp>
            <p:nvSpPr>
              <p:cNvPr id="202"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03"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04"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05"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06"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190" name="グループ化 189"/>
            <p:cNvGrpSpPr/>
            <p:nvPr/>
          </p:nvGrpSpPr>
          <p:grpSpPr>
            <a:xfrm>
              <a:off x="8285488" y="2119066"/>
              <a:ext cx="337943" cy="468637"/>
              <a:chOff x="3124200" y="2133600"/>
              <a:chExt cx="1371600" cy="2286000"/>
            </a:xfrm>
            <a:solidFill>
              <a:schemeClr val="bg1">
                <a:lumMod val="50000"/>
              </a:schemeClr>
            </a:solidFill>
          </p:grpSpPr>
          <p:sp>
            <p:nvSpPr>
              <p:cNvPr id="197"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98"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99"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00"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01"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191" name="グループ化 190"/>
            <p:cNvGrpSpPr/>
            <p:nvPr/>
          </p:nvGrpSpPr>
          <p:grpSpPr>
            <a:xfrm>
              <a:off x="9030108" y="2156580"/>
              <a:ext cx="337943" cy="468637"/>
              <a:chOff x="3124200" y="2133600"/>
              <a:chExt cx="1371600" cy="2286000"/>
            </a:xfrm>
            <a:solidFill>
              <a:schemeClr val="bg1">
                <a:lumMod val="50000"/>
              </a:schemeClr>
            </a:solidFill>
          </p:grpSpPr>
          <p:sp>
            <p:nvSpPr>
              <p:cNvPr id="192"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93"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94"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95"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196"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grpSp>
        <p:nvGrpSpPr>
          <p:cNvPr id="65548" name="グループ化 10"/>
          <p:cNvGrpSpPr>
            <a:grpSpLocks/>
          </p:cNvGrpSpPr>
          <p:nvPr/>
        </p:nvGrpSpPr>
        <p:grpSpPr bwMode="auto">
          <a:xfrm>
            <a:off x="1803400" y="1930400"/>
            <a:ext cx="914400" cy="665163"/>
            <a:chOff x="7534939" y="1419445"/>
            <a:chExt cx="1833112" cy="1205772"/>
          </a:xfrm>
        </p:grpSpPr>
        <p:grpSp>
          <p:nvGrpSpPr>
            <p:cNvPr id="254" name="グループ化 253"/>
            <p:cNvGrpSpPr/>
            <p:nvPr/>
          </p:nvGrpSpPr>
          <p:grpSpPr>
            <a:xfrm>
              <a:off x="7891657" y="2143234"/>
              <a:ext cx="337943" cy="468637"/>
              <a:chOff x="3124200" y="2133600"/>
              <a:chExt cx="1371600" cy="2286000"/>
            </a:xfrm>
            <a:solidFill>
              <a:schemeClr val="bg1">
                <a:lumMod val="50000"/>
              </a:schemeClr>
            </a:solidFill>
          </p:grpSpPr>
          <p:sp>
            <p:nvSpPr>
              <p:cNvPr id="321" name="Rectangle 22"/>
              <p:cNvSpPr>
                <a:spLocks noChangeArrowheads="1"/>
              </p:cNvSpPr>
              <p:nvPr/>
            </p:nvSpPr>
            <p:spPr bwMode="gray">
              <a:xfrm>
                <a:off x="3276600" y="3810000"/>
                <a:ext cx="1066800" cy="609600"/>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322" name="AutoShape 24"/>
              <p:cNvSpPr>
                <a:spLocks noChangeArrowheads="1"/>
              </p:cNvSpPr>
              <p:nvPr/>
            </p:nvSpPr>
            <p:spPr bwMode="auto">
              <a:xfrm>
                <a:off x="3124200" y="3200400"/>
                <a:ext cx="1371600" cy="914400"/>
              </a:xfrm>
              <a:prstGeom prst="roundRect">
                <a:avLst>
                  <a:gd name="adj" fmla="val 16667"/>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323"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324"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325" name="Oval 21"/>
              <p:cNvSpPr>
                <a:spLocks noChangeArrowheads="1"/>
              </p:cNvSpPr>
              <p:nvPr/>
            </p:nvSpPr>
            <p:spPr bwMode="gray">
              <a:xfrm>
                <a:off x="3276600" y="2133600"/>
                <a:ext cx="1066800" cy="1066800"/>
              </a:xfrm>
              <a:prstGeom prst="ellipse">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255" name="グループ化 254"/>
            <p:cNvGrpSpPr/>
            <p:nvPr/>
          </p:nvGrpSpPr>
          <p:grpSpPr>
            <a:xfrm>
              <a:off x="7534939" y="2119066"/>
              <a:ext cx="337943" cy="468637"/>
              <a:chOff x="3124200" y="2133600"/>
              <a:chExt cx="1371600" cy="2286000"/>
            </a:xfrm>
            <a:solidFill>
              <a:schemeClr val="bg1">
                <a:lumMod val="50000"/>
              </a:schemeClr>
            </a:solidFill>
          </p:grpSpPr>
          <p:sp>
            <p:nvSpPr>
              <p:cNvPr id="316"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317"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318"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31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32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256" name="グループ化 255"/>
            <p:cNvGrpSpPr/>
            <p:nvPr/>
          </p:nvGrpSpPr>
          <p:grpSpPr>
            <a:xfrm>
              <a:off x="8903242" y="1811375"/>
              <a:ext cx="337943" cy="468637"/>
              <a:chOff x="3124200" y="2133600"/>
              <a:chExt cx="1371600" cy="2286000"/>
            </a:xfrm>
            <a:solidFill>
              <a:schemeClr val="bg1">
                <a:lumMod val="50000"/>
              </a:schemeClr>
            </a:solidFill>
          </p:grpSpPr>
          <p:sp>
            <p:nvSpPr>
              <p:cNvPr id="311"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312"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313"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314"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315"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257" name="グループ化 256"/>
            <p:cNvGrpSpPr/>
            <p:nvPr/>
          </p:nvGrpSpPr>
          <p:grpSpPr>
            <a:xfrm>
              <a:off x="8657798" y="1477604"/>
              <a:ext cx="337943" cy="468637"/>
              <a:chOff x="3124200" y="2133600"/>
              <a:chExt cx="1371600" cy="2286000"/>
            </a:xfrm>
            <a:solidFill>
              <a:schemeClr val="bg1">
                <a:lumMod val="50000"/>
              </a:schemeClr>
            </a:solidFill>
          </p:grpSpPr>
          <p:sp>
            <p:nvSpPr>
              <p:cNvPr id="306"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307"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308"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30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31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258" name="グループ化 257"/>
            <p:cNvGrpSpPr/>
            <p:nvPr/>
          </p:nvGrpSpPr>
          <p:grpSpPr>
            <a:xfrm>
              <a:off x="8241870" y="1453456"/>
              <a:ext cx="337943" cy="468637"/>
              <a:chOff x="3124200" y="2133600"/>
              <a:chExt cx="1371600" cy="2286000"/>
            </a:xfrm>
            <a:solidFill>
              <a:schemeClr val="bg1">
                <a:lumMod val="50000"/>
              </a:schemeClr>
            </a:solidFill>
          </p:grpSpPr>
          <p:sp>
            <p:nvSpPr>
              <p:cNvPr id="301"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302"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303"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304"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305"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259" name="グループ化 258"/>
            <p:cNvGrpSpPr/>
            <p:nvPr/>
          </p:nvGrpSpPr>
          <p:grpSpPr>
            <a:xfrm>
              <a:off x="7816558" y="1419445"/>
              <a:ext cx="337943" cy="468637"/>
              <a:chOff x="3124200" y="2133600"/>
              <a:chExt cx="1371600" cy="2286000"/>
            </a:xfrm>
            <a:solidFill>
              <a:schemeClr val="bg1">
                <a:lumMod val="50000"/>
              </a:schemeClr>
            </a:solidFill>
          </p:grpSpPr>
          <p:sp>
            <p:nvSpPr>
              <p:cNvPr id="296" name="Oval 21"/>
              <p:cNvSpPr>
                <a:spLocks noChangeArrowheads="1"/>
              </p:cNvSpPr>
              <p:nvPr/>
            </p:nvSpPr>
            <p:spPr bwMode="gray">
              <a:xfrm>
                <a:off x="3276600" y="2133600"/>
                <a:ext cx="1066800" cy="1066800"/>
              </a:xfrm>
              <a:prstGeom prst="ellipse">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97"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98" name="AutoShape 24"/>
              <p:cNvSpPr>
                <a:spLocks noChangeArrowheads="1"/>
              </p:cNvSpPr>
              <p:nvPr/>
            </p:nvSpPr>
            <p:spPr bwMode="auto">
              <a:xfrm>
                <a:off x="3124200" y="3200400"/>
                <a:ext cx="1371600" cy="914400"/>
              </a:xfrm>
              <a:prstGeom prst="roundRect">
                <a:avLst>
                  <a:gd name="adj" fmla="val 16667"/>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9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30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260" name="グループ化 259"/>
            <p:cNvGrpSpPr/>
            <p:nvPr/>
          </p:nvGrpSpPr>
          <p:grpSpPr>
            <a:xfrm>
              <a:off x="8439758" y="1790029"/>
              <a:ext cx="337943" cy="468637"/>
              <a:chOff x="3124200" y="2133600"/>
              <a:chExt cx="1371600" cy="2286000"/>
            </a:xfrm>
            <a:solidFill>
              <a:schemeClr val="bg1">
                <a:lumMod val="50000"/>
              </a:schemeClr>
            </a:solidFill>
          </p:grpSpPr>
          <p:sp>
            <p:nvSpPr>
              <p:cNvPr id="291" name="Oval 21"/>
              <p:cNvSpPr>
                <a:spLocks noChangeArrowheads="1"/>
              </p:cNvSpPr>
              <p:nvPr/>
            </p:nvSpPr>
            <p:spPr bwMode="gray">
              <a:xfrm>
                <a:off x="3276600" y="2133600"/>
                <a:ext cx="1066800" cy="1066800"/>
              </a:xfrm>
              <a:prstGeom prst="ellipse">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92"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93" name="AutoShape 24"/>
              <p:cNvSpPr>
                <a:spLocks noChangeArrowheads="1"/>
              </p:cNvSpPr>
              <p:nvPr/>
            </p:nvSpPr>
            <p:spPr bwMode="auto">
              <a:xfrm>
                <a:off x="3124200" y="3200400"/>
                <a:ext cx="1371600" cy="914400"/>
              </a:xfrm>
              <a:prstGeom prst="roundRect">
                <a:avLst>
                  <a:gd name="adj" fmla="val 16667"/>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94"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95"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261" name="グループ化 260"/>
            <p:cNvGrpSpPr/>
            <p:nvPr/>
          </p:nvGrpSpPr>
          <p:grpSpPr>
            <a:xfrm>
              <a:off x="8657798" y="2139918"/>
              <a:ext cx="337943" cy="468637"/>
              <a:chOff x="3124200" y="2133600"/>
              <a:chExt cx="1371600" cy="2286000"/>
            </a:xfrm>
            <a:solidFill>
              <a:schemeClr val="bg1">
                <a:lumMod val="50000"/>
              </a:schemeClr>
            </a:solidFill>
          </p:grpSpPr>
          <p:sp>
            <p:nvSpPr>
              <p:cNvPr id="286"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87"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88"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8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9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262" name="グループ化 261"/>
            <p:cNvGrpSpPr/>
            <p:nvPr/>
          </p:nvGrpSpPr>
          <p:grpSpPr>
            <a:xfrm>
              <a:off x="8043982" y="1783415"/>
              <a:ext cx="337943" cy="468637"/>
              <a:chOff x="3124200" y="2133600"/>
              <a:chExt cx="1371600" cy="2286000"/>
            </a:xfrm>
            <a:solidFill>
              <a:schemeClr val="bg1">
                <a:lumMod val="50000"/>
              </a:schemeClr>
            </a:solidFill>
          </p:grpSpPr>
          <p:sp>
            <p:nvSpPr>
              <p:cNvPr id="281"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82"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83"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84"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85"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263" name="グループ化 262"/>
            <p:cNvGrpSpPr/>
            <p:nvPr/>
          </p:nvGrpSpPr>
          <p:grpSpPr>
            <a:xfrm>
              <a:off x="7666361" y="1800446"/>
              <a:ext cx="337943" cy="468637"/>
              <a:chOff x="3124200" y="2133600"/>
              <a:chExt cx="1371600" cy="2286000"/>
            </a:xfrm>
            <a:solidFill>
              <a:schemeClr val="bg1">
                <a:lumMod val="50000"/>
              </a:schemeClr>
            </a:solidFill>
          </p:grpSpPr>
          <p:sp>
            <p:nvSpPr>
              <p:cNvPr id="276"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77"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78"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7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8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264" name="グループ化 263"/>
            <p:cNvGrpSpPr/>
            <p:nvPr/>
          </p:nvGrpSpPr>
          <p:grpSpPr>
            <a:xfrm>
              <a:off x="8285488" y="2119066"/>
              <a:ext cx="337943" cy="468637"/>
              <a:chOff x="3124200" y="2133600"/>
              <a:chExt cx="1371600" cy="2286000"/>
            </a:xfrm>
            <a:solidFill>
              <a:schemeClr val="bg1">
                <a:lumMod val="50000"/>
              </a:schemeClr>
            </a:solidFill>
          </p:grpSpPr>
          <p:sp>
            <p:nvSpPr>
              <p:cNvPr id="271"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72"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73"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74"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75"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nvGrpSpPr>
            <p:cNvPr id="265" name="グループ化 264"/>
            <p:cNvGrpSpPr/>
            <p:nvPr/>
          </p:nvGrpSpPr>
          <p:grpSpPr>
            <a:xfrm>
              <a:off x="9030108" y="2156580"/>
              <a:ext cx="337943" cy="468637"/>
              <a:chOff x="3124200" y="2133600"/>
              <a:chExt cx="1371600" cy="2286000"/>
            </a:xfrm>
            <a:solidFill>
              <a:schemeClr val="bg1">
                <a:lumMod val="50000"/>
              </a:schemeClr>
            </a:solidFill>
          </p:grpSpPr>
          <p:sp>
            <p:nvSpPr>
              <p:cNvPr id="266"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67"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68"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6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sp>
            <p:nvSpPr>
              <p:cNvPr id="27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kumimoji="1" lang="ja-JP" altLang="en-US" sz="1800" kern="1200">
                  <a:solidFill>
                    <a:prstClr val="black"/>
                  </a:solidFill>
                  <a:latin typeface="Arial" panose="020B0604020202020204" pitchFamily="34" charset="0"/>
                  <a:ea typeface="ＭＳ Ｐゴシック" pitchFamily="50" charset="-128"/>
                </a:endParaRPr>
              </a:p>
            </p:txBody>
          </p:sp>
        </p:grpSp>
      </p:grpSp>
      <p:pic>
        <p:nvPicPr>
          <p:cNvPr id="65549" name="図 3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05113" y="2987675"/>
            <a:ext cx="5842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0" name="テキスト ボックス 325"/>
          <p:cNvSpPr txBox="1">
            <a:spLocks noChangeArrowheads="1"/>
          </p:cNvSpPr>
          <p:nvPr/>
        </p:nvSpPr>
        <p:spPr bwMode="auto">
          <a:xfrm>
            <a:off x="3330575" y="3365500"/>
            <a:ext cx="125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0" fontAlgn="base" hangingPunct="0">
              <a:spcBef>
                <a:spcPct val="0"/>
              </a:spcBef>
              <a:spcAft>
                <a:spcPct val="0"/>
              </a:spcAft>
            </a:pPr>
            <a:r>
              <a:rPr lang="ja-JP" altLang="en-US" sz="1800" kern="1200">
                <a:solidFill>
                  <a:srgbClr val="000000"/>
                </a:solidFill>
              </a:rPr>
              <a:t>東京本社</a:t>
            </a:r>
          </a:p>
        </p:txBody>
      </p:sp>
      <p:sp>
        <p:nvSpPr>
          <p:cNvPr id="65551" name="テキスト ボックス 326"/>
          <p:cNvSpPr txBox="1">
            <a:spLocks noChangeArrowheads="1"/>
          </p:cNvSpPr>
          <p:nvPr/>
        </p:nvSpPr>
        <p:spPr bwMode="auto">
          <a:xfrm>
            <a:off x="38100" y="2109788"/>
            <a:ext cx="20145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0" fontAlgn="base" hangingPunct="0">
              <a:spcBef>
                <a:spcPct val="0"/>
              </a:spcBef>
              <a:spcAft>
                <a:spcPct val="0"/>
              </a:spcAft>
            </a:pPr>
            <a:r>
              <a:rPr lang="ja-JP" altLang="en-US" kern="1200">
                <a:solidFill>
                  <a:srgbClr val="000000"/>
                </a:solidFill>
                <a:latin typeface="Meiryo UI" pitchFamily="50" charset="-128"/>
                <a:ea typeface="Meiryo UI" pitchFamily="50" charset="-128"/>
                <a:cs typeface="Meiryo UI" pitchFamily="50" charset="-128"/>
              </a:rPr>
              <a:t>全国に散らばる</a:t>
            </a:r>
            <a:endParaRPr lang="en-US" altLang="ja-JP" kern="1200">
              <a:solidFill>
                <a:srgbClr val="000000"/>
              </a:solidFill>
              <a:latin typeface="Meiryo UI" pitchFamily="50" charset="-128"/>
              <a:ea typeface="Meiryo UI" pitchFamily="50" charset="-128"/>
              <a:cs typeface="Meiryo UI" pitchFamily="50" charset="-128"/>
            </a:endParaRPr>
          </a:p>
          <a:p>
            <a:pPr algn="ctr" eaLnBrk="0" fontAlgn="base" hangingPunct="0">
              <a:spcBef>
                <a:spcPct val="0"/>
              </a:spcBef>
              <a:spcAft>
                <a:spcPct val="0"/>
              </a:spcAft>
            </a:pPr>
            <a:r>
              <a:rPr lang="ja-JP" altLang="en-US" kern="1200">
                <a:solidFill>
                  <a:srgbClr val="000000"/>
                </a:solidFill>
                <a:latin typeface="Meiryo UI" pitchFamily="50" charset="-128"/>
                <a:ea typeface="Meiryo UI" pitchFamily="50" charset="-128"/>
                <a:cs typeface="Meiryo UI" pitchFamily="50" charset="-128"/>
              </a:rPr>
              <a:t>営業所長</a:t>
            </a:r>
          </a:p>
        </p:txBody>
      </p:sp>
      <p:sp>
        <p:nvSpPr>
          <p:cNvPr id="65552" name="正方形/長方形 329"/>
          <p:cNvSpPr>
            <a:spLocks noChangeArrowheads="1"/>
          </p:cNvSpPr>
          <p:nvPr/>
        </p:nvSpPr>
        <p:spPr bwMode="auto">
          <a:xfrm>
            <a:off x="3417888" y="3856038"/>
            <a:ext cx="23399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0" fontAlgn="base" hangingPunct="0">
              <a:spcBef>
                <a:spcPct val="0"/>
              </a:spcBef>
              <a:spcAft>
                <a:spcPct val="0"/>
              </a:spcAft>
            </a:pPr>
            <a:r>
              <a:rPr lang="ja-JP" altLang="en-US" kern="1200">
                <a:solidFill>
                  <a:srgbClr val="000000"/>
                </a:solidFill>
                <a:latin typeface="メイリオ" pitchFamily="50" charset="-128"/>
                <a:ea typeface="メイリオ" pitchFamily="50" charset="-128"/>
                <a:cs typeface="メイリオ" pitchFamily="50" charset="-128"/>
              </a:rPr>
              <a:t>本社サイドから全国の</a:t>
            </a:r>
            <a:endParaRPr lang="en-US" altLang="ja-JP" kern="1200">
              <a:solidFill>
                <a:srgbClr val="000000"/>
              </a:solidFill>
              <a:latin typeface="メイリオ" pitchFamily="50" charset="-128"/>
              <a:ea typeface="メイリオ" pitchFamily="50" charset="-128"/>
              <a:cs typeface="メイリオ" pitchFamily="50" charset="-128"/>
            </a:endParaRPr>
          </a:p>
          <a:p>
            <a:pPr eaLnBrk="0" fontAlgn="base" hangingPunct="0">
              <a:spcBef>
                <a:spcPct val="0"/>
              </a:spcBef>
              <a:spcAft>
                <a:spcPct val="0"/>
              </a:spcAft>
            </a:pPr>
            <a:r>
              <a:rPr lang="ja-JP" altLang="en-US" kern="1200">
                <a:solidFill>
                  <a:srgbClr val="000000"/>
                </a:solidFill>
                <a:latin typeface="メイリオ" pitchFamily="50" charset="-128"/>
                <a:ea typeface="メイリオ" pitchFamily="50" charset="-128"/>
                <a:cs typeface="メイリオ" pitchFamily="50" charset="-128"/>
              </a:rPr>
              <a:t>適性ある人材を即座に特定</a:t>
            </a:r>
            <a:endParaRPr lang="en-US" altLang="ja-JP" kern="1200">
              <a:solidFill>
                <a:srgbClr val="000000"/>
              </a:solidFill>
              <a:latin typeface="メイリオ" pitchFamily="50" charset="-128"/>
              <a:ea typeface="メイリオ" pitchFamily="50" charset="-128"/>
              <a:cs typeface="メイリオ" pitchFamily="50" charset="-128"/>
            </a:endParaRPr>
          </a:p>
        </p:txBody>
      </p:sp>
      <p:sp>
        <p:nvSpPr>
          <p:cNvPr id="333" name="ストライプ矢印 332"/>
          <p:cNvSpPr/>
          <p:nvPr/>
        </p:nvSpPr>
        <p:spPr>
          <a:xfrm flipH="1">
            <a:off x="4765675" y="2506663"/>
            <a:ext cx="1414463" cy="9604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1" lang="ja-JP" altLang="en-US" sz="1800" kern="1200">
              <a:solidFill>
                <a:srgbClr val="FFFFFF"/>
              </a:solidFill>
            </a:endParaRPr>
          </a:p>
        </p:txBody>
      </p:sp>
      <p:pic>
        <p:nvPicPr>
          <p:cNvPr id="65555"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5563" y="2314575"/>
            <a:ext cx="8032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p:cNvSpPr>
            <a:spLocks noGrp="1"/>
          </p:cNvSpPr>
          <p:nvPr>
            <p:ph type="sldNum" idx="12"/>
          </p:nvPr>
        </p:nvSpPr>
        <p:spPr>
          <a:xfrm>
            <a:off x="6553200" y="6448251"/>
            <a:ext cx="2133600" cy="365125"/>
          </a:xfrm>
        </p:spPr>
        <p:txBody>
          <a:bodyPr/>
          <a:lstStyle/>
          <a:p>
            <a:pPr>
              <a:defRPr/>
            </a:pPr>
            <a:fld id="{1A42CC7E-8C38-47B0-8627-2C673F624848}" type="slidenum">
              <a:rPr lang="en-US" altLang="ja-JP" smtClean="0"/>
              <a:pPr>
                <a:defRPr/>
              </a:pPr>
              <a:t>27</a:t>
            </a:fld>
            <a:endParaRPr lang="en-US" altLang="ja-JP" dirty="0"/>
          </a:p>
        </p:txBody>
      </p:sp>
      <p:sp>
        <p:nvSpPr>
          <p:cNvPr id="326" name="ホームベース 325"/>
          <p:cNvSpPr/>
          <p:nvPr/>
        </p:nvSpPr>
        <p:spPr>
          <a:xfrm>
            <a:off x="114961" y="139161"/>
            <a:ext cx="1199380" cy="5539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配置</a:t>
            </a:r>
          </a:p>
        </p:txBody>
      </p:sp>
      <p:sp>
        <p:nvSpPr>
          <p:cNvPr id="327" name="Shape 343"/>
          <p:cNvSpPr txBox="1"/>
          <p:nvPr/>
        </p:nvSpPr>
        <p:spPr>
          <a:xfrm>
            <a:off x="5965692" y="198375"/>
            <a:ext cx="3816424" cy="367509"/>
          </a:xfrm>
          <a:prstGeom prst="rect">
            <a:avLst/>
          </a:prstGeom>
          <a:noFill/>
          <a:ln>
            <a:noFill/>
          </a:ln>
        </p:spPr>
        <p:txBody>
          <a:bodyPr lIns="91425" tIns="45700" rIns="91425" bIns="45700" anchor="t" anchorCtr="0">
            <a:noAutofit/>
          </a:bodyPr>
          <a:lstStyle/>
          <a:p>
            <a:pPr>
              <a:buSzPct val="25000"/>
            </a:pPr>
            <a:r>
              <a:rPr lang="ja-JP" altLang="en-US" sz="1600" dirty="0">
                <a:solidFill>
                  <a:prstClr val="white">
                    <a:lumMod val="50000"/>
                  </a:prstClr>
                </a:solidFill>
                <a:latin typeface="Calibri"/>
              </a:rPr>
              <a:t>業界：　製薬業</a:t>
            </a:r>
            <a:endParaRPr lang="en-US" altLang="ja-JP" sz="1600" dirty="0">
              <a:solidFill>
                <a:prstClr val="white">
                  <a:lumMod val="50000"/>
                </a:prstClr>
              </a:solidFill>
              <a:latin typeface="Calibri"/>
            </a:endParaRPr>
          </a:p>
          <a:p>
            <a:pPr>
              <a:buSzPct val="25000"/>
            </a:pPr>
            <a:r>
              <a:rPr lang="ja-JP" altLang="en-US" sz="1600" dirty="0">
                <a:solidFill>
                  <a:prstClr val="white">
                    <a:lumMod val="50000"/>
                  </a:prstClr>
                </a:solidFill>
                <a:latin typeface="Calibri"/>
              </a:rPr>
              <a:t>目的：　営業管理職の科学的</a:t>
            </a:r>
            <a:endParaRPr lang="en-US" altLang="ja-JP" sz="1600" dirty="0">
              <a:solidFill>
                <a:prstClr val="white">
                  <a:lumMod val="50000"/>
                </a:prstClr>
              </a:solidFill>
              <a:latin typeface="Calibri"/>
            </a:endParaRPr>
          </a:p>
          <a:p>
            <a:pPr>
              <a:buSzPct val="25000"/>
            </a:pPr>
            <a:r>
              <a:rPr lang="ja-JP" altLang="en-US" sz="1600" dirty="0">
                <a:solidFill>
                  <a:prstClr val="white">
                    <a:lumMod val="50000"/>
                  </a:prstClr>
                </a:solidFill>
                <a:latin typeface="Calibri"/>
              </a:rPr>
              <a:t>　　　　基準に基づく選抜</a:t>
            </a:r>
            <a:endParaRPr lang="en-US" altLang="ja-JP" sz="1600" dirty="0">
              <a:solidFill>
                <a:prstClr val="white">
                  <a:lumMod val="50000"/>
                </a:prstClr>
              </a:solidFill>
              <a:latin typeface="Calibri"/>
            </a:endParaRPr>
          </a:p>
          <a:p>
            <a:pPr>
              <a:buSzPct val="25000"/>
            </a:pPr>
            <a:r>
              <a:rPr lang="ja-JP" altLang="en-US" sz="1600" dirty="0">
                <a:solidFill>
                  <a:prstClr val="white">
                    <a:lumMod val="50000"/>
                  </a:prstClr>
                </a:solidFill>
                <a:latin typeface="Calibri"/>
              </a:rPr>
              <a:t>規模：　</a:t>
            </a:r>
            <a:r>
              <a:rPr lang="en-US" altLang="ja-JP" sz="1600" dirty="0">
                <a:solidFill>
                  <a:prstClr val="white">
                    <a:lumMod val="50000"/>
                  </a:prstClr>
                </a:solidFill>
                <a:latin typeface="Calibri"/>
              </a:rPr>
              <a:t>250</a:t>
            </a:r>
            <a:r>
              <a:rPr lang="ja-JP" altLang="en-US" sz="1600" dirty="0">
                <a:solidFill>
                  <a:prstClr val="white">
                    <a:lumMod val="50000"/>
                  </a:prstClr>
                </a:solidFill>
                <a:latin typeface="Calibri"/>
              </a:rPr>
              <a:t>名以上対象</a:t>
            </a:r>
            <a:endParaRPr lang="en-US" altLang="ja-JP" sz="1600" dirty="0">
              <a:solidFill>
                <a:prstClr val="white">
                  <a:lumMod val="50000"/>
                </a:prstClr>
              </a:solidFill>
              <a:latin typeface="Calibri"/>
            </a:endParaRPr>
          </a:p>
        </p:txBody>
      </p:sp>
      <p:sp>
        <p:nvSpPr>
          <p:cNvPr id="328" name="Shape 219"/>
          <p:cNvSpPr txBox="1">
            <a:spLocks noChangeArrowheads="1"/>
          </p:cNvSpPr>
          <p:nvPr/>
        </p:nvSpPr>
        <p:spPr bwMode="auto">
          <a:xfrm>
            <a:off x="1418224" y="182709"/>
            <a:ext cx="7958138"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buSzPct val="25000"/>
            </a:pPr>
            <a:r>
              <a:rPr kumimoji="0" lang="ja-JP" altLang="en-US" sz="2400" b="1" dirty="0">
                <a:solidFill>
                  <a:srgbClr val="3BA3AB"/>
                </a:solidFill>
                <a:latin typeface="Meiryo UI" pitchFamily="50" charset="-128"/>
                <a:ea typeface="Meiryo UI" pitchFamily="50" charset="-128"/>
                <a:cs typeface="Meiryo UI" pitchFamily="50" charset="-128"/>
                <a:sym typeface="Calibri" pitchFamily="34" charset="0"/>
              </a:rPr>
              <a:t>管理職選抜、配置及び育成</a:t>
            </a:r>
            <a:endParaRPr kumimoji="0" lang="ja-JP" altLang="en-US" sz="3200" b="1" dirty="0">
              <a:solidFill>
                <a:srgbClr val="595959"/>
              </a:solidFill>
              <a:latin typeface="Calibri" pitchFamily="34" charset="0"/>
              <a:sym typeface="Calibri" pitchFamily="34" charset="0"/>
            </a:endParaRPr>
          </a:p>
        </p:txBody>
      </p:sp>
      <p:sp>
        <p:nvSpPr>
          <p:cNvPr id="4" name="フッター プレースホルダー 1">
            <a:extLst>
              <a:ext uri="{FF2B5EF4-FFF2-40B4-BE49-F238E27FC236}">
                <a16:creationId xmlns:a16="http://schemas.microsoft.com/office/drawing/2014/main" id="{160176FE-663E-D261-7A63-13FD657E09DF}"/>
              </a:ext>
            </a:extLst>
          </p:cNvPr>
          <p:cNvSpPr>
            <a:spLocks noGrp="1"/>
          </p:cNvSpPr>
          <p:nvPr>
            <p:ph type="ftr" idx="11"/>
          </p:nvPr>
        </p:nvSpPr>
        <p:spPr>
          <a:xfrm>
            <a:off x="2753999" y="6520259"/>
            <a:ext cx="3636000" cy="365125"/>
          </a:xfrm>
        </p:spPr>
        <p:txBody>
          <a:bodyPr/>
          <a:lstStyle/>
          <a:p>
            <a:r>
              <a:rPr lang="en-US" sz="800">
                <a:latin typeface="メイリオ" panose="020B0604030504040204" pitchFamily="50" charset="-128"/>
                <a:ea typeface="メイリオ" panose="020B0604030504040204" pitchFamily="50" charset="-128"/>
              </a:rPr>
              <a:t>Copyright©️ 2023 HRD, Inc. All Rights Reserved. Strictly Confidential.</a:t>
            </a:r>
          </a:p>
        </p:txBody>
      </p:sp>
    </p:spTree>
    <p:extLst>
      <p:ext uri="{BB962C8B-B14F-4D97-AF65-F5344CB8AC3E}">
        <p14:creationId xmlns:p14="http://schemas.microsoft.com/office/powerpoint/2010/main" val="436168004"/>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509557"/>
            <a:ext cx="3109045" cy="2712642"/>
          </a:xfrm>
          <a:prstGeom prst="rect">
            <a:avLst/>
          </a:prstGeom>
        </p:spPr>
      </p:pic>
      <p:grpSp>
        <p:nvGrpSpPr>
          <p:cNvPr id="65540" name="グループ化 2"/>
          <p:cNvGrpSpPr>
            <a:grpSpLocks/>
          </p:cNvGrpSpPr>
          <p:nvPr/>
        </p:nvGrpSpPr>
        <p:grpSpPr bwMode="auto">
          <a:xfrm>
            <a:off x="76200" y="4653136"/>
            <a:ext cx="2743199" cy="1906007"/>
            <a:chOff x="534843" y="4499268"/>
            <a:chExt cx="3509248" cy="2180259"/>
          </a:xfrm>
        </p:grpSpPr>
        <p:sp>
          <p:nvSpPr>
            <p:cNvPr id="65608" name="Shape 330"/>
            <p:cNvSpPr>
              <a:spLocks noChangeArrowheads="1"/>
            </p:cNvSpPr>
            <p:nvPr/>
          </p:nvSpPr>
          <p:spPr bwMode="auto">
            <a:xfrm>
              <a:off x="541526" y="4926927"/>
              <a:ext cx="3502322" cy="1752600"/>
            </a:xfrm>
            <a:prstGeom prst="rect">
              <a:avLst/>
            </a:prstGeom>
            <a:solidFill>
              <a:schemeClr val="bg1"/>
            </a:solidFill>
            <a:ln w="12700">
              <a:solidFill>
                <a:srgbClr val="4CB8C1"/>
              </a:solidFill>
              <a:round/>
              <a:headEnd/>
              <a:tailEnd/>
            </a:ln>
          </p:spPr>
          <p:txBody>
            <a:bodyPr lIns="91425" tIns="45700" rIns="91425" bIns="4570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0" hangingPunct="0"/>
              <a:endParaRPr kumimoji="0" lang="ja-JP" altLang="ja-JP" sz="1200" dirty="0">
                <a:solidFill>
                  <a:srgbClr val="000000"/>
                </a:solidFill>
                <a:latin typeface="Calibri" pitchFamily="34" charset="0"/>
                <a:sym typeface="Calibri" pitchFamily="34" charset="0"/>
              </a:endParaRPr>
            </a:p>
          </p:txBody>
        </p:sp>
        <p:sp>
          <p:nvSpPr>
            <p:cNvPr id="65609" name="Shape 137"/>
            <p:cNvSpPr txBox="1">
              <a:spLocks noChangeArrowheads="1"/>
            </p:cNvSpPr>
            <p:nvPr/>
          </p:nvSpPr>
          <p:spPr bwMode="auto">
            <a:xfrm>
              <a:off x="534843" y="4499268"/>
              <a:ext cx="3509248" cy="450113"/>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0" hangingPunct="0">
                <a:buSzPct val="25000"/>
              </a:pPr>
              <a:r>
                <a:rPr lang="ja-JP" altLang="en-US" b="1" dirty="0">
                  <a:solidFill>
                    <a:srgbClr val="FFFFFF"/>
                  </a:solidFill>
                  <a:latin typeface="Calibri" pitchFamily="34" charset="0"/>
                  <a:sym typeface="Calibri" pitchFamily="34" charset="0"/>
                </a:rPr>
                <a:t>背景</a:t>
              </a:r>
              <a:endParaRPr lang="en-US" altLang="ja-JP" b="1" dirty="0">
                <a:solidFill>
                  <a:srgbClr val="FFFFFF"/>
                </a:solidFill>
                <a:latin typeface="Calibri" pitchFamily="34" charset="0"/>
                <a:sym typeface="Calibri" pitchFamily="34" charset="0"/>
              </a:endParaRPr>
            </a:p>
          </p:txBody>
        </p:sp>
      </p:grpSp>
      <p:grpSp>
        <p:nvGrpSpPr>
          <p:cNvPr id="65541" name="グループ化 3"/>
          <p:cNvGrpSpPr>
            <a:grpSpLocks/>
          </p:cNvGrpSpPr>
          <p:nvPr/>
        </p:nvGrpSpPr>
        <p:grpSpPr bwMode="auto">
          <a:xfrm>
            <a:off x="6096000" y="4653139"/>
            <a:ext cx="2971800" cy="1914525"/>
            <a:chOff x="4434011" y="4506851"/>
            <a:chExt cx="3502321" cy="2177892"/>
          </a:xfrm>
        </p:grpSpPr>
        <p:sp>
          <p:nvSpPr>
            <p:cNvPr id="10" name="Shape 337"/>
            <p:cNvSpPr/>
            <p:nvPr/>
          </p:nvSpPr>
          <p:spPr>
            <a:xfrm>
              <a:off x="4434011" y="4933039"/>
              <a:ext cx="3502321" cy="1751704"/>
            </a:xfrm>
            <a:prstGeom prst="rect">
              <a:avLst/>
            </a:prstGeom>
            <a:solidFill>
              <a:schemeClr val="lt1"/>
            </a:solidFill>
            <a:ln w="12700" cap="flat" cmpd="sng">
              <a:solidFill>
                <a:srgbClr val="4CB8C1"/>
              </a:solidFill>
              <a:prstDash val="solid"/>
              <a:round/>
              <a:headEnd type="none" w="med" len="med"/>
              <a:tailEnd type="none" w="med" len="med"/>
            </a:ln>
          </p:spPr>
          <p:txBody>
            <a:bodyPr lIns="91425" tIns="45700" rIns="91425" bIns="457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en-US" altLang="ja-JP" dirty="0">
                <a:solidFill>
                  <a:srgbClr val="000000"/>
                </a:solidFill>
                <a:latin typeface="メイリオ" panose="020B0604030504040204" pitchFamily="50" charset="-128"/>
                <a:ea typeface="メイリオ" panose="020B0604030504040204" pitchFamily="50" charset="-128"/>
              </a:endParaRPr>
            </a:p>
            <a:p>
              <a:pPr>
                <a:defRPr/>
              </a:pPr>
              <a:endParaRPr lang="en-US" altLang="ja-JP" dirty="0">
                <a:solidFill>
                  <a:srgbClr val="000000"/>
                </a:solidFill>
                <a:latin typeface="メイリオ" panose="020B0604030504040204" pitchFamily="50" charset="-128"/>
                <a:ea typeface="メイリオ" panose="020B0604030504040204" pitchFamily="50" charset="-128"/>
              </a:endParaRPr>
            </a:p>
            <a:p>
              <a:pPr>
                <a:defRPr/>
              </a:pPr>
              <a:endParaRPr lang="ja-JP" altLang="en-US" dirty="0">
                <a:solidFill>
                  <a:srgbClr val="000000"/>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defRPr/>
              </a:pPr>
              <a:endParaRPr kumimoji="0" lang="ja-JP" altLang="ja-JP" dirty="0">
                <a:solidFill>
                  <a:srgbClr val="000000"/>
                </a:solidFill>
                <a:latin typeface="Calibri" panose="020F0502020204030204" pitchFamily="34" charset="0"/>
                <a:sym typeface="Calibri" panose="020F0502020204030204" pitchFamily="34" charset="0"/>
              </a:endParaRPr>
            </a:p>
          </p:txBody>
        </p:sp>
        <p:sp>
          <p:nvSpPr>
            <p:cNvPr id="65607" name="Shape 137"/>
            <p:cNvSpPr txBox="1">
              <a:spLocks noChangeArrowheads="1"/>
            </p:cNvSpPr>
            <p:nvPr/>
          </p:nvSpPr>
          <p:spPr bwMode="auto">
            <a:xfrm>
              <a:off x="4434011" y="4506851"/>
              <a:ext cx="3502321" cy="449534"/>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0" hangingPunct="0">
                <a:buSzPct val="25000"/>
              </a:pPr>
              <a:r>
                <a:rPr lang="ja-JP" altLang="en-US" b="1">
                  <a:solidFill>
                    <a:srgbClr val="FFFFFF"/>
                  </a:solidFill>
                  <a:latin typeface="Calibri" pitchFamily="34" charset="0"/>
                  <a:sym typeface="Calibri" pitchFamily="34" charset="0"/>
                </a:rPr>
                <a:t>効果</a:t>
              </a:r>
              <a:endParaRPr lang="en-US" altLang="ja-JP" b="1">
                <a:solidFill>
                  <a:srgbClr val="FFFFFF"/>
                </a:solidFill>
                <a:latin typeface="Calibri" pitchFamily="34" charset="0"/>
                <a:sym typeface="Calibri" pitchFamily="34" charset="0"/>
              </a:endParaRPr>
            </a:p>
          </p:txBody>
        </p:sp>
      </p:grpSp>
      <p:grpSp>
        <p:nvGrpSpPr>
          <p:cNvPr id="65542" name="グループ化 12"/>
          <p:cNvGrpSpPr>
            <a:grpSpLocks/>
          </p:cNvGrpSpPr>
          <p:nvPr/>
        </p:nvGrpSpPr>
        <p:grpSpPr bwMode="auto">
          <a:xfrm>
            <a:off x="2971800" y="4653139"/>
            <a:ext cx="2971800" cy="1914525"/>
            <a:chOff x="4434011" y="4506851"/>
            <a:chExt cx="3502321" cy="2177891"/>
          </a:xfrm>
        </p:grpSpPr>
        <p:sp>
          <p:nvSpPr>
            <p:cNvPr id="65604" name="Shape 337"/>
            <p:cNvSpPr>
              <a:spLocks noChangeArrowheads="1"/>
            </p:cNvSpPr>
            <p:nvPr/>
          </p:nvSpPr>
          <p:spPr bwMode="auto">
            <a:xfrm>
              <a:off x="4434011" y="4932142"/>
              <a:ext cx="3502321" cy="1752600"/>
            </a:xfrm>
            <a:prstGeom prst="rect">
              <a:avLst/>
            </a:prstGeom>
            <a:solidFill>
              <a:schemeClr val="bg1"/>
            </a:solidFill>
            <a:ln w="12700">
              <a:solidFill>
                <a:srgbClr val="4CB8C1"/>
              </a:solidFill>
              <a:round/>
              <a:headEnd/>
              <a:tailEnd/>
            </a:ln>
          </p:spPr>
          <p:txBody>
            <a:bodyPr lIns="91425" tIns="45700" rIns="91425" bIns="4570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endParaRPr lang="en-US" altLang="ja-JP" dirty="0">
                <a:solidFill>
                  <a:srgbClr val="000000"/>
                </a:solidFill>
                <a:latin typeface="メイリオ" pitchFamily="50" charset="-128"/>
                <a:ea typeface="メイリオ" pitchFamily="50" charset="-128"/>
                <a:cs typeface="メイリオ" pitchFamily="50" charset="-128"/>
              </a:endParaRPr>
            </a:p>
            <a:p>
              <a:endParaRPr lang="en-US" altLang="ja-JP" dirty="0">
                <a:solidFill>
                  <a:srgbClr val="000000"/>
                </a:solidFill>
                <a:latin typeface="メイリオ" pitchFamily="50" charset="-128"/>
                <a:ea typeface="メイリオ" pitchFamily="50" charset="-128"/>
                <a:cs typeface="メイリオ" pitchFamily="50" charset="-128"/>
              </a:endParaRPr>
            </a:p>
            <a:p>
              <a:endParaRPr lang="ja-JP" altLang="en-US" dirty="0">
                <a:solidFill>
                  <a:srgbClr val="000000"/>
                </a:solidFill>
                <a:latin typeface="メイリオ" pitchFamily="50" charset="-128"/>
                <a:ea typeface="メイリオ" pitchFamily="50" charset="-128"/>
                <a:cs typeface="メイリオ" pitchFamily="50" charset="-128"/>
              </a:endParaRPr>
            </a:p>
            <a:p>
              <a:endParaRPr kumimoji="0" lang="ja-JP" altLang="ja-JP" dirty="0">
                <a:solidFill>
                  <a:srgbClr val="000000"/>
                </a:solidFill>
                <a:latin typeface="Calibri" pitchFamily="34" charset="0"/>
                <a:sym typeface="Calibri" pitchFamily="34" charset="0"/>
              </a:endParaRPr>
            </a:p>
          </p:txBody>
        </p:sp>
        <p:sp>
          <p:nvSpPr>
            <p:cNvPr id="65605" name="Shape 137"/>
            <p:cNvSpPr txBox="1">
              <a:spLocks noChangeArrowheads="1"/>
            </p:cNvSpPr>
            <p:nvPr/>
          </p:nvSpPr>
          <p:spPr bwMode="auto">
            <a:xfrm>
              <a:off x="4434011" y="4506851"/>
              <a:ext cx="3502321" cy="449534"/>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0" hangingPunct="0">
                <a:buSzPct val="25000"/>
              </a:pPr>
              <a:r>
                <a:rPr lang="ja-JP" altLang="en-US" b="1">
                  <a:solidFill>
                    <a:srgbClr val="FFFFFF"/>
                  </a:solidFill>
                  <a:latin typeface="Calibri" pitchFamily="34" charset="0"/>
                  <a:sym typeface="Calibri" pitchFamily="34" charset="0"/>
                </a:rPr>
                <a:t>ソリューション</a:t>
              </a:r>
              <a:endParaRPr lang="en-US" altLang="ja-JP" b="1">
                <a:solidFill>
                  <a:srgbClr val="FFFFFF"/>
                </a:solidFill>
                <a:latin typeface="Calibri" pitchFamily="34" charset="0"/>
                <a:sym typeface="Calibri" pitchFamily="34" charset="0"/>
              </a:endParaRPr>
            </a:p>
          </p:txBody>
        </p:sp>
      </p:grpSp>
      <p:sp>
        <p:nvSpPr>
          <p:cNvPr id="65550" name="テキスト ボックス 325"/>
          <p:cNvSpPr txBox="1">
            <a:spLocks noChangeArrowheads="1"/>
          </p:cNvSpPr>
          <p:nvPr/>
        </p:nvSpPr>
        <p:spPr bwMode="auto">
          <a:xfrm>
            <a:off x="4955459" y="4362843"/>
            <a:ext cx="17303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0" hangingPunct="0"/>
            <a:r>
              <a:rPr lang="ja-JP" altLang="en-US" dirty="0">
                <a:solidFill>
                  <a:srgbClr val="000000"/>
                </a:solidFill>
              </a:rPr>
              <a:t>グローバル戦略</a:t>
            </a:r>
          </a:p>
        </p:txBody>
      </p:sp>
      <p:sp>
        <p:nvSpPr>
          <p:cNvPr id="65553" name="Shape 219"/>
          <p:cNvSpPr txBox="1">
            <a:spLocks noChangeArrowheads="1"/>
          </p:cNvSpPr>
          <p:nvPr/>
        </p:nvSpPr>
        <p:spPr bwMode="auto">
          <a:xfrm>
            <a:off x="1309718" y="201567"/>
            <a:ext cx="7958138"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buSzPct val="25000"/>
            </a:pPr>
            <a:r>
              <a:rPr kumimoji="0" lang="ja-JP" altLang="en-US" sz="2400" b="1" dirty="0">
                <a:solidFill>
                  <a:srgbClr val="3BA3AB"/>
                </a:solidFill>
                <a:latin typeface="Meiryo UI" pitchFamily="50" charset="-128"/>
                <a:ea typeface="Meiryo UI" pitchFamily="50" charset="-128"/>
                <a:cs typeface="Meiryo UI" pitchFamily="50" charset="-128"/>
                <a:sym typeface="Calibri" pitchFamily="34" charset="0"/>
              </a:rPr>
              <a:t>変革の推進</a:t>
            </a:r>
            <a:r>
              <a:rPr kumimoji="0" lang="en-US" altLang="ja-JP" sz="2400" b="1" dirty="0">
                <a:solidFill>
                  <a:srgbClr val="3BA3AB"/>
                </a:solidFill>
                <a:latin typeface="Meiryo UI" pitchFamily="50" charset="-128"/>
                <a:ea typeface="Meiryo UI" pitchFamily="50" charset="-128"/>
                <a:cs typeface="Meiryo UI" pitchFamily="50" charset="-128"/>
                <a:sym typeface="Calibri" pitchFamily="34" charset="0"/>
              </a:rPr>
              <a:t>/</a:t>
            </a:r>
            <a:r>
              <a:rPr kumimoji="0" lang="ja-JP" altLang="en-US" sz="2400" b="1" dirty="0">
                <a:solidFill>
                  <a:srgbClr val="3BA3AB"/>
                </a:solidFill>
                <a:latin typeface="Meiryo UI" pitchFamily="50" charset="-128"/>
                <a:ea typeface="Meiryo UI" pitchFamily="50" charset="-128"/>
                <a:cs typeface="Meiryo UI" pitchFamily="50" charset="-128"/>
                <a:sym typeface="Calibri" pitchFamily="34" charset="0"/>
              </a:rPr>
              <a:t>チェンジエージェント育成</a:t>
            </a:r>
            <a:endParaRPr kumimoji="0" lang="ja-JP" altLang="en-US" sz="3200" b="1" dirty="0">
              <a:solidFill>
                <a:srgbClr val="595959"/>
              </a:solidFill>
              <a:latin typeface="Calibri" pitchFamily="34" charset="0"/>
              <a:sym typeface="Calibri" pitchFamily="34" charset="0"/>
            </a:endParaRPr>
          </a:p>
        </p:txBody>
      </p:sp>
      <p:sp>
        <p:nvSpPr>
          <p:cNvPr id="333" name="ストライプ矢印 332"/>
          <p:cNvSpPr/>
          <p:nvPr/>
        </p:nvSpPr>
        <p:spPr>
          <a:xfrm flipH="1">
            <a:off x="3860709" y="2586485"/>
            <a:ext cx="822732" cy="67288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kumimoji="1" lang="ja-JP" altLang="en-US">
              <a:solidFill>
                <a:srgbClr val="FFFFFF"/>
              </a:solidFill>
            </a:endParaRPr>
          </a:p>
        </p:txBody>
      </p:sp>
      <p:sp>
        <p:nvSpPr>
          <p:cNvPr id="326" name="Shape 343"/>
          <p:cNvSpPr txBox="1"/>
          <p:nvPr/>
        </p:nvSpPr>
        <p:spPr>
          <a:xfrm>
            <a:off x="6083277" y="225096"/>
            <a:ext cx="3816424" cy="367509"/>
          </a:xfrm>
          <a:prstGeom prst="rect">
            <a:avLst/>
          </a:prstGeom>
          <a:noFill/>
          <a:ln>
            <a:noFill/>
          </a:ln>
        </p:spPr>
        <p:txBody>
          <a:bodyPr lIns="91425" tIns="45700" rIns="91425" bIns="45700" anchor="t" anchorCtr="0">
            <a:noAutofit/>
          </a:bodyPr>
          <a:lstStyle/>
          <a:p>
            <a:pPr>
              <a:buSzPct val="25000"/>
            </a:pPr>
            <a:r>
              <a:rPr lang="ja-JP" altLang="en-US" sz="1600" dirty="0">
                <a:solidFill>
                  <a:prstClr val="white">
                    <a:lumMod val="50000"/>
                  </a:prstClr>
                </a:solidFill>
                <a:latin typeface="Calibri"/>
              </a:rPr>
              <a:t>業界：　アパレル輸入・販売</a:t>
            </a:r>
            <a:endParaRPr lang="en-US" altLang="ja-JP" sz="1600" dirty="0">
              <a:solidFill>
                <a:prstClr val="white">
                  <a:lumMod val="50000"/>
                </a:prstClr>
              </a:solidFill>
              <a:latin typeface="Calibri"/>
            </a:endParaRPr>
          </a:p>
          <a:p>
            <a:pPr>
              <a:buSzPct val="25000"/>
            </a:pPr>
            <a:r>
              <a:rPr lang="ja-JP" altLang="en-US" sz="1600" dirty="0">
                <a:solidFill>
                  <a:prstClr val="white">
                    <a:lumMod val="50000"/>
                  </a:prstClr>
                </a:solidFill>
                <a:latin typeface="Calibri"/>
              </a:rPr>
              <a:t>目的：　リーダーシップと</a:t>
            </a:r>
            <a:endParaRPr lang="en-US" altLang="ja-JP" sz="1600" dirty="0">
              <a:solidFill>
                <a:prstClr val="white">
                  <a:lumMod val="50000"/>
                </a:prstClr>
              </a:solidFill>
              <a:latin typeface="Calibri"/>
            </a:endParaRPr>
          </a:p>
          <a:p>
            <a:pPr>
              <a:buSzPct val="25000"/>
            </a:pPr>
            <a:r>
              <a:rPr lang="en-US" altLang="ja-JP" sz="1600" dirty="0">
                <a:solidFill>
                  <a:prstClr val="white">
                    <a:lumMod val="50000"/>
                  </a:prstClr>
                </a:solidFill>
                <a:latin typeface="Calibri"/>
              </a:rPr>
              <a:t>                  </a:t>
            </a:r>
            <a:r>
              <a:rPr lang="ja-JP" altLang="en-US" sz="1600" dirty="0">
                <a:solidFill>
                  <a:prstClr val="white">
                    <a:lumMod val="50000"/>
                  </a:prstClr>
                </a:solidFill>
                <a:latin typeface="Calibri"/>
              </a:rPr>
              <a:t>マネジメントの向上</a:t>
            </a:r>
            <a:endParaRPr lang="en-US" altLang="ja-JP" sz="1600" dirty="0">
              <a:solidFill>
                <a:prstClr val="white">
                  <a:lumMod val="50000"/>
                </a:prstClr>
              </a:solidFill>
              <a:latin typeface="Calibri"/>
            </a:endParaRPr>
          </a:p>
          <a:p>
            <a:pPr>
              <a:buSzPct val="25000"/>
            </a:pPr>
            <a:r>
              <a:rPr lang="ja-JP" altLang="en-US" sz="1600" dirty="0">
                <a:solidFill>
                  <a:prstClr val="white">
                    <a:lumMod val="50000"/>
                  </a:prstClr>
                </a:solidFill>
                <a:latin typeface="Calibri"/>
              </a:rPr>
              <a:t>規模：　</a:t>
            </a:r>
            <a:r>
              <a:rPr lang="en-US" altLang="ja-JP" sz="1600" dirty="0">
                <a:solidFill>
                  <a:prstClr val="white">
                    <a:lumMod val="50000"/>
                  </a:prstClr>
                </a:solidFill>
                <a:latin typeface="Calibri"/>
              </a:rPr>
              <a:t>100</a:t>
            </a:r>
            <a:r>
              <a:rPr lang="ja-JP" altLang="en-US" sz="1600" dirty="0">
                <a:solidFill>
                  <a:prstClr val="white">
                    <a:lumMod val="50000"/>
                  </a:prstClr>
                </a:solidFill>
                <a:latin typeface="Calibri"/>
              </a:rPr>
              <a:t>名以上対象</a:t>
            </a:r>
            <a:endParaRPr lang="en-US" altLang="ja-JP" sz="1600" dirty="0">
              <a:solidFill>
                <a:prstClr val="white">
                  <a:lumMod val="50000"/>
                </a:prstClr>
              </a:solidFill>
              <a:latin typeface="Calibri"/>
            </a:endParaRPr>
          </a:p>
        </p:txBody>
      </p:sp>
      <p:sp>
        <p:nvSpPr>
          <p:cNvPr id="327" name="Shape 298"/>
          <p:cNvSpPr txBox="1"/>
          <p:nvPr/>
        </p:nvSpPr>
        <p:spPr>
          <a:xfrm>
            <a:off x="179853" y="5157192"/>
            <a:ext cx="2545341" cy="954106"/>
          </a:xfrm>
          <a:prstGeom prst="rect">
            <a:avLst/>
          </a:prstGeom>
          <a:noFill/>
          <a:ln>
            <a:noFill/>
          </a:ln>
        </p:spPr>
        <p:txBody>
          <a:bodyPr lIns="91425" tIns="45700" rIns="91425" bIns="45700" anchor="t" anchorCtr="0">
            <a:noAutofit/>
          </a:bodyPr>
          <a:lstStyle/>
          <a:p>
            <a:pPr>
              <a:buClr>
                <a:srgbClr val="FFFFFF"/>
              </a:buClr>
            </a:pPr>
            <a:r>
              <a:rPr lang="ja-JP" altLang="en-US" dirty="0">
                <a:latin typeface="Meiryo UI" panose="020B0604030504040204" pitchFamily="50" charset="-128"/>
                <a:ea typeface="Meiryo UI" panose="020B0604030504040204" pitchFamily="50" charset="-128"/>
                <a:cs typeface="Meiryo UI" panose="020B0604030504040204" pitchFamily="50" charset="-128"/>
                <a:sym typeface="Calibri"/>
              </a:rPr>
              <a:t>・ストアマネジャーの底上げ</a:t>
            </a:r>
            <a:endParaRPr lang="en-US" altLang="ja-JP" dirty="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r>
              <a:rPr lang="ja-JP" altLang="en-US" dirty="0">
                <a:latin typeface="Meiryo UI" panose="020B0604030504040204" pitchFamily="50" charset="-128"/>
                <a:ea typeface="Meiryo UI" panose="020B0604030504040204" pitchFamily="50" charset="-128"/>
                <a:cs typeface="Meiryo UI" panose="020B0604030504040204" pitchFamily="50" charset="-128"/>
                <a:sym typeface="Calibri"/>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sym typeface="Calibri"/>
              </a:rPr>
              <a:t>（ビジネスの源泉）</a:t>
            </a:r>
            <a:endParaRPr lang="en-US" altLang="ja-JP" sz="1100" dirty="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r>
              <a:rPr lang="ja-JP" altLang="en-US" sz="1100" dirty="0">
                <a:latin typeface="Meiryo UI" panose="020B0604030504040204" pitchFamily="50" charset="-128"/>
                <a:ea typeface="Meiryo UI" panose="020B0604030504040204" pitchFamily="50" charset="-128"/>
                <a:cs typeface="Meiryo UI" panose="020B0604030504040204" pitchFamily="50" charset="-128"/>
                <a:sym typeface="Calibri"/>
              </a:rPr>
              <a:t>・</a:t>
            </a:r>
            <a:r>
              <a:rPr lang="ja-JP" altLang="en-US" dirty="0">
                <a:latin typeface="Meiryo UI" panose="020B0604030504040204" pitchFamily="50" charset="-128"/>
                <a:ea typeface="Meiryo UI" panose="020B0604030504040204" pitchFamily="50" charset="-128"/>
                <a:cs typeface="Meiryo UI" panose="020B0604030504040204" pitchFamily="50" charset="-128"/>
                <a:sym typeface="Calibri"/>
              </a:rPr>
              <a:t>マーケッティング戦略の大幅な</a:t>
            </a:r>
            <a:endParaRPr lang="en-US" altLang="ja-JP" dirty="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r>
              <a:rPr lang="ja-JP" altLang="en-US" dirty="0">
                <a:latin typeface="Meiryo UI" panose="020B0604030504040204" pitchFamily="50" charset="-128"/>
                <a:ea typeface="Meiryo UI" panose="020B0604030504040204" pitchFamily="50" charset="-128"/>
                <a:cs typeface="Meiryo UI" panose="020B0604030504040204" pitchFamily="50" charset="-128"/>
                <a:sym typeface="Calibri"/>
              </a:rPr>
              <a:t>　転換</a:t>
            </a:r>
            <a:endParaRPr lang="en-US" altLang="ja-JP" dirty="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r>
              <a:rPr lang="ja-JP" altLang="en-US" dirty="0">
                <a:latin typeface="Meiryo UI" panose="020B0604030504040204" pitchFamily="50" charset="-128"/>
                <a:ea typeface="Meiryo UI" panose="020B0604030504040204" pitchFamily="50" charset="-128"/>
                <a:cs typeface="Meiryo UI" panose="020B0604030504040204" pitchFamily="50" charset="-128"/>
                <a:sym typeface="Calibri"/>
              </a:rPr>
              <a:t>・戦略を実行のための具体的な</a:t>
            </a:r>
            <a:endParaRPr lang="en-US" altLang="ja-JP" dirty="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r>
              <a:rPr lang="ja-JP" altLang="en-US" dirty="0">
                <a:latin typeface="Meiryo UI" panose="020B0604030504040204" pitchFamily="50" charset="-128"/>
                <a:ea typeface="Meiryo UI" panose="020B0604030504040204" pitchFamily="50" charset="-128"/>
                <a:cs typeface="Meiryo UI" panose="020B0604030504040204" pitchFamily="50" charset="-128"/>
                <a:sym typeface="Calibri"/>
              </a:rPr>
              <a:t>　アクション</a:t>
            </a:r>
            <a:endParaRPr lang="en-US" dirty="0">
              <a:latin typeface="Meiryo UI" panose="020B0604030504040204" pitchFamily="50" charset="-128"/>
              <a:ea typeface="Meiryo UI" panose="020B0604030504040204" pitchFamily="50" charset="-128"/>
              <a:cs typeface="Meiryo UI" panose="020B0604030504040204" pitchFamily="50" charset="-128"/>
              <a:sym typeface="Calibri"/>
            </a:endParaRPr>
          </a:p>
          <a:p>
            <a:pPr marL="285750" indent="-285750">
              <a:buClr>
                <a:srgbClr val="FFFFFF"/>
              </a:buClr>
              <a:buFont typeface="Arial"/>
              <a:buChar char="•"/>
            </a:pPr>
            <a:endParaRPr lang="en-US" altLang="ja-JP" dirty="0">
              <a:solidFill>
                <a:srgbClr val="FFFFFF"/>
              </a:solidFill>
              <a:latin typeface="Calibri"/>
              <a:ea typeface="Calibri"/>
              <a:cs typeface="Calibri"/>
              <a:sym typeface="Calibri"/>
            </a:endParaRPr>
          </a:p>
        </p:txBody>
      </p:sp>
      <p:sp>
        <p:nvSpPr>
          <p:cNvPr id="328" name="Shape 309"/>
          <p:cNvSpPr txBox="1"/>
          <p:nvPr/>
        </p:nvSpPr>
        <p:spPr>
          <a:xfrm>
            <a:off x="2971801" y="5157192"/>
            <a:ext cx="2971800" cy="1019616"/>
          </a:xfrm>
          <a:prstGeom prst="rect">
            <a:avLst/>
          </a:prstGeom>
          <a:noFill/>
          <a:ln>
            <a:noFill/>
          </a:ln>
        </p:spPr>
        <p:txBody>
          <a:bodyPr lIns="91425" tIns="45700" rIns="91425" bIns="45700" anchor="t" anchorCtr="0">
            <a:noAutofit/>
          </a:bodyPr>
          <a:lstStyle/>
          <a:p>
            <a:pPr>
              <a:buClr>
                <a:srgbClr val="FFFFFF"/>
              </a:buClr>
            </a:pPr>
            <a:r>
              <a:rPr lang="ja-JP" altLang="en-US" dirty="0">
                <a:latin typeface="Calibri"/>
                <a:ea typeface="Calibri"/>
                <a:cs typeface="Calibri"/>
                <a:sym typeface="Calibri"/>
              </a:rPr>
              <a:t>・</a:t>
            </a:r>
            <a:r>
              <a:rPr lang="en-US" altLang="ja-JP" dirty="0">
                <a:latin typeface="Meiryo UI" panose="020B0604030504040204" pitchFamily="50" charset="-128"/>
                <a:ea typeface="Meiryo UI" panose="020B0604030504040204" pitchFamily="50" charset="-128"/>
                <a:cs typeface="Meiryo UI" panose="020B0604030504040204" pitchFamily="50" charset="-128"/>
                <a:sym typeface="Calibri"/>
              </a:rPr>
              <a:t>PXT</a:t>
            </a:r>
            <a:r>
              <a:rPr lang="ja-JP" altLang="en-US" dirty="0">
                <a:latin typeface="Meiryo UI" panose="020B0604030504040204" pitchFamily="50" charset="-128"/>
                <a:ea typeface="Meiryo UI" panose="020B0604030504040204" pitchFamily="50" charset="-128"/>
                <a:cs typeface="Meiryo UI" panose="020B0604030504040204" pitchFamily="50" charset="-128"/>
                <a:sym typeface="Calibri"/>
              </a:rPr>
              <a:t>よる人的資源の可視化</a:t>
            </a:r>
            <a:endParaRPr lang="en-US" altLang="ja-JP" dirty="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endParaRPr lang="en-US" dirty="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r>
              <a:rPr lang="ja-JP" altLang="en-US" dirty="0">
                <a:latin typeface="Meiryo UI" panose="020B0604030504040204" pitchFamily="50" charset="-128"/>
                <a:ea typeface="Meiryo UI" panose="020B0604030504040204" pitchFamily="50" charset="-128"/>
                <a:cs typeface="Meiryo UI" panose="020B0604030504040204" pitchFamily="50" charset="-128"/>
                <a:sym typeface="Calibri"/>
              </a:rPr>
              <a:t>・　中核人材に対する</a:t>
            </a:r>
            <a:endParaRPr lang="en-US" altLang="ja-JP" dirty="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r>
              <a:rPr lang="ja-JP" altLang="en-US" dirty="0">
                <a:latin typeface="Meiryo UI" panose="020B0604030504040204" pitchFamily="50" charset="-128"/>
                <a:ea typeface="Meiryo UI" panose="020B0604030504040204" pitchFamily="50" charset="-128"/>
                <a:cs typeface="Meiryo UI" panose="020B0604030504040204" pitchFamily="50" charset="-128"/>
                <a:sym typeface="Calibri"/>
              </a:rPr>
              <a:t>　 各種トレーニングの実施</a:t>
            </a:r>
            <a:endParaRPr lang="en-US" altLang="ja-JP" dirty="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endParaRPr lang="en-US" altLang="ja-JP" dirty="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r>
              <a:rPr lang="ja-JP" altLang="en-US" dirty="0">
                <a:latin typeface="Meiryo UI" panose="020B0604030504040204" pitchFamily="50" charset="-128"/>
                <a:ea typeface="Meiryo UI" panose="020B0604030504040204" pitchFamily="50" charset="-128"/>
                <a:cs typeface="Meiryo UI" panose="020B0604030504040204" pitchFamily="50" charset="-128"/>
                <a:sym typeface="Calibri"/>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sym typeface="Calibri"/>
              </a:rPr>
              <a:t>フィードバック</a:t>
            </a:r>
            <a:r>
              <a:rPr lang="ja-JP" altLang="en-US" sz="1100" dirty="0">
                <a:latin typeface="Meiryo UI" panose="020B0604030504040204" pitchFamily="50" charset="-128"/>
                <a:ea typeface="Meiryo UI" panose="020B0604030504040204" pitchFamily="50" charset="-128"/>
                <a:cs typeface="Meiryo UI" panose="020B0604030504040204" pitchFamily="50" charset="-128"/>
                <a:sym typeface="Calibri"/>
              </a:rPr>
              <a:t>（対マネジメント）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endParaRPr lang="en-US" altLang="ja-JP" dirty="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329" name="Shape 304"/>
          <p:cNvSpPr txBox="1"/>
          <p:nvPr/>
        </p:nvSpPr>
        <p:spPr>
          <a:xfrm>
            <a:off x="6096000" y="5157192"/>
            <a:ext cx="2971800" cy="887045"/>
          </a:xfrm>
          <a:prstGeom prst="rect">
            <a:avLst/>
          </a:prstGeom>
          <a:noFill/>
          <a:ln>
            <a:noFill/>
          </a:ln>
        </p:spPr>
        <p:txBody>
          <a:bodyPr lIns="91425" tIns="45700" rIns="91425" bIns="45700" anchor="t" anchorCtr="0">
            <a:noAutofit/>
          </a:bodyPr>
          <a:lstStyle/>
          <a:p>
            <a:pPr>
              <a:buClr>
                <a:srgbClr val="FFFFFF"/>
              </a:buClr>
            </a:pPr>
            <a:r>
              <a:rPr lang="ja-JP" altLang="en-US" sz="1600" dirty="0"/>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中核人材の飛躍的な成長</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rgbClr val="FFFFFF"/>
              </a:buClr>
            </a:pPr>
            <a:endParaRPr lang="en-US" sz="800" dirty="0">
              <a:latin typeface="Meiryo UI" panose="020B0604030504040204" pitchFamily="50" charset="-128"/>
              <a:ea typeface="Meiryo UI" panose="020B0604030504040204" pitchFamily="50" charset="-128"/>
              <a:cs typeface="Meiryo UI" panose="020B0604030504040204" pitchFamily="50" charset="-128"/>
            </a:endParaRPr>
          </a:p>
          <a:p>
            <a:pPr>
              <a:buClr>
                <a:srgbClr val="FFFFFF"/>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sym typeface="Calibri"/>
              </a:rPr>
              <a:t>･ 人材マネジメントの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sym typeface="Calibri"/>
              </a:rPr>
              <a:t>   効果性向上</a:t>
            </a:r>
            <a:endParaRPr lang="en-US" altLang="ja-JP" sz="1600" dirty="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endParaRPr lang="en-US" altLang="ja-JP" sz="800" dirty="0">
              <a:latin typeface="Meiryo UI" panose="020B0604030504040204" pitchFamily="50" charset="-128"/>
              <a:ea typeface="Meiryo UI" panose="020B0604030504040204" pitchFamily="50" charset="-128"/>
              <a:cs typeface="Meiryo UI" panose="020B0604030504040204" pitchFamily="50" charset="-128"/>
              <a:sym typeface="Calibri"/>
            </a:endParaRPr>
          </a:p>
          <a:p>
            <a:pPr>
              <a:buClr>
                <a:srgbClr val="FFFFFF"/>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sym typeface="Calibri"/>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sym typeface="Calibri"/>
              </a:rPr>
              <a:t>HQ</a:t>
            </a:r>
            <a:r>
              <a:rPr lang="ja-JP" altLang="en-US" sz="1600" dirty="0">
                <a:latin typeface="Meiryo UI" panose="020B0604030504040204" pitchFamily="50" charset="-128"/>
                <a:ea typeface="Meiryo UI" panose="020B0604030504040204" pitchFamily="50" charset="-128"/>
                <a:cs typeface="Meiryo UI" panose="020B0604030504040204" pitchFamily="50" charset="-128"/>
                <a:sym typeface="Calibri"/>
              </a:rPr>
              <a:t>に対する実施効果報告</a:t>
            </a:r>
            <a:endParaRPr lang="en-US" altLang="ja-JP" sz="1600" dirty="0">
              <a:latin typeface="Meiryo UI" panose="020B0604030504040204" pitchFamily="50" charset="-128"/>
              <a:ea typeface="Meiryo UI" panose="020B0604030504040204" pitchFamily="50" charset="-128"/>
              <a:cs typeface="Meiryo UI" panose="020B0604030504040204" pitchFamily="50" charset="-128"/>
              <a:sym typeface="Calibri"/>
            </a:endParaRPr>
          </a:p>
        </p:txBody>
      </p:sp>
      <p:pic>
        <p:nvPicPr>
          <p:cNvPr id="14338" name="Picture 2" descr="C:\Users\mizutani\Downloads\pixta_20922617_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929" y="1509557"/>
            <a:ext cx="3298416" cy="2826742"/>
          </a:xfrm>
          <a:prstGeom prst="rect">
            <a:avLst/>
          </a:prstGeom>
          <a:noFill/>
          <a:extLst>
            <a:ext uri="{909E8E84-426E-40DD-AFC4-6F175D3DCCD1}">
              <a14:hiddenFill xmlns:a14="http://schemas.microsoft.com/office/drawing/2010/main">
                <a:solidFill>
                  <a:srgbClr val="FFFFFF"/>
                </a:solidFill>
              </a14:hiddenFill>
            </a:ext>
          </a:extLst>
        </p:spPr>
      </p:pic>
      <p:sp>
        <p:nvSpPr>
          <p:cNvPr id="65543" name="円/楕円 14"/>
          <p:cNvSpPr>
            <a:spLocks noChangeArrowheads="1"/>
          </p:cNvSpPr>
          <p:nvPr/>
        </p:nvSpPr>
        <p:spPr bwMode="auto">
          <a:xfrm>
            <a:off x="7017767" y="3861048"/>
            <a:ext cx="2097088" cy="754850"/>
          </a:xfrm>
          <a:prstGeom prst="ellipse">
            <a:avLst/>
          </a:prstGeom>
          <a:solidFill>
            <a:srgbClr val="CCFFCC"/>
          </a:solidFill>
          <a:ln w="9525" algn="ctr">
            <a:solidFill>
              <a:schemeClr val="tx1"/>
            </a:solidFill>
            <a:round/>
            <a:headEnd/>
            <a:tailEnd/>
          </a:ln>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kumimoji="0" lang="ja-JP" altLang="en-US" b="1" dirty="0">
                <a:solidFill>
                  <a:srgbClr val="000000"/>
                </a:solidFill>
              </a:rPr>
              <a:t>ブランド戦略の</a:t>
            </a:r>
            <a:endParaRPr kumimoji="0" lang="en-US" altLang="ja-JP" b="1" dirty="0">
              <a:solidFill>
                <a:srgbClr val="000000"/>
              </a:solidFill>
            </a:endParaRPr>
          </a:p>
          <a:p>
            <a:pPr algn="ctr"/>
            <a:r>
              <a:rPr kumimoji="0" lang="ja-JP" altLang="en-US" b="1" dirty="0">
                <a:solidFill>
                  <a:srgbClr val="000000"/>
                </a:solidFill>
              </a:rPr>
              <a:t>大幅な方針転換</a:t>
            </a:r>
            <a:endParaRPr kumimoji="0" lang="en-US" altLang="ja-JP" b="1" dirty="0">
              <a:solidFill>
                <a:srgbClr val="000000"/>
              </a:solidFill>
            </a:endParaRPr>
          </a:p>
        </p:txBody>
      </p:sp>
      <p:sp>
        <p:nvSpPr>
          <p:cNvPr id="25" name="円/楕円 14"/>
          <p:cNvSpPr>
            <a:spLocks noChangeArrowheads="1"/>
          </p:cNvSpPr>
          <p:nvPr/>
        </p:nvSpPr>
        <p:spPr bwMode="auto">
          <a:xfrm>
            <a:off x="659319" y="3861048"/>
            <a:ext cx="2904569" cy="754850"/>
          </a:xfrm>
          <a:prstGeom prst="ellipse">
            <a:avLst/>
          </a:prstGeom>
          <a:solidFill>
            <a:srgbClr val="CCFFCC"/>
          </a:solidFill>
          <a:ln w="9525" algn="ctr">
            <a:solidFill>
              <a:schemeClr val="tx1"/>
            </a:solidFill>
            <a:round/>
            <a:headEnd/>
            <a:tailEnd/>
          </a:ln>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kumimoji="0" lang="ja-JP" altLang="en-US" b="1" dirty="0">
                <a:solidFill>
                  <a:srgbClr val="000000"/>
                </a:solidFill>
              </a:rPr>
              <a:t>店舗マネジメントにおける変化推進の必要性</a:t>
            </a:r>
            <a:endParaRPr kumimoji="0" lang="en-US" altLang="ja-JP" b="1" dirty="0">
              <a:solidFill>
                <a:srgbClr val="000000"/>
              </a:solidFill>
            </a:endParaRPr>
          </a:p>
          <a:p>
            <a:pPr algn="ctr"/>
            <a:endParaRPr kumimoji="0" lang="en-US" altLang="ja-JP" b="1" dirty="0">
              <a:solidFill>
                <a:srgbClr val="000000"/>
              </a:solidFill>
            </a:endParaRPr>
          </a:p>
        </p:txBody>
      </p:sp>
      <p:sp>
        <p:nvSpPr>
          <p:cNvPr id="4" name="スライド番号プレースホルダー 3"/>
          <p:cNvSpPr>
            <a:spLocks noGrp="1"/>
          </p:cNvSpPr>
          <p:nvPr>
            <p:ph type="sldNum" idx="12"/>
          </p:nvPr>
        </p:nvSpPr>
        <p:spPr>
          <a:xfrm>
            <a:off x="6553200" y="6520259"/>
            <a:ext cx="2133599" cy="365125"/>
          </a:xfrm>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28</a:t>
            </a:fld>
            <a:endParaRPr lang="en-US" sz="1200" b="0" i="0" u="none" strike="noStrike" cap="none" baseline="0" dirty="0">
              <a:solidFill>
                <a:srgbClr val="888888"/>
              </a:solidFill>
              <a:latin typeface="Calibri"/>
              <a:ea typeface="Calibri"/>
              <a:cs typeface="Calibri"/>
              <a:sym typeface="Calibri"/>
            </a:endParaRPr>
          </a:p>
        </p:txBody>
      </p:sp>
      <p:sp>
        <p:nvSpPr>
          <p:cNvPr id="23" name="ホームベース 22"/>
          <p:cNvSpPr/>
          <p:nvPr/>
        </p:nvSpPr>
        <p:spPr>
          <a:xfrm>
            <a:off x="110338" y="139198"/>
            <a:ext cx="1199380" cy="5539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育成</a:t>
            </a:r>
          </a:p>
        </p:txBody>
      </p:sp>
      <p:sp>
        <p:nvSpPr>
          <p:cNvPr id="3" name="フッター プレースホルダー 2">
            <a:extLst>
              <a:ext uri="{FF2B5EF4-FFF2-40B4-BE49-F238E27FC236}">
                <a16:creationId xmlns:a16="http://schemas.microsoft.com/office/drawing/2014/main" id="{6B0D3FCA-655E-7952-59BC-4FA4DAD3D83F}"/>
              </a:ext>
            </a:extLst>
          </p:cNvPr>
          <p:cNvSpPr>
            <a:spLocks noGrp="1"/>
          </p:cNvSpPr>
          <p:nvPr>
            <p:ph type="ftr" idx="11"/>
          </p:nvPr>
        </p:nvSpPr>
        <p:spPr>
          <a:xfrm>
            <a:off x="2753999" y="6520259"/>
            <a:ext cx="3636000" cy="365125"/>
          </a:xfrm>
        </p:spPr>
        <p:txBody>
          <a:bodyPr/>
          <a:lstStyle/>
          <a:p>
            <a:r>
              <a:rPr lang="en-US" dirty="0"/>
              <a:t>Copyright©️ 2023 HRD, Inc. All Rights Reserved. Strictly Confidential.</a:t>
            </a:r>
          </a:p>
        </p:txBody>
      </p:sp>
    </p:spTree>
    <p:extLst>
      <p:ext uri="{BB962C8B-B14F-4D97-AF65-F5344CB8AC3E}">
        <p14:creationId xmlns:p14="http://schemas.microsoft.com/office/powerpoint/2010/main" val="980455822"/>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218"/>
          <p:cNvSpPr/>
          <p:nvPr/>
        </p:nvSpPr>
        <p:spPr>
          <a:xfrm>
            <a:off x="0" y="836712"/>
            <a:ext cx="9144000" cy="5880350"/>
          </a:xfrm>
          <a:prstGeom prst="rect">
            <a:avLst/>
          </a:prstGeom>
          <a:solidFill>
            <a:srgbClr val="F2F2F2"/>
          </a:solidFill>
          <a:ln>
            <a:noFill/>
          </a:ln>
        </p:spPr>
        <p:txBody>
          <a:bodyPr lIns="91425" tIns="45700" rIns="91425" bIns="45700" anchor="ctr" anchorCtr="0">
            <a:noAutofit/>
          </a:bodyPr>
          <a:lstStyle/>
          <a:p>
            <a:pPr algn="ctr"/>
            <a:endParaRPr sz="2000" dirty="0">
              <a:solidFill>
                <a:srgbClr val="FFFFFF"/>
              </a:solidFill>
              <a:latin typeface="Calibri"/>
              <a:ea typeface="Calibri"/>
              <a:cs typeface="Calibri"/>
              <a:sym typeface="Calibri"/>
            </a:endParaRPr>
          </a:p>
        </p:txBody>
      </p:sp>
      <p:sp>
        <p:nvSpPr>
          <p:cNvPr id="8" name="Title 3"/>
          <p:cNvSpPr txBox="1">
            <a:spLocks/>
          </p:cNvSpPr>
          <p:nvPr/>
        </p:nvSpPr>
        <p:spPr bwMode="auto">
          <a:xfrm>
            <a:off x="669721" y="0"/>
            <a:ext cx="8472941" cy="12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0"/>
              </a:spcBef>
              <a:buFontTx/>
              <a:buNone/>
            </a:pPr>
            <a:r>
              <a:rPr lang="ja-JP" altLang="en-US" sz="2800" b="1" dirty="0">
                <a:solidFill>
                  <a:srgbClr val="000000">
                    <a:lumMod val="50000"/>
                    <a:lumOff val="50000"/>
                  </a:srgbClr>
                </a:solidFill>
                <a:latin typeface="Meiryo UI" pitchFamily="50" charset="-128"/>
                <a:ea typeface="Meiryo UI" pitchFamily="50" charset="-128"/>
                <a:cs typeface="Meiryo UI" pitchFamily="50" charset="-128"/>
              </a:rPr>
              <a:t>１：現職者分析</a:t>
            </a:r>
            <a:br>
              <a:rPr lang="ja-JP" altLang="en-US" sz="2800" b="1" dirty="0">
                <a:solidFill>
                  <a:srgbClr val="000000">
                    <a:lumMod val="50000"/>
                    <a:lumOff val="50000"/>
                  </a:srgbClr>
                </a:solidFill>
                <a:latin typeface="Meiryo UI" pitchFamily="50" charset="-128"/>
                <a:ea typeface="Meiryo UI" pitchFamily="50" charset="-128"/>
                <a:cs typeface="Meiryo UI" pitchFamily="50" charset="-128"/>
              </a:rPr>
            </a:br>
            <a:endParaRPr lang="ja-JP" altLang="en-US" sz="2800" b="1" dirty="0">
              <a:solidFill>
                <a:srgbClr val="000000">
                  <a:lumMod val="50000"/>
                  <a:lumOff val="50000"/>
                </a:srgbClr>
              </a:solidFill>
              <a:latin typeface="Meiryo UI" pitchFamily="50" charset="-128"/>
              <a:ea typeface="Meiryo UI" pitchFamily="50" charset="-128"/>
              <a:cs typeface="Meiryo UI" pitchFamily="50" charset="-128"/>
            </a:endParaRPr>
          </a:p>
        </p:txBody>
      </p:sp>
      <p:sp>
        <p:nvSpPr>
          <p:cNvPr id="9" name="角丸四角形 8"/>
          <p:cNvSpPr/>
          <p:nvPr/>
        </p:nvSpPr>
        <p:spPr>
          <a:xfrm>
            <a:off x="6660232" y="925471"/>
            <a:ext cx="2376264" cy="775337"/>
          </a:xfrm>
          <a:prstGeom prst="roundRect">
            <a:avLst/>
          </a:prstGeom>
          <a:solidFill>
            <a:srgbClr val="002060"/>
          </a:solidFill>
          <a:ln w="9525" cap="flat" cmpd="sng" algn="ctr">
            <a:noFill/>
            <a:prstDash val="solid"/>
          </a:ln>
          <a:effectLst/>
        </p:spPr>
        <p:txBody>
          <a:bodyPr lIns="0" tIns="0" rIns="0" bIns="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dirty="0">
                <a:ln>
                  <a:noFill/>
                </a:ln>
                <a:solidFill>
                  <a:schemeClr val="bg1"/>
                </a:solidFill>
                <a:effectLst/>
                <a:uLnTx/>
                <a:uFillTx/>
                <a:latin typeface="HGPｺﾞｼｯｸE"/>
                <a:ea typeface="HGPｺﾞｼｯｸE"/>
                <a:cs typeface="HGPｺﾞｼｯｸE"/>
              </a:rPr>
              <a:t>現ハイパフォーマーの</a:t>
            </a:r>
            <a:r>
              <a:rPr lang="ja-JP" altLang="en-US" sz="1800" kern="1200" dirty="0">
                <a:solidFill>
                  <a:schemeClr val="bg1"/>
                </a:solidFill>
                <a:latin typeface="HGPｺﾞｼｯｸE"/>
                <a:ea typeface="HGPｺﾞｼｯｸE"/>
                <a:cs typeface="HGPｺﾞｼｯｸE"/>
              </a:rPr>
              <a:t>傾向は</a:t>
            </a:r>
            <a:r>
              <a:rPr kumimoji="0" lang="ja-JP" altLang="en-US" sz="1800" b="0" i="0" u="none" strike="noStrike" kern="1200" cap="none" spc="0" normalizeH="0" baseline="0" noProof="0" dirty="0">
                <a:ln>
                  <a:noFill/>
                </a:ln>
                <a:solidFill>
                  <a:schemeClr val="bg1"/>
                </a:solidFill>
                <a:effectLst/>
                <a:uLnTx/>
                <a:uFillTx/>
                <a:latin typeface="HGPｺﾞｼｯｸE"/>
                <a:ea typeface="HGPｺﾞｼｯｸE"/>
                <a:cs typeface="HGPｺﾞｼｯｸE"/>
              </a:rPr>
              <a:t>どうか？</a:t>
            </a:r>
            <a:endParaRPr kumimoji="0" lang="en-US" sz="1800" b="0" i="0" u="none" strike="noStrike" kern="1200" cap="none" spc="0" normalizeH="0" baseline="0" noProof="0" dirty="0">
              <a:ln>
                <a:noFill/>
              </a:ln>
              <a:solidFill>
                <a:schemeClr val="bg1"/>
              </a:solidFill>
              <a:effectLst/>
              <a:uLnTx/>
              <a:uFillTx/>
              <a:latin typeface="HGPｺﾞｼｯｸE"/>
              <a:ea typeface="HGPｺﾞｼｯｸE"/>
              <a:cs typeface="HGPｺﾞｼｯｸE"/>
            </a:endParaRPr>
          </a:p>
        </p:txBody>
      </p:sp>
      <p:grpSp>
        <p:nvGrpSpPr>
          <p:cNvPr id="12" name="グループ化 11"/>
          <p:cNvGrpSpPr/>
          <p:nvPr/>
        </p:nvGrpSpPr>
        <p:grpSpPr>
          <a:xfrm>
            <a:off x="4716016" y="5766025"/>
            <a:ext cx="3672408" cy="743479"/>
            <a:chOff x="5292081" y="5172967"/>
            <a:chExt cx="3557062" cy="632304"/>
          </a:xfrm>
        </p:grpSpPr>
        <p:grpSp>
          <p:nvGrpSpPr>
            <p:cNvPr id="13" name="グループ化 143"/>
            <p:cNvGrpSpPr/>
            <p:nvPr/>
          </p:nvGrpSpPr>
          <p:grpSpPr>
            <a:xfrm>
              <a:off x="5292081" y="5295448"/>
              <a:ext cx="3557062" cy="509823"/>
              <a:chOff x="5984128" y="6106177"/>
              <a:chExt cx="2691691" cy="395813"/>
            </a:xfrm>
          </p:grpSpPr>
          <p:sp>
            <p:nvSpPr>
              <p:cNvPr id="15" name="正方形/長方形 14"/>
              <p:cNvSpPr/>
              <p:nvPr/>
            </p:nvSpPr>
            <p:spPr bwMode="auto">
              <a:xfrm>
                <a:off x="5984128" y="6106177"/>
                <a:ext cx="2691691" cy="395813"/>
              </a:xfrm>
              <a:prstGeom prst="rect">
                <a:avLst/>
              </a:prstGeom>
              <a:solidFill>
                <a:srgbClr val="FFFFFF"/>
              </a:solidFill>
              <a:ln w="9525" cap="flat" cmpd="sng" algn="ctr">
                <a:solidFill>
                  <a:srgbClr val="FFFFFF">
                    <a:lumMod val="50000"/>
                  </a:srgbClr>
                </a:solidFill>
                <a:prstDash val="solid"/>
                <a:round/>
                <a:headEnd type="none" w="med" len="med"/>
                <a:tailEnd type="none" w="med" len="med"/>
              </a:ln>
              <a:effectLst/>
            </p:spPr>
            <p:txBody>
              <a:bodyPr lIns="36000" tIns="46800" rIns="36000" bIns="46800" anchor="ctr"/>
              <a:lstStyle/>
              <a:p>
                <a:pPr algn="ctr" eaLnBrk="0" fontAlgn="auto" hangingPunct="0">
                  <a:spcBef>
                    <a:spcPts val="0"/>
                  </a:spcBef>
                  <a:spcAft>
                    <a:spcPts val="0"/>
                  </a:spcAft>
                  <a:defRPr/>
                </a:pPr>
                <a:endParaRPr lang="ja-JP" altLang="en-US" sz="1400" b="0" kern="0" dirty="0">
                  <a:solidFill>
                    <a:sysClr val="windowText" lastClr="000000"/>
                  </a:solidFill>
                  <a:latin typeface="HGPｺﾞｼｯｸE" pitchFamily="50" charset="-128"/>
                  <a:ea typeface="HGPｺﾞｼｯｸE" pitchFamily="50" charset="-128"/>
                  <a:cs typeface="HGP創英角ｺﾞｼｯｸUB"/>
                </a:endParaRPr>
              </a:p>
            </p:txBody>
          </p:sp>
          <p:sp>
            <p:nvSpPr>
              <p:cNvPr id="18" name="テキスト ボックス 17"/>
              <p:cNvSpPr txBox="1"/>
              <p:nvPr/>
            </p:nvSpPr>
            <p:spPr>
              <a:xfrm>
                <a:off x="6456385" y="6123999"/>
                <a:ext cx="2108927" cy="182897"/>
              </a:xfrm>
              <a:prstGeom prst="rect">
                <a:avLst/>
              </a:prstGeom>
              <a:noFill/>
            </p:spPr>
            <p:txBody>
              <a:bodyPr wrap="square">
                <a:spAutoFit/>
              </a:bodyPr>
              <a:lstStyle/>
              <a:p>
                <a:pPr fontAlgn="auto">
                  <a:spcBef>
                    <a:spcPts val="0"/>
                  </a:spcBef>
                  <a:spcAft>
                    <a:spcPts val="0"/>
                  </a:spcAft>
                  <a:defRPr/>
                </a:pPr>
                <a:r>
                  <a:rPr lang="ja-JP" altLang="en-US" sz="1200" dirty="0">
                    <a:solidFill>
                      <a:srgbClr val="00B050"/>
                    </a:solidFill>
                    <a:latin typeface="HGPｺﾞｼｯｸE" pitchFamily="50" charset="-128"/>
                    <a:ea typeface="HGPｺﾞｼｯｸE" pitchFamily="50" charset="-128"/>
                    <a:cs typeface="HGP創英角ｺﾞｼｯｸUB"/>
                  </a:rPr>
                  <a:t>緑色の数字：ハイパフォーマー　</a:t>
                </a:r>
                <a:r>
                  <a:rPr lang="ja-JP" altLang="en-US" sz="1200" b="0" kern="0" dirty="0">
                    <a:solidFill>
                      <a:srgbClr val="00B050"/>
                    </a:solidFill>
                    <a:latin typeface="HGPｺﾞｼｯｸE" pitchFamily="50" charset="-128"/>
                    <a:ea typeface="HGPｺﾞｼｯｸE" pitchFamily="50" charset="-128"/>
                    <a:cs typeface="HGP創英角ｺﾞｼｯｸUB"/>
                  </a:rPr>
                  <a:t>（</a:t>
                </a:r>
                <a:r>
                  <a:rPr lang="en-US" altLang="ja-JP" sz="1200" b="0" kern="0" dirty="0">
                    <a:solidFill>
                      <a:srgbClr val="00B050"/>
                    </a:solidFill>
                    <a:latin typeface="HGPｺﾞｼｯｸE" pitchFamily="50" charset="-128"/>
                    <a:ea typeface="HGPｺﾞｼｯｸE" pitchFamily="50" charset="-128"/>
                    <a:cs typeface="HGP創英角ｺﾞｼｯｸUB"/>
                  </a:rPr>
                  <a:t>12</a:t>
                </a:r>
                <a:r>
                  <a:rPr lang="ja-JP" altLang="en-US" sz="1200" b="0" kern="0" dirty="0">
                    <a:solidFill>
                      <a:srgbClr val="00B050"/>
                    </a:solidFill>
                    <a:latin typeface="HGPｺﾞｼｯｸE" pitchFamily="50" charset="-128"/>
                    <a:ea typeface="HGPｺﾞｼｯｸE" pitchFamily="50" charset="-128"/>
                    <a:cs typeface="HGP創英角ｺﾞｼｯｸUB"/>
                  </a:rPr>
                  <a:t>名）</a:t>
                </a:r>
              </a:p>
            </p:txBody>
          </p:sp>
          <p:sp>
            <p:nvSpPr>
              <p:cNvPr id="19" name="テキスト ボックス 18"/>
              <p:cNvSpPr txBox="1"/>
              <p:nvPr/>
            </p:nvSpPr>
            <p:spPr>
              <a:xfrm>
                <a:off x="6456385" y="6293311"/>
                <a:ext cx="1917706" cy="182897"/>
              </a:xfrm>
              <a:prstGeom prst="rect">
                <a:avLst/>
              </a:prstGeom>
              <a:noFill/>
            </p:spPr>
            <p:txBody>
              <a:bodyPr wrap="none">
                <a:spAutoFit/>
              </a:bodyPr>
              <a:lstStyle/>
              <a:p>
                <a:pPr fontAlgn="auto">
                  <a:spcBef>
                    <a:spcPts val="0"/>
                  </a:spcBef>
                  <a:spcAft>
                    <a:spcPts val="0"/>
                  </a:spcAft>
                  <a:defRPr/>
                </a:pPr>
                <a:r>
                  <a:rPr kumimoji="0" lang="ja-JP" altLang="en-US" sz="1200" b="0" kern="0" dirty="0">
                    <a:solidFill>
                      <a:srgbClr val="FF0000"/>
                    </a:solidFill>
                    <a:latin typeface="HGPｺﾞｼｯｸE" pitchFamily="50" charset="-128"/>
                    <a:ea typeface="HGPｺﾞｼｯｸE" pitchFamily="50" charset="-128"/>
                    <a:cs typeface="HGP創英角ｺﾞｼｯｸUB"/>
                  </a:rPr>
                  <a:t>赤色の数字：ロー</a:t>
                </a:r>
                <a:r>
                  <a:rPr lang="ja-JP" altLang="en-US" sz="1200" dirty="0">
                    <a:solidFill>
                      <a:srgbClr val="FF0000"/>
                    </a:solidFill>
                    <a:latin typeface="HGPｺﾞｼｯｸE" pitchFamily="50" charset="-128"/>
                    <a:ea typeface="HGPｺﾞｼｯｸE" pitchFamily="50" charset="-128"/>
                    <a:cs typeface="HGP創英角ｺﾞｼｯｸUB"/>
                  </a:rPr>
                  <a:t>パフォーマー　</a:t>
                </a:r>
                <a:r>
                  <a:rPr kumimoji="0" lang="en-US" altLang="ja-JP" sz="1200" b="0" kern="0" dirty="0">
                    <a:solidFill>
                      <a:srgbClr val="FF0000"/>
                    </a:solidFill>
                    <a:latin typeface="HGPｺﾞｼｯｸE" pitchFamily="50" charset="-128"/>
                    <a:ea typeface="HGPｺﾞｼｯｸE" pitchFamily="50" charset="-128"/>
                    <a:cs typeface="HGP創英角ｺﾞｼｯｸUB"/>
                  </a:rPr>
                  <a:t>(7</a:t>
                </a:r>
                <a:r>
                  <a:rPr kumimoji="0" lang="ja-JP" altLang="en-US" sz="1200" b="0" kern="0" dirty="0">
                    <a:solidFill>
                      <a:srgbClr val="FF0000"/>
                    </a:solidFill>
                    <a:latin typeface="HGPｺﾞｼｯｸE" pitchFamily="50" charset="-128"/>
                    <a:ea typeface="HGPｺﾞｼｯｸE" pitchFamily="50" charset="-128"/>
                    <a:cs typeface="HGP創英角ｺﾞｼｯｸUB"/>
                  </a:rPr>
                  <a:t>名</a:t>
                </a:r>
                <a:r>
                  <a:rPr lang="ja-JP" altLang="en-US" sz="1200" b="0" kern="0" dirty="0">
                    <a:solidFill>
                      <a:srgbClr val="FF0000"/>
                    </a:solidFill>
                    <a:latin typeface="HGPｺﾞｼｯｸE" pitchFamily="50" charset="-128"/>
                    <a:ea typeface="HGPｺﾞｼｯｸE" pitchFamily="50" charset="-128"/>
                    <a:cs typeface="HGP創英角ｺﾞｼｯｸUB"/>
                  </a:rPr>
                  <a:t>）</a:t>
                </a:r>
              </a:p>
            </p:txBody>
          </p:sp>
        </p:grpSp>
        <p:sp>
          <p:nvSpPr>
            <p:cNvPr id="14" name="角丸四角形 13"/>
            <p:cNvSpPr/>
            <p:nvPr/>
          </p:nvSpPr>
          <p:spPr bwMode="auto">
            <a:xfrm>
              <a:off x="5412929" y="5172967"/>
              <a:ext cx="503238" cy="186265"/>
            </a:xfrm>
            <a:prstGeom prst="roundRect">
              <a:avLst/>
            </a:prstGeom>
            <a:solidFill>
              <a:srgbClr val="FFFFFF"/>
            </a:solidFill>
            <a:ln w="9525" cap="flat" cmpd="sng" algn="ctr">
              <a:solidFill>
                <a:srgbClr val="FFFFFF">
                  <a:lumMod val="50000"/>
                </a:srgbClr>
              </a:solidFill>
              <a:prstDash val="solid"/>
              <a:round/>
              <a:headEnd type="none" w="med" len="med"/>
              <a:tailEnd type="none" w="med" len="med"/>
            </a:ln>
            <a:effectLst/>
          </p:spPr>
          <p:txBody>
            <a:bodyPr lIns="36000" tIns="46800" rIns="36000" bIns="46800" anchor="ctr"/>
            <a:lstStyle/>
            <a:p>
              <a:pPr algn="ctr" eaLnBrk="0" fontAlgn="auto" hangingPunct="0">
                <a:spcBef>
                  <a:spcPts val="0"/>
                </a:spcBef>
                <a:spcAft>
                  <a:spcPts val="0"/>
                </a:spcAft>
                <a:defRPr/>
              </a:pPr>
              <a:r>
                <a:rPr lang="ja-JP" altLang="en-US" sz="1100" b="0" kern="0" dirty="0">
                  <a:solidFill>
                    <a:sysClr val="windowText" lastClr="000000"/>
                  </a:solidFill>
                  <a:latin typeface="HGPｺﾞｼｯｸE" pitchFamily="50" charset="-128"/>
                  <a:ea typeface="HGPｺﾞｼｯｸE" pitchFamily="50" charset="-128"/>
                  <a:cs typeface="HGP創英角ｺﾞｼｯｸUB"/>
                </a:rPr>
                <a:t>凡例</a:t>
              </a:r>
            </a:p>
          </p:txBody>
        </p:sp>
      </p:grpSp>
      <p:pic>
        <p:nvPicPr>
          <p:cNvPr id="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99" y="91831"/>
            <a:ext cx="4210050" cy="6786563"/>
          </a:xfrm>
          <a:prstGeom prst="rect">
            <a:avLst/>
          </a:prstGeom>
          <a:noFill/>
          <a:ln w="1905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sp>
        <p:nvSpPr>
          <p:cNvPr id="7" name="円/楕円 6"/>
          <p:cNvSpPr/>
          <p:nvPr/>
        </p:nvSpPr>
        <p:spPr>
          <a:xfrm>
            <a:off x="67345" y="6264304"/>
            <a:ext cx="1686309" cy="452758"/>
          </a:xfrm>
          <a:prstGeom prst="ellipse">
            <a:avLst/>
          </a:prstGeom>
          <a:solidFill>
            <a:schemeClr val="accent6">
              <a:lumMod val="75000"/>
            </a:schemeClr>
          </a:solidFill>
          <a:ln w="25400" cap="flat" cmpd="sng" algn="ctr">
            <a:solidFill>
              <a:sysClr val="window" lastClr="FFFFFF"/>
            </a:solidFill>
            <a:prstDash val="solid"/>
          </a:ln>
          <a:effectLst/>
        </p:spPr>
        <p:txBody>
          <a:bodyPr anchor="ctr"/>
          <a:lstStyle/>
          <a:p>
            <a:pPr algn="ctr">
              <a:defRPr/>
            </a:pPr>
            <a:r>
              <a:rPr lang="ja-JP" altLang="en-US" sz="1100" b="1" dirty="0">
                <a:solidFill>
                  <a:prstClr val="white"/>
                </a:solidFill>
                <a:latin typeface="メイリオ" panose="020B0604030504040204" pitchFamily="50" charset="-128"/>
                <a:ea typeface="メイリオ" panose="020B0604030504040204" pitchFamily="50" charset="-128"/>
              </a:rPr>
              <a:t>アウトプット　　　サンプル</a:t>
            </a:r>
            <a:endParaRPr lang="en-US" altLang="ja-JP" sz="1100" b="1" dirty="0">
              <a:solidFill>
                <a:prstClr val="white"/>
              </a:solidFill>
              <a:latin typeface="メイリオ" panose="020B0604030504040204" pitchFamily="50" charset="-128"/>
              <a:ea typeface="メイリオ" panose="020B0604030504040204" pitchFamily="50" charset="-128"/>
            </a:endParaRPr>
          </a:p>
        </p:txBody>
      </p:sp>
      <p:sp>
        <p:nvSpPr>
          <p:cNvPr id="25" name="正方形/長方形 22"/>
          <p:cNvSpPr>
            <a:spLocks noChangeArrowheads="1"/>
          </p:cNvSpPr>
          <p:nvPr/>
        </p:nvSpPr>
        <p:spPr bwMode="auto">
          <a:xfrm>
            <a:off x="4828205" y="2222744"/>
            <a:ext cx="4175222" cy="3508653"/>
          </a:xfrm>
          <a:prstGeom prst="rect">
            <a:avLst/>
          </a:prstGeom>
          <a:solidFill>
            <a:schemeClr val="bg1"/>
          </a:solidFill>
          <a:ln>
            <a:noFill/>
          </a:ln>
        </p:spPr>
        <p:txBody>
          <a:bodyPr wrap="square">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spcBef>
                <a:spcPct val="0"/>
              </a:spcBef>
              <a:buFontTx/>
              <a:buNone/>
              <a:defRPr/>
            </a:pPr>
            <a:r>
              <a:rPr lang="en-US" altLang="ja-JP" sz="1600" dirty="0">
                <a:solidFill>
                  <a:srgbClr val="002060"/>
                </a:solidFill>
                <a:latin typeface="Meiryo UI" pitchFamily="50" charset="-128"/>
                <a:ea typeface="Meiryo UI" pitchFamily="50" charset="-128"/>
                <a:cs typeface="Meiryo UI" pitchFamily="50" charset="-128"/>
                <a:sym typeface="Arial" pitchFamily="34" charset="0"/>
              </a:rPr>
              <a:t>Point</a:t>
            </a:r>
            <a:r>
              <a:rPr lang="ja-JP" altLang="en-US" sz="1600" dirty="0">
                <a:solidFill>
                  <a:srgbClr val="002060"/>
                </a:solidFill>
                <a:latin typeface="Meiryo UI" pitchFamily="50" charset="-128"/>
                <a:ea typeface="Meiryo UI" pitchFamily="50" charset="-128"/>
                <a:cs typeface="Meiryo UI" pitchFamily="50" charset="-128"/>
                <a:sym typeface="Arial" pitchFamily="34" charset="0"/>
              </a:rPr>
              <a:t>①・・・</a:t>
            </a:r>
            <a:endParaRPr lang="en-US" altLang="ja-JP" sz="16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r>
              <a:rPr lang="ja-JP" altLang="en-US" sz="2000" b="1" dirty="0">
                <a:solidFill>
                  <a:srgbClr val="002060"/>
                </a:solidFill>
                <a:latin typeface="Meiryo UI" pitchFamily="50" charset="-128"/>
                <a:ea typeface="Meiryo UI" pitchFamily="50" charset="-128"/>
                <a:cs typeface="Meiryo UI" pitchFamily="50" charset="-128"/>
                <a:sym typeface="Arial" pitchFamily="34" charset="0"/>
              </a:rPr>
              <a:t>ラーニング指標</a:t>
            </a:r>
            <a:r>
              <a:rPr lang="ja-JP" altLang="en-US" sz="2000" dirty="0">
                <a:solidFill>
                  <a:srgbClr val="002060"/>
                </a:solidFill>
                <a:latin typeface="Meiryo UI" pitchFamily="50" charset="-128"/>
                <a:ea typeface="Meiryo UI" pitchFamily="50" charset="-128"/>
                <a:cs typeface="Meiryo UI" pitchFamily="50" charset="-128"/>
                <a:sym typeface="Arial" pitchFamily="34" charset="0"/>
              </a:rPr>
              <a:t>他に差が見られる。</a:t>
            </a:r>
            <a:endParaRPr lang="en-US" altLang="ja-JP" sz="20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r>
              <a:rPr lang="ja-JP" altLang="en-US" sz="1600" dirty="0">
                <a:solidFill>
                  <a:srgbClr val="002060"/>
                </a:solidFill>
                <a:latin typeface="Meiryo UI" pitchFamily="50" charset="-128"/>
                <a:ea typeface="Meiryo UI" pitchFamily="50" charset="-128"/>
                <a:cs typeface="Meiryo UI" pitchFamily="50" charset="-128"/>
                <a:sym typeface="Arial" pitchFamily="34" charset="0"/>
              </a:rPr>
              <a:t>情報の認知の違いがパフォーマンスに影響をあたえているのではと推測される。</a:t>
            </a:r>
            <a:endParaRPr lang="en-US" altLang="ja-JP" sz="16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endParaRPr lang="en-US" altLang="ja-JP" sz="8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r>
              <a:rPr lang="en-US" altLang="ja-JP" sz="1600" dirty="0">
                <a:solidFill>
                  <a:srgbClr val="002060"/>
                </a:solidFill>
                <a:latin typeface="Meiryo UI" pitchFamily="50" charset="-128"/>
                <a:ea typeface="Meiryo UI" pitchFamily="50" charset="-128"/>
                <a:cs typeface="Meiryo UI" pitchFamily="50" charset="-128"/>
                <a:sym typeface="Arial" pitchFamily="34" charset="0"/>
              </a:rPr>
              <a:t>Point</a:t>
            </a:r>
            <a:r>
              <a:rPr lang="ja-JP" altLang="en-US" sz="1600" dirty="0">
                <a:solidFill>
                  <a:srgbClr val="002060"/>
                </a:solidFill>
                <a:latin typeface="Meiryo UI" pitchFamily="50" charset="-128"/>
                <a:ea typeface="Meiryo UI" pitchFamily="50" charset="-128"/>
                <a:cs typeface="Meiryo UI" pitchFamily="50" charset="-128"/>
                <a:sym typeface="Arial" pitchFamily="34" charset="0"/>
              </a:rPr>
              <a:t>②・・・</a:t>
            </a:r>
            <a:endParaRPr lang="en-US" altLang="ja-JP" sz="16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r>
              <a:rPr lang="ja-JP" altLang="en-US" sz="2000" b="1" dirty="0">
                <a:solidFill>
                  <a:srgbClr val="002060"/>
                </a:solidFill>
                <a:latin typeface="Meiryo UI" pitchFamily="50" charset="-128"/>
                <a:ea typeface="Meiryo UI" pitchFamily="50" charset="-128"/>
                <a:cs typeface="Meiryo UI" pitchFamily="50" charset="-128"/>
                <a:sym typeface="Arial" pitchFamily="34" charset="0"/>
              </a:rPr>
              <a:t>エネルギー</a:t>
            </a:r>
            <a:r>
              <a:rPr lang="ja-JP" altLang="en-US" sz="2000" dirty="0">
                <a:solidFill>
                  <a:srgbClr val="002060"/>
                </a:solidFill>
                <a:latin typeface="Meiryo UI" pitchFamily="50" charset="-128"/>
                <a:ea typeface="Meiryo UI" pitchFamily="50" charset="-128"/>
                <a:cs typeface="Meiryo UI" pitchFamily="50" charset="-128"/>
                <a:sym typeface="Arial" pitchFamily="34" charset="0"/>
              </a:rPr>
              <a:t>における違い</a:t>
            </a:r>
            <a:endParaRPr lang="en-US" altLang="ja-JP" sz="20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r>
              <a:rPr lang="ja-JP" altLang="en-US" sz="1600" dirty="0">
                <a:solidFill>
                  <a:srgbClr val="002060"/>
                </a:solidFill>
                <a:latin typeface="Meiryo UI" pitchFamily="50" charset="-128"/>
                <a:ea typeface="Meiryo UI" pitchFamily="50" charset="-128"/>
                <a:cs typeface="Meiryo UI" pitchFamily="50" charset="-128"/>
                <a:sym typeface="Arial" pitchFamily="34" charset="0"/>
              </a:rPr>
              <a:t>忍耐強く取り組むスタイルではなく、速いペースに対応出来るパフォーマーが成果を上げている。</a:t>
            </a:r>
            <a:endParaRPr lang="en-US" altLang="ja-JP" sz="16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endParaRPr lang="en-US" altLang="ja-JP" sz="8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r>
              <a:rPr lang="en-US" altLang="ja-JP" sz="1800" dirty="0">
                <a:solidFill>
                  <a:srgbClr val="002060"/>
                </a:solidFill>
                <a:latin typeface="Meiryo UI" pitchFamily="50" charset="-128"/>
                <a:ea typeface="Meiryo UI" pitchFamily="50" charset="-128"/>
                <a:cs typeface="Meiryo UI" pitchFamily="50" charset="-128"/>
                <a:sym typeface="Arial" pitchFamily="34" charset="0"/>
              </a:rPr>
              <a:t>Point</a:t>
            </a:r>
            <a:r>
              <a:rPr lang="ja-JP" altLang="en-US" sz="1800" dirty="0">
                <a:solidFill>
                  <a:srgbClr val="002060"/>
                </a:solidFill>
                <a:latin typeface="Meiryo UI" pitchFamily="50" charset="-128"/>
                <a:ea typeface="Meiryo UI" pitchFamily="50" charset="-128"/>
                <a:cs typeface="Meiryo UI" pitchFamily="50" charset="-128"/>
                <a:sym typeface="Arial" pitchFamily="34" charset="0"/>
              </a:rPr>
              <a:t>③・・・</a:t>
            </a:r>
            <a:endParaRPr lang="en-US" altLang="ja-JP" sz="18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r>
              <a:rPr lang="ja-JP" altLang="en-US" sz="2000" b="1" dirty="0">
                <a:solidFill>
                  <a:srgbClr val="002060"/>
                </a:solidFill>
                <a:latin typeface="Meiryo UI" pitchFamily="50" charset="-128"/>
                <a:ea typeface="Meiryo UI" pitchFamily="50" charset="-128"/>
                <a:cs typeface="Meiryo UI" pitchFamily="50" charset="-128"/>
                <a:sym typeface="Arial" pitchFamily="34" charset="0"/>
              </a:rPr>
              <a:t>主張性</a:t>
            </a:r>
            <a:r>
              <a:rPr lang="ja-JP" altLang="en-US" sz="2000" dirty="0">
                <a:solidFill>
                  <a:srgbClr val="002060"/>
                </a:solidFill>
                <a:latin typeface="Meiryo UI" pitchFamily="50" charset="-128"/>
                <a:ea typeface="Meiryo UI" pitchFamily="50" charset="-128"/>
                <a:cs typeface="Meiryo UI" pitchFamily="50" charset="-128"/>
                <a:sym typeface="Arial" pitchFamily="34" charset="0"/>
              </a:rPr>
              <a:t>における違い</a:t>
            </a:r>
            <a:endParaRPr lang="en-US" altLang="ja-JP" sz="2000" dirty="0">
              <a:solidFill>
                <a:srgbClr val="002060"/>
              </a:solidFill>
              <a:latin typeface="Meiryo UI" pitchFamily="50" charset="-128"/>
              <a:ea typeface="Meiryo UI" pitchFamily="50" charset="-128"/>
              <a:cs typeface="Meiryo UI" pitchFamily="50" charset="-128"/>
              <a:sym typeface="Arial" pitchFamily="34" charset="0"/>
            </a:endParaRPr>
          </a:p>
          <a:p>
            <a:pPr>
              <a:spcBef>
                <a:spcPct val="0"/>
              </a:spcBef>
              <a:buFontTx/>
              <a:buNone/>
              <a:defRPr/>
            </a:pPr>
            <a:r>
              <a:rPr lang="ja-JP" altLang="en-US" sz="1600" dirty="0">
                <a:solidFill>
                  <a:srgbClr val="002060"/>
                </a:solidFill>
                <a:latin typeface="Meiryo UI" pitchFamily="50" charset="-128"/>
                <a:ea typeface="Meiryo UI" pitchFamily="50" charset="-128"/>
                <a:cs typeface="Meiryo UI" pitchFamily="50" charset="-128"/>
                <a:sym typeface="Arial" pitchFamily="34" charset="0"/>
              </a:rPr>
              <a:t>高すぎる主張性がハイパフォーマンスの妨げになっていることが想定されます。</a:t>
            </a:r>
            <a:endParaRPr lang="en-US" altLang="ja-JP" sz="1600" dirty="0">
              <a:solidFill>
                <a:srgbClr val="002060"/>
              </a:solidFill>
              <a:latin typeface="Meiryo UI" pitchFamily="50" charset="-128"/>
              <a:ea typeface="Meiryo UI" pitchFamily="50" charset="-128"/>
              <a:cs typeface="Meiryo UI" pitchFamily="50" charset="-128"/>
              <a:sym typeface="Arial" pitchFamily="34" charset="0"/>
            </a:endParaRPr>
          </a:p>
        </p:txBody>
      </p:sp>
      <p:sp>
        <p:nvSpPr>
          <p:cNvPr id="26" name="円/楕円 25"/>
          <p:cNvSpPr/>
          <p:nvPr/>
        </p:nvSpPr>
        <p:spPr bwMode="auto">
          <a:xfrm>
            <a:off x="540321" y="2835275"/>
            <a:ext cx="863327" cy="377825"/>
          </a:xfrm>
          <a:prstGeom prst="ellipse">
            <a:avLst/>
          </a:prstGeom>
          <a:noFill/>
          <a:ln w="25400" cap="flat" cmpd="sng" algn="ctr">
            <a:solidFill>
              <a:srgbClr val="FF0000"/>
            </a:solidFill>
            <a:prstDash val="solid"/>
            <a:round/>
            <a:headEnd type="none" w="med" len="med"/>
            <a:tailEnd type="none" w="med" len="med"/>
          </a:ln>
          <a:effectLst/>
        </p:spPr>
        <p:txBody>
          <a:bodyPr/>
          <a:lstStyle/>
          <a:p>
            <a:pPr>
              <a:defRPr/>
            </a:pPr>
            <a:endParaRPr lang="ja-JP" altLang="en-US" sz="2400">
              <a:effectLst>
                <a:outerShdw blurRad="38100" dist="38100" dir="2700000" algn="tl">
                  <a:srgbClr val="000000">
                    <a:alpha val="43137"/>
                  </a:srgbClr>
                </a:outerShdw>
              </a:effectLst>
              <a:latin typeface="Arial" charset="0"/>
              <a:ea typeface="ＭＳ Ｐゴシック"/>
            </a:endParaRPr>
          </a:p>
        </p:txBody>
      </p:sp>
      <p:sp>
        <p:nvSpPr>
          <p:cNvPr id="27" name="円/楕円 26"/>
          <p:cNvSpPr/>
          <p:nvPr/>
        </p:nvSpPr>
        <p:spPr bwMode="auto">
          <a:xfrm>
            <a:off x="764729" y="3284984"/>
            <a:ext cx="710927" cy="377825"/>
          </a:xfrm>
          <a:prstGeom prst="ellipse">
            <a:avLst/>
          </a:prstGeom>
          <a:noFill/>
          <a:ln w="25400" cap="flat" cmpd="sng" algn="ctr">
            <a:solidFill>
              <a:srgbClr val="FF0000"/>
            </a:solidFill>
            <a:prstDash val="solid"/>
            <a:round/>
            <a:headEnd type="none" w="med" len="med"/>
            <a:tailEnd type="none" w="med" len="med"/>
          </a:ln>
          <a:effectLst/>
        </p:spPr>
        <p:txBody>
          <a:bodyPr/>
          <a:lstStyle/>
          <a:p>
            <a:pPr>
              <a:defRPr/>
            </a:pPr>
            <a:endParaRPr lang="ja-JP" altLang="en-US" sz="2400">
              <a:effectLst>
                <a:outerShdw blurRad="38100" dist="38100" dir="2700000" algn="tl">
                  <a:srgbClr val="000000">
                    <a:alpha val="43137"/>
                  </a:srgbClr>
                </a:outerShdw>
              </a:effectLst>
              <a:latin typeface="Arial" charset="0"/>
              <a:ea typeface="ＭＳ Ｐゴシック"/>
            </a:endParaRPr>
          </a:p>
        </p:txBody>
      </p:sp>
      <p:sp>
        <p:nvSpPr>
          <p:cNvPr id="28" name="円/楕円 27"/>
          <p:cNvSpPr/>
          <p:nvPr/>
        </p:nvSpPr>
        <p:spPr bwMode="auto">
          <a:xfrm>
            <a:off x="404689" y="116632"/>
            <a:ext cx="998959" cy="377825"/>
          </a:xfrm>
          <a:prstGeom prst="ellipse">
            <a:avLst/>
          </a:prstGeom>
          <a:noFill/>
          <a:ln w="25400" cap="flat" cmpd="sng" algn="ctr">
            <a:solidFill>
              <a:srgbClr val="FF0000"/>
            </a:solidFill>
            <a:prstDash val="solid"/>
            <a:round/>
            <a:headEnd type="none" w="med" len="med"/>
            <a:tailEnd type="none" w="med" len="med"/>
          </a:ln>
          <a:effectLst/>
        </p:spPr>
        <p:txBody>
          <a:bodyPr/>
          <a:lstStyle/>
          <a:p>
            <a:pPr>
              <a:defRPr/>
            </a:pPr>
            <a:endParaRPr lang="ja-JP" altLang="en-US" sz="2400">
              <a:effectLst>
                <a:outerShdw blurRad="38100" dist="38100" dir="2700000" algn="tl">
                  <a:srgbClr val="000000">
                    <a:alpha val="43137"/>
                  </a:srgbClr>
                </a:outerShdw>
              </a:effectLst>
              <a:latin typeface="Arial" charset="0"/>
              <a:ea typeface="ＭＳ Ｐゴシック"/>
            </a:endParaRPr>
          </a:p>
        </p:txBody>
      </p:sp>
      <p:sp>
        <p:nvSpPr>
          <p:cNvPr id="30" name="テキスト ボックス 13"/>
          <p:cNvSpPr txBox="1">
            <a:spLocks noChangeArrowheads="1"/>
          </p:cNvSpPr>
          <p:nvPr/>
        </p:nvSpPr>
        <p:spPr bwMode="auto">
          <a:xfrm>
            <a:off x="4818777" y="1844824"/>
            <a:ext cx="39604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ja-JP" altLang="en-US" sz="1100" dirty="0">
                <a:latin typeface="Meiryo UI" panose="020B0604030504040204" pitchFamily="50" charset="-128"/>
                <a:ea typeface="Meiryo UI" panose="020B0604030504040204" pitchFamily="50" charset="-128"/>
              </a:rPr>
              <a:t>▼分析コメント例</a:t>
            </a:r>
            <a:endParaRPr lang="en-US" altLang="ja-JP" sz="1100" dirty="0">
              <a:latin typeface="Meiryo UI" panose="020B0604030504040204" pitchFamily="50" charset="-128"/>
              <a:ea typeface="Meiryo UI" panose="020B0604030504040204" pitchFamily="50" charset="-128"/>
            </a:endParaRPr>
          </a:p>
        </p:txBody>
      </p:sp>
      <p:sp>
        <p:nvSpPr>
          <p:cNvPr id="2" name="フッター プレースホルダー 1">
            <a:extLst>
              <a:ext uri="{FF2B5EF4-FFF2-40B4-BE49-F238E27FC236}">
                <a16:creationId xmlns:a16="http://schemas.microsoft.com/office/drawing/2014/main" id="{DB2639A3-3D49-F19A-0011-83ED2319472E}"/>
              </a:ext>
            </a:extLst>
          </p:cNvPr>
          <p:cNvSpPr>
            <a:spLocks noGrp="1"/>
          </p:cNvSpPr>
          <p:nvPr>
            <p:ph type="ftr" idx="11"/>
          </p:nvPr>
        </p:nvSpPr>
        <p:spPr>
          <a:xfrm>
            <a:off x="4716016" y="6438043"/>
            <a:ext cx="3726908" cy="416901"/>
          </a:xfrm>
        </p:spPr>
        <p:txBody>
          <a:bodyPr/>
          <a:lstStyle/>
          <a:p>
            <a:r>
              <a:rPr lang="en-US" sz="800" dirty="0">
                <a:latin typeface="メイリオ" panose="020B0604030504040204" pitchFamily="50" charset="-128"/>
                <a:ea typeface="メイリオ" panose="020B0604030504040204" pitchFamily="50" charset="-128"/>
              </a:rPr>
              <a:t>Copyright©️ 2023 HRD, Inc. All Rights Reserved. Strictly Confidential.</a:t>
            </a:r>
          </a:p>
        </p:txBody>
      </p:sp>
      <p:sp>
        <p:nvSpPr>
          <p:cNvPr id="3" name="スライド番号プレースホルダー 2">
            <a:extLst>
              <a:ext uri="{FF2B5EF4-FFF2-40B4-BE49-F238E27FC236}">
                <a16:creationId xmlns:a16="http://schemas.microsoft.com/office/drawing/2014/main" id="{62B4C259-08DA-93D6-136E-EAB96C11F702}"/>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3</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997156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218"/>
          <p:cNvSpPr/>
          <p:nvPr/>
        </p:nvSpPr>
        <p:spPr>
          <a:xfrm>
            <a:off x="0" y="715821"/>
            <a:ext cx="9144000" cy="5880350"/>
          </a:xfrm>
          <a:prstGeom prst="rect">
            <a:avLst/>
          </a:prstGeom>
          <a:solidFill>
            <a:srgbClr val="F2F2F2"/>
          </a:solidFill>
          <a:ln>
            <a:noFill/>
          </a:ln>
        </p:spPr>
        <p:txBody>
          <a:bodyPr lIns="91425" tIns="45700" rIns="91425" bIns="45700" anchor="ctr" anchorCtr="0">
            <a:noAutofit/>
          </a:bodyPr>
          <a:lstStyle/>
          <a:p>
            <a:pPr algn="ctr"/>
            <a:endParaRPr sz="2000" dirty="0">
              <a:solidFill>
                <a:srgbClr val="FFFFFF"/>
              </a:solidFill>
              <a:latin typeface="Calibri"/>
              <a:ea typeface="Calibri"/>
              <a:cs typeface="Calibri"/>
              <a:sym typeface="Calibri"/>
            </a:endParaRPr>
          </a:p>
        </p:txBody>
      </p:sp>
      <p:sp>
        <p:nvSpPr>
          <p:cNvPr id="138243" name="Rectangle 7"/>
          <p:cNvSpPr txBox="1">
            <a:spLocks noChangeArrowheads="1"/>
          </p:cNvSpPr>
          <p:nvPr/>
        </p:nvSpPr>
        <p:spPr bwMode="auto">
          <a:xfrm>
            <a:off x="5027922" y="3241038"/>
            <a:ext cx="4015901" cy="3144046"/>
          </a:xfrm>
          <a:prstGeom prst="rect">
            <a:avLst/>
          </a:prstGeom>
          <a:solidFill>
            <a:schemeClr val="bg1"/>
          </a:solidFill>
          <a:ln>
            <a:noFill/>
          </a:ln>
          <a:effectLst>
            <a:outerShdw dist="35921" dir="2700000" algn="ctr" rotWithShape="0">
              <a:schemeClr val="bg1"/>
            </a:outerShdw>
          </a:effectLst>
        </p:spPr>
        <p:txBody>
          <a:bodyPr anchor="ct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285750" indent="-285750" eaLnBrk="1" hangingPunct="1">
              <a:lnSpc>
                <a:spcPts val="1900"/>
              </a:lnSpc>
              <a:spcBef>
                <a:spcPct val="0"/>
              </a:spcBef>
              <a:buFont typeface="Wingdings" panose="05000000000000000000" pitchFamily="2" charset="2"/>
              <a:buChar char="n"/>
            </a:pPr>
            <a:r>
              <a:rPr lang="en-US"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Profiles International </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社のクライアントによって使用されている</a:t>
            </a:r>
            <a:r>
              <a:rPr lang="en-US"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30 </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万件以上のモデルの詳細な分析を通じて、職務タイトル別にモデルがグループ分けされた上に、各グループの共通性が比較され、基礎データが整理される。</a:t>
            </a:r>
          </a:p>
          <a:p>
            <a:pPr marL="285750" indent="-285750" eaLnBrk="1" hangingPunct="1">
              <a:lnSpc>
                <a:spcPts val="1900"/>
              </a:lnSpc>
              <a:spcBef>
                <a:spcPct val="0"/>
              </a:spcBef>
              <a:buFont typeface="Wingdings" panose="05000000000000000000" pitchFamily="2" charset="2"/>
              <a:buChar char="n"/>
            </a:pPr>
            <a:r>
              <a:rPr lang="en-US"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Occupational Network(O*Net)/ </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米国労働省相当機関によって集められた情報を精査し、</a:t>
            </a:r>
            <a:r>
              <a:rPr lang="en-US"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Profiles International </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社の集めた職務タイトルのリストとの紐付けプロセス。</a:t>
            </a:r>
          </a:p>
          <a:p>
            <a:pPr marL="285750" indent="-285750" eaLnBrk="1" hangingPunct="1">
              <a:lnSpc>
                <a:spcPts val="1900"/>
              </a:lnSpc>
              <a:spcBef>
                <a:spcPct val="0"/>
              </a:spcBef>
              <a:buFont typeface="Wingdings" panose="05000000000000000000" pitchFamily="2" charset="2"/>
              <a:buChar char="n"/>
            </a:pP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ユーザーが生みだした一般的なモデルのセットと</a:t>
            </a:r>
            <a:r>
              <a:rPr lang="en-US"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O*Net </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からの情報を検討して、</a:t>
            </a:r>
            <a:r>
              <a:rPr lang="en-US"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Profiles International</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社の専門家は関連性</a:t>
            </a:r>
            <a:r>
              <a:rPr lang="en-US"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(relevance)</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と包含性</a:t>
            </a:r>
            <a:r>
              <a:rPr lang="en-US"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(inclusiveness)</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のバランスをとることに焦点を当てて各モデルを調整し、ライブラリーにアップデートしています。</a:t>
            </a:r>
            <a:endParaRPr lang="en-US"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8244" name="Rectangle 7"/>
          <p:cNvSpPr txBox="1">
            <a:spLocks noChangeArrowheads="1"/>
          </p:cNvSpPr>
          <p:nvPr/>
        </p:nvSpPr>
        <p:spPr bwMode="auto">
          <a:xfrm>
            <a:off x="1681283" y="3211862"/>
            <a:ext cx="3312368" cy="35052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eaLnBrk="1" hangingPunct="1">
              <a:lnSpc>
                <a:spcPts val="1900"/>
              </a:lnSpc>
              <a:spcBef>
                <a:spcPct val="0"/>
              </a:spcBef>
              <a:buFontTx/>
              <a:buNone/>
            </a:pPr>
            <a:endParaRPr lang="en-US" altLang="ja-JP" sz="14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200000"/>
              </a:lnSpc>
              <a:spcBef>
                <a:spcPct val="0"/>
              </a:spcBef>
              <a:buFontTx/>
              <a:buNone/>
            </a:pPr>
            <a:r>
              <a:rPr lang="ja-JP" altLang="en-US" sz="1400" b="1"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＜対する配慮を厭わないという特性も表現されています。</a:t>
            </a:r>
            <a:endParaRPr lang="en-US" altLang="ja-JP" sz="14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hangingPunct="1">
              <a:lnSpc>
                <a:spcPts val="1900"/>
              </a:lnSpc>
              <a:spcBef>
                <a:spcPts val="600"/>
              </a:spcBef>
              <a:buFont typeface="Wingdings" panose="05000000000000000000" pitchFamily="2" charset="2"/>
              <a:buChar char="ü"/>
            </a:pPr>
            <a:r>
              <a:rPr lang="ja-JP" altLang="en-US" sz="1400" b="1"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人と交わることへの喜びと興味が高い社交性と人的サービスの興味領域に表れています。</a:t>
            </a:r>
            <a:endParaRPr lang="en-US" altLang="ja-JP" sz="14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900"/>
              </a:lnSpc>
              <a:spcBef>
                <a:spcPct val="0"/>
              </a:spcBef>
              <a:buFontTx/>
              <a:buNone/>
            </a:pPr>
            <a:r>
              <a:rPr lang="ja-JP" altLang="en-US" sz="1400" b="1"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900"/>
              </a:lnSpc>
              <a:spcBef>
                <a:spcPct val="0"/>
              </a:spcBef>
              <a:buFontTx/>
              <a:buNone/>
            </a:pPr>
            <a:endParaRPr lang="en-US" altLang="ja-JP" sz="14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900"/>
              </a:lnSpc>
              <a:spcBef>
                <a:spcPct val="0"/>
              </a:spcBef>
              <a:buFontTx/>
              <a:buNone/>
            </a:pPr>
            <a:r>
              <a:rPr lang="ja-JP" altLang="en-US" sz="1400" b="1"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900"/>
              </a:lnSpc>
              <a:spcBef>
                <a:spcPct val="0"/>
              </a:spcBef>
              <a:buFontTx/>
              <a:buNone/>
            </a:pPr>
            <a:endParaRPr lang="en-US" altLang="ja-JP" sz="14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900"/>
              </a:lnSpc>
              <a:spcBef>
                <a:spcPct val="0"/>
              </a:spcBef>
              <a:buFontTx/>
              <a:buNone/>
            </a:pPr>
            <a:endParaRPr lang="en-US" altLang="ja-JP" sz="14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8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981" y="763523"/>
            <a:ext cx="4770764" cy="5905837"/>
          </a:xfrm>
          <a:prstGeom prst="rect">
            <a:avLst/>
          </a:prstGeom>
          <a:noFill/>
          <a:ln w="19050">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
        <p:nvSpPr>
          <p:cNvPr id="7" name="円/楕円 6"/>
          <p:cNvSpPr/>
          <p:nvPr/>
        </p:nvSpPr>
        <p:spPr>
          <a:xfrm>
            <a:off x="107504" y="216024"/>
            <a:ext cx="1686309" cy="548680"/>
          </a:xfrm>
          <a:prstGeom prst="ellipse">
            <a:avLst/>
          </a:prstGeom>
          <a:solidFill>
            <a:schemeClr val="accent6">
              <a:lumMod val="75000"/>
            </a:schemeClr>
          </a:solidFill>
          <a:ln w="25400" cap="flat" cmpd="sng" algn="ctr">
            <a:solidFill>
              <a:sysClr val="window" lastClr="FFFFFF"/>
            </a:solidFill>
            <a:prstDash val="solid"/>
          </a:ln>
          <a:effectLst/>
        </p:spPr>
        <p:txBody>
          <a:bodyPr anchor="ctr"/>
          <a:lstStyle/>
          <a:p>
            <a:pPr algn="ctr">
              <a:defRPr/>
            </a:pPr>
            <a:r>
              <a:rPr lang="ja-JP" altLang="en-US" sz="1100" b="1" dirty="0">
                <a:solidFill>
                  <a:prstClr val="white"/>
                </a:solidFill>
                <a:latin typeface="メイリオ" panose="020B0604030504040204" pitchFamily="50" charset="-128"/>
                <a:ea typeface="メイリオ" panose="020B0604030504040204" pitchFamily="50" charset="-128"/>
              </a:rPr>
              <a:t>外部モデル　　　サンプル</a:t>
            </a:r>
            <a:endParaRPr lang="en-US" altLang="ja-JP" sz="1100" b="1" dirty="0">
              <a:solidFill>
                <a:prstClr val="white"/>
              </a:solidFill>
              <a:latin typeface="メイリオ" panose="020B0604030504040204" pitchFamily="50" charset="-128"/>
              <a:ea typeface="メイリオ" panose="020B0604030504040204" pitchFamily="50" charset="-128"/>
            </a:endParaRPr>
          </a:p>
        </p:txBody>
      </p:sp>
      <p:sp>
        <p:nvSpPr>
          <p:cNvPr id="8" name="Title 3"/>
          <p:cNvSpPr txBox="1">
            <a:spLocks/>
          </p:cNvSpPr>
          <p:nvPr/>
        </p:nvSpPr>
        <p:spPr bwMode="auto">
          <a:xfrm>
            <a:off x="563555" y="-243408"/>
            <a:ext cx="8472941" cy="148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0"/>
              </a:spcBef>
              <a:buFontTx/>
              <a:buNone/>
            </a:pPr>
            <a:r>
              <a:rPr lang="en-US" altLang="ja-JP" sz="2800" b="1" dirty="0">
                <a:solidFill>
                  <a:srgbClr val="000000">
                    <a:lumMod val="50000"/>
                    <a:lumOff val="50000"/>
                  </a:srgbClr>
                </a:solidFill>
                <a:latin typeface="Meiryo UI" pitchFamily="50" charset="-128"/>
                <a:ea typeface="Meiryo UI" pitchFamily="50" charset="-128"/>
                <a:cs typeface="Meiryo UI" pitchFamily="50" charset="-128"/>
              </a:rPr>
              <a:t>2</a:t>
            </a:r>
            <a:r>
              <a:rPr lang="ja-JP" altLang="en-US" sz="2800" b="1" dirty="0">
                <a:solidFill>
                  <a:srgbClr val="000000">
                    <a:lumMod val="50000"/>
                    <a:lumOff val="50000"/>
                  </a:srgbClr>
                </a:solidFill>
                <a:latin typeface="Meiryo UI" pitchFamily="50" charset="-128"/>
                <a:ea typeface="Meiryo UI" pitchFamily="50" charset="-128"/>
                <a:cs typeface="Meiryo UI" pitchFamily="50" charset="-128"/>
              </a:rPr>
              <a:t>：職務モデルライブラリー</a:t>
            </a:r>
            <a:br>
              <a:rPr lang="ja-JP" altLang="en-US" sz="2800" b="1" dirty="0">
                <a:solidFill>
                  <a:srgbClr val="000000">
                    <a:lumMod val="50000"/>
                    <a:lumOff val="50000"/>
                  </a:srgbClr>
                </a:solidFill>
                <a:latin typeface="Meiryo UI" pitchFamily="50" charset="-128"/>
                <a:ea typeface="Meiryo UI" pitchFamily="50" charset="-128"/>
                <a:cs typeface="Meiryo UI" pitchFamily="50" charset="-128"/>
              </a:rPr>
            </a:br>
            <a:endParaRPr lang="ja-JP" altLang="en-US" sz="2800" b="1" dirty="0">
              <a:solidFill>
                <a:srgbClr val="000000">
                  <a:lumMod val="50000"/>
                  <a:lumOff val="50000"/>
                </a:srgbClr>
              </a:solidFill>
              <a:latin typeface="Meiryo UI" pitchFamily="50" charset="-128"/>
              <a:ea typeface="Meiryo UI" pitchFamily="50" charset="-128"/>
              <a:cs typeface="Meiryo UI" pitchFamily="50" charset="-128"/>
            </a:endParaRPr>
          </a:p>
        </p:txBody>
      </p:sp>
      <p:sp>
        <p:nvSpPr>
          <p:cNvPr id="11" name="角丸四角形 10"/>
          <p:cNvSpPr/>
          <p:nvPr/>
        </p:nvSpPr>
        <p:spPr>
          <a:xfrm>
            <a:off x="6084168" y="973540"/>
            <a:ext cx="2376264" cy="775337"/>
          </a:xfrm>
          <a:prstGeom prst="roundRect">
            <a:avLst/>
          </a:prstGeom>
          <a:solidFill>
            <a:srgbClr val="80B606">
              <a:lumMod val="40000"/>
              <a:lumOff val="60000"/>
            </a:srgbClr>
          </a:solidFill>
          <a:ln w="9525" cap="flat" cmpd="sng" algn="ctr">
            <a:noFill/>
            <a:prstDash val="solid"/>
          </a:ln>
          <a:effectLst/>
        </p:spPr>
        <p:txBody>
          <a:bodyPr lIns="0" tIns="0" rIns="0" bIns="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ja-JP" altLang="en-US" sz="1800" kern="1200" dirty="0">
                <a:solidFill>
                  <a:prstClr val="black"/>
                </a:solidFill>
                <a:latin typeface="HGPｺﾞｼｯｸE"/>
                <a:ea typeface="HGPｺﾞｼｯｸE"/>
                <a:cs typeface="HGPｺﾞｼｯｸE"/>
              </a:rPr>
              <a:t>過去の成功モデルは？</a:t>
            </a:r>
            <a:endParaRPr lang="en-US" altLang="ja-JP" sz="1800" kern="1200" dirty="0">
              <a:solidFill>
                <a:prstClr val="black"/>
              </a:solidFill>
              <a:latin typeface="HGPｺﾞｼｯｸE"/>
              <a:ea typeface="HGPｺﾞｼｯｸE"/>
              <a:cs typeface="HGPｺﾞｼｯｸE"/>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ｺﾞｼｯｸE"/>
                <a:ea typeface="HGPｺﾞｼｯｸE"/>
                <a:cs typeface="HGPｺﾞｼｯｸE"/>
              </a:rPr>
              <a:t>他社ベンチマークは？</a:t>
            </a:r>
            <a:endParaRPr kumimoji="0" lang="en-US" sz="1800" b="0" i="0" u="none" strike="noStrike" kern="1200" cap="none" spc="0" normalizeH="0" baseline="0" noProof="0" dirty="0">
              <a:ln>
                <a:noFill/>
              </a:ln>
              <a:solidFill>
                <a:prstClr val="black"/>
              </a:solidFill>
              <a:effectLst/>
              <a:uLnTx/>
              <a:uFillTx/>
              <a:latin typeface="HGPｺﾞｼｯｸE"/>
              <a:ea typeface="HGPｺﾞｼｯｸE"/>
              <a:cs typeface="HGPｺﾞｼｯｸE"/>
            </a:endParaRPr>
          </a:p>
        </p:txBody>
      </p:sp>
      <p:sp>
        <p:nvSpPr>
          <p:cNvPr id="12" name="テキスト ボックス 13"/>
          <p:cNvSpPr txBox="1">
            <a:spLocks noChangeArrowheads="1"/>
          </p:cNvSpPr>
          <p:nvPr/>
        </p:nvSpPr>
        <p:spPr bwMode="auto">
          <a:xfrm>
            <a:off x="5076057" y="2006596"/>
            <a:ext cx="39604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1600" dirty="0">
                <a:latin typeface="Meiryo UI" panose="020B0604030504040204" pitchFamily="50" charset="-128"/>
                <a:ea typeface="Meiryo UI" panose="020B0604030504040204" pitchFamily="50" charset="-128"/>
              </a:rPr>
              <a:t>過去の成功モデルを参考にして、</a:t>
            </a:r>
            <a:endParaRPr lang="en-US" altLang="ja-JP" sz="1600" dirty="0">
              <a:latin typeface="Meiryo UI" panose="020B0604030504040204" pitchFamily="50" charset="-128"/>
              <a:ea typeface="Meiryo UI" panose="020B0604030504040204" pitchFamily="50" charset="-128"/>
            </a:endParaRPr>
          </a:p>
          <a:p>
            <a:pPr algn="ctr" eaLnBrk="1" hangingPunct="1">
              <a:spcBef>
                <a:spcPct val="0"/>
              </a:spcBef>
              <a:buFontTx/>
              <a:buNone/>
            </a:pPr>
            <a:r>
              <a:rPr lang="ja-JP" altLang="en-US" sz="1600" dirty="0">
                <a:latin typeface="Meiryo UI" panose="020B0604030504040204" pitchFamily="50" charset="-128"/>
                <a:ea typeface="Meiryo UI" panose="020B0604030504040204" pitchFamily="50" charset="-128"/>
              </a:rPr>
              <a:t>パフォーマンスモデルを設計する方法です。</a:t>
            </a:r>
            <a:endParaRPr lang="en-US" altLang="ja-JP" sz="1600" dirty="0">
              <a:latin typeface="Meiryo UI" panose="020B0604030504040204" pitchFamily="50" charset="-128"/>
              <a:ea typeface="Meiryo UI" panose="020B0604030504040204" pitchFamily="50" charset="-128"/>
            </a:endParaRPr>
          </a:p>
        </p:txBody>
      </p:sp>
      <p:sp>
        <p:nvSpPr>
          <p:cNvPr id="13" name="テキスト ボックス 13"/>
          <p:cNvSpPr txBox="1">
            <a:spLocks noChangeArrowheads="1"/>
          </p:cNvSpPr>
          <p:nvPr/>
        </p:nvSpPr>
        <p:spPr bwMode="auto">
          <a:xfrm>
            <a:off x="5001901" y="2910948"/>
            <a:ext cx="39604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ja-JP" altLang="en-US" sz="1100" dirty="0">
                <a:latin typeface="Meiryo UI" panose="020B0604030504040204" pitchFamily="50" charset="-128"/>
                <a:ea typeface="Meiryo UI" panose="020B0604030504040204" pitchFamily="50" charset="-128"/>
              </a:rPr>
              <a:t>▼パフォーマンスモデルライブラリーとは？</a:t>
            </a:r>
            <a:endParaRPr lang="en-US" altLang="ja-JP" sz="1100"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9F605535-56D7-1F43-9DE0-784D79F288C0}"/>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4</a:t>
            </a:fld>
            <a:endParaRPr lang="en-US" sz="1200" b="0" i="0" u="none" strike="noStrike" cap="none" baseline="0">
              <a:solidFill>
                <a:srgbClr val="888888"/>
              </a:solidFill>
              <a:latin typeface="Calibri"/>
              <a:ea typeface="Calibri"/>
              <a:cs typeface="Calibri"/>
              <a:sym typeface="Calibri"/>
            </a:endParaRPr>
          </a:p>
        </p:txBody>
      </p:sp>
      <p:sp>
        <p:nvSpPr>
          <p:cNvPr id="5" name="フッター プレースホルダー 1">
            <a:extLst>
              <a:ext uri="{FF2B5EF4-FFF2-40B4-BE49-F238E27FC236}">
                <a16:creationId xmlns:a16="http://schemas.microsoft.com/office/drawing/2014/main" id="{62E26DF8-801E-6EBE-02AE-9B19A8E6FFBB}"/>
              </a:ext>
            </a:extLst>
          </p:cNvPr>
          <p:cNvSpPr>
            <a:spLocks noGrp="1"/>
          </p:cNvSpPr>
          <p:nvPr>
            <p:ph type="ftr" idx="11"/>
          </p:nvPr>
        </p:nvSpPr>
        <p:spPr>
          <a:xfrm>
            <a:off x="2753999" y="6391413"/>
            <a:ext cx="3636000" cy="365125"/>
          </a:xfrm>
        </p:spPr>
        <p:txBody>
          <a:bodyPr/>
          <a:lstStyle/>
          <a:p>
            <a:r>
              <a:rPr lang="en-US" sz="800">
                <a:latin typeface="メイリオ" panose="020B0604030504040204" pitchFamily="50" charset="-128"/>
                <a:ea typeface="メイリオ" panose="020B0604030504040204" pitchFamily="50" charset="-128"/>
              </a:rPr>
              <a:t>Copyright©️ 2023 HRD, Inc. All Rights Reserved. Strictly Confidential.</a:t>
            </a:r>
          </a:p>
        </p:txBody>
      </p:sp>
    </p:spTree>
    <p:extLst>
      <p:ext uri="{BB962C8B-B14F-4D97-AF65-F5344CB8AC3E}">
        <p14:creationId xmlns:p14="http://schemas.microsoft.com/office/powerpoint/2010/main" val="219090762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18"/>
          <p:cNvSpPr/>
          <p:nvPr/>
        </p:nvSpPr>
        <p:spPr>
          <a:xfrm>
            <a:off x="0" y="908720"/>
            <a:ext cx="9144000" cy="5616624"/>
          </a:xfrm>
          <a:prstGeom prst="rect">
            <a:avLst/>
          </a:prstGeom>
          <a:solidFill>
            <a:srgbClr val="F2F2F2"/>
          </a:solidFill>
          <a:ln>
            <a:noFill/>
          </a:ln>
        </p:spPr>
        <p:txBody>
          <a:bodyPr lIns="91425" tIns="45700" rIns="91425" bIns="45700" anchor="ctr" anchorCtr="0">
            <a:noAutofit/>
          </a:bodyPr>
          <a:lstStyle/>
          <a:p>
            <a:pPr algn="ctr"/>
            <a:endParaRPr sz="2000" dirty="0">
              <a:solidFill>
                <a:srgbClr val="FFFFFF"/>
              </a:solidFill>
              <a:latin typeface="Calibri"/>
              <a:ea typeface="Calibri"/>
              <a:cs typeface="Calibri"/>
              <a:sym typeface="Calibri"/>
            </a:endParaRPr>
          </a:p>
        </p:txBody>
      </p:sp>
      <p:grpSp>
        <p:nvGrpSpPr>
          <p:cNvPr id="4" name="グループ化 3"/>
          <p:cNvGrpSpPr/>
          <p:nvPr/>
        </p:nvGrpSpPr>
        <p:grpSpPr>
          <a:xfrm>
            <a:off x="251520" y="260648"/>
            <a:ext cx="3024336" cy="4176464"/>
            <a:chOff x="467544" y="1052736"/>
            <a:chExt cx="3888432" cy="4916624"/>
          </a:xfrm>
        </p:grpSpPr>
        <p:pic>
          <p:nvPicPr>
            <p:cNvPr id="2" name="図 1"/>
            <p:cNvPicPr>
              <a:picLocks noChangeAspect="1"/>
            </p:cNvPicPr>
            <p:nvPr/>
          </p:nvPicPr>
          <p:blipFill>
            <a:blip r:embed="rId3"/>
            <a:stretch>
              <a:fillRect/>
            </a:stretch>
          </p:blipFill>
          <p:spPr>
            <a:xfrm>
              <a:off x="467544" y="1052736"/>
              <a:ext cx="3888432" cy="4916624"/>
            </a:xfrm>
            <a:prstGeom prst="rect">
              <a:avLst/>
            </a:prstGeom>
            <a:ln w="38100">
              <a:solidFill>
                <a:schemeClr val="accent1"/>
              </a:solidFill>
            </a:ln>
          </p:spPr>
        </p:pic>
        <p:sp>
          <p:nvSpPr>
            <p:cNvPr id="3" name="正方形/長方形 2"/>
            <p:cNvSpPr/>
            <p:nvPr/>
          </p:nvSpPr>
          <p:spPr>
            <a:xfrm>
              <a:off x="683568" y="4869160"/>
              <a:ext cx="1289720"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 name="図 4"/>
          <p:cNvPicPr>
            <a:picLocks noChangeAspect="1"/>
          </p:cNvPicPr>
          <p:nvPr/>
        </p:nvPicPr>
        <p:blipFill>
          <a:blip r:embed="rId4"/>
          <a:stretch>
            <a:fillRect/>
          </a:stretch>
        </p:blipFill>
        <p:spPr>
          <a:xfrm>
            <a:off x="1598784" y="836712"/>
            <a:ext cx="4176464" cy="5754239"/>
          </a:xfrm>
          <a:prstGeom prst="rect">
            <a:avLst/>
          </a:prstGeom>
          <a:ln w="31750">
            <a:solidFill>
              <a:schemeClr val="accent1"/>
            </a:solidFill>
          </a:ln>
        </p:spPr>
      </p:pic>
      <p:sp>
        <p:nvSpPr>
          <p:cNvPr id="9" name="正方形/長方形 8"/>
          <p:cNvSpPr/>
          <p:nvPr/>
        </p:nvSpPr>
        <p:spPr>
          <a:xfrm>
            <a:off x="6023380" y="3293497"/>
            <a:ext cx="2957323" cy="3159839"/>
          </a:xfrm>
          <a:prstGeom prst="rect">
            <a:avLst/>
          </a:prstGeom>
          <a:solidFill>
            <a:schemeClr val="bg1"/>
          </a:solidFill>
        </p:spPr>
        <p:txBody>
          <a:bodyPr wrap="square">
            <a:spAutoFit/>
          </a:bodyPr>
          <a:lstStyle/>
          <a:p>
            <a:pPr>
              <a:lnSpc>
                <a:spcPts val="2000"/>
              </a:lnSpc>
            </a:pPr>
            <a:r>
              <a:rPr lang="ja-JP" altLang="en-US" b="1" dirty="0">
                <a:solidFill>
                  <a:schemeClr val="bg2"/>
                </a:solidFill>
                <a:latin typeface="メイリオ" panose="020B0604030504040204" pitchFamily="50" charset="-128"/>
                <a:ea typeface="メイリオ" panose="020B0604030504040204" pitchFamily="50" charset="-128"/>
              </a:rPr>
              <a:t>職務分析サーベイは職務での成功にとって重要と判断される状況に関する</a:t>
            </a:r>
            <a:r>
              <a:rPr lang="en-US" altLang="ja-JP" b="1" dirty="0">
                <a:solidFill>
                  <a:schemeClr val="bg2"/>
                </a:solidFill>
                <a:latin typeface="メイリオ" panose="020B0604030504040204" pitchFamily="50" charset="-128"/>
                <a:ea typeface="メイリオ" panose="020B0604030504040204" pitchFamily="50" charset="-128"/>
              </a:rPr>
              <a:t>57 </a:t>
            </a:r>
            <a:r>
              <a:rPr lang="ja-JP" altLang="en-US" b="1" dirty="0">
                <a:solidFill>
                  <a:schemeClr val="bg2"/>
                </a:solidFill>
                <a:latin typeface="メイリオ" panose="020B0604030504040204" pitchFamily="50" charset="-128"/>
                <a:ea typeface="メイリオ" panose="020B0604030504040204" pitchFamily="50" charset="-128"/>
              </a:rPr>
              <a:t>の質問で構成されています。その職務を監督する立場で、職務遂行に何が必要かを熟知する方による回答により構成されます。記載後、サーベイ結果</a:t>
            </a:r>
            <a:r>
              <a:rPr lang="en-US" altLang="ja-JP" b="1" dirty="0">
                <a:solidFill>
                  <a:schemeClr val="bg2"/>
                </a:solidFill>
                <a:latin typeface="メイリオ" panose="020B0604030504040204" pitchFamily="50" charset="-128"/>
                <a:ea typeface="メイリオ" panose="020B0604030504040204" pitchFamily="50" charset="-128"/>
              </a:rPr>
              <a:t> </a:t>
            </a:r>
            <a:r>
              <a:rPr lang="ja-JP" altLang="en-US" b="1" dirty="0">
                <a:solidFill>
                  <a:schemeClr val="bg2"/>
                </a:solidFill>
                <a:latin typeface="メイリオ" panose="020B0604030504040204" pitchFamily="50" charset="-128"/>
                <a:ea typeface="メイリオ" panose="020B0604030504040204" pitchFamily="50" charset="-128"/>
              </a:rPr>
              <a:t>はアセスメントセンターに入力され、他のソース（既存のモデル、現職者研究、またはその両方など）と組み合わせて新しいモデルの設計が可能となります。 </a:t>
            </a:r>
            <a:endParaRPr lang="ja-JP" altLang="en-US" b="1" dirty="0">
              <a:solidFill>
                <a:schemeClr val="bg2"/>
              </a:solidFill>
            </a:endParaRPr>
          </a:p>
        </p:txBody>
      </p:sp>
      <p:sp>
        <p:nvSpPr>
          <p:cNvPr id="10" name="Title 3"/>
          <p:cNvSpPr txBox="1">
            <a:spLocks/>
          </p:cNvSpPr>
          <p:nvPr/>
        </p:nvSpPr>
        <p:spPr bwMode="auto">
          <a:xfrm>
            <a:off x="563555" y="116632"/>
            <a:ext cx="8472941" cy="148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0"/>
              </a:spcBef>
              <a:buFontTx/>
              <a:buNone/>
            </a:pPr>
            <a:r>
              <a:rPr lang="ja-JP" altLang="en-US" sz="2800" b="1" dirty="0">
                <a:solidFill>
                  <a:srgbClr val="000000">
                    <a:lumMod val="50000"/>
                    <a:lumOff val="50000"/>
                  </a:srgbClr>
                </a:solidFill>
                <a:latin typeface="Meiryo UI" pitchFamily="50" charset="-128"/>
                <a:ea typeface="Meiryo UI" pitchFamily="50" charset="-128"/>
                <a:cs typeface="Meiryo UI" pitchFamily="50" charset="-128"/>
              </a:rPr>
              <a:t>３．職務分析サーベイ</a:t>
            </a:r>
            <a:br>
              <a:rPr lang="en-US" altLang="ja-JP" sz="2800" b="1" dirty="0">
                <a:solidFill>
                  <a:srgbClr val="000000">
                    <a:lumMod val="50000"/>
                    <a:lumOff val="50000"/>
                  </a:srgbClr>
                </a:solidFill>
                <a:latin typeface="Meiryo UI" pitchFamily="50" charset="-128"/>
                <a:ea typeface="Meiryo UI" pitchFamily="50" charset="-128"/>
                <a:cs typeface="Meiryo UI" pitchFamily="50" charset="-128"/>
              </a:rPr>
            </a:br>
            <a:br>
              <a:rPr lang="ja-JP" altLang="en-US" sz="2800" b="1" dirty="0">
                <a:solidFill>
                  <a:srgbClr val="000000">
                    <a:lumMod val="50000"/>
                    <a:lumOff val="50000"/>
                  </a:srgbClr>
                </a:solidFill>
                <a:latin typeface="Meiryo UI" pitchFamily="50" charset="-128"/>
                <a:ea typeface="Meiryo UI" pitchFamily="50" charset="-128"/>
                <a:cs typeface="Meiryo UI" pitchFamily="50" charset="-128"/>
              </a:rPr>
            </a:br>
            <a:endParaRPr lang="ja-JP" altLang="en-US" sz="2800" b="1" dirty="0">
              <a:solidFill>
                <a:srgbClr val="000000">
                  <a:lumMod val="50000"/>
                  <a:lumOff val="50000"/>
                </a:srgbClr>
              </a:solidFill>
              <a:latin typeface="Meiryo UI" pitchFamily="50" charset="-128"/>
              <a:ea typeface="Meiryo UI" pitchFamily="50" charset="-128"/>
              <a:cs typeface="Meiryo UI" pitchFamily="50" charset="-128"/>
            </a:endParaRPr>
          </a:p>
        </p:txBody>
      </p:sp>
      <p:sp>
        <p:nvSpPr>
          <p:cNvPr id="11" name="円/楕円 10"/>
          <p:cNvSpPr/>
          <p:nvPr/>
        </p:nvSpPr>
        <p:spPr>
          <a:xfrm>
            <a:off x="48115" y="5117896"/>
            <a:ext cx="3101338" cy="975400"/>
          </a:xfrm>
          <a:prstGeom prst="ellipse">
            <a:avLst/>
          </a:prstGeom>
          <a:solidFill>
            <a:schemeClr val="accent6">
              <a:lumMod val="75000"/>
            </a:schemeClr>
          </a:solidFill>
          <a:ln w="25400" cap="flat" cmpd="sng" algn="ctr">
            <a:solidFill>
              <a:sysClr val="window" lastClr="FFFFFF"/>
            </a:solidFill>
            <a:prstDash val="solid"/>
          </a:ln>
          <a:effectLst/>
        </p:spPr>
        <p:txBody>
          <a:bodyPr anchor="ctr"/>
          <a:lstStyle/>
          <a:p>
            <a:pPr algn="ctr">
              <a:defRPr/>
            </a:pPr>
            <a:r>
              <a:rPr lang="ja-JP" altLang="en-US" b="1" dirty="0">
                <a:solidFill>
                  <a:prstClr val="white"/>
                </a:solidFill>
                <a:latin typeface="メイリオ" panose="020B0604030504040204" pitchFamily="50" charset="-128"/>
                <a:ea typeface="メイリオ" panose="020B0604030504040204" pitchFamily="50" charset="-128"/>
              </a:rPr>
              <a:t>エクゼ工ティブ向けインタビューを経て、モデルの最終化を行います</a:t>
            </a:r>
            <a:endParaRPr lang="en-US" altLang="ja-JP" b="1" dirty="0">
              <a:solidFill>
                <a:prstClr val="white"/>
              </a:solidFill>
              <a:latin typeface="メイリオ" panose="020B0604030504040204" pitchFamily="50" charset="-128"/>
              <a:ea typeface="メイリオ" panose="020B0604030504040204" pitchFamily="50" charset="-128"/>
            </a:endParaRPr>
          </a:p>
        </p:txBody>
      </p:sp>
      <p:sp>
        <p:nvSpPr>
          <p:cNvPr id="12" name="角丸四角形 11"/>
          <p:cNvSpPr/>
          <p:nvPr/>
        </p:nvSpPr>
        <p:spPr>
          <a:xfrm>
            <a:off x="6444208" y="980728"/>
            <a:ext cx="2376264" cy="775337"/>
          </a:xfrm>
          <a:prstGeom prst="roundRect">
            <a:avLst/>
          </a:prstGeom>
          <a:solidFill>
            <a:schemeClr val="accent6">
              <a:lumMod val="75000"/>
            </a:schemeClr>
          </a:solidFill>
          <a:ln w="9525" cap="flat" cmpd="sng" algn="ctr">
            <a:noFill/>
            <a:prstDash val="solid"/>
          </a:ln>
          <a:effectLst/>
        </p:spPr>
        <p:txBody>
          <a:bodyPr lIns="0" tIns="0" rIns="0" bIns="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ja-JP" altLang="en-US" sz="1800" kern="1200" noProof="0" dirty="0">
                <a:solidFill>
                  <a:schemeClr val="bg1"/>
                </a:solidFill>
                <a:latin typeface="HGPｺﾞｼｯｸE"/>
                <a:ea typeface="HGPｺﾞｼｯｸE"/>
                <a:cs typeface="HGPｺﾞｼｯｸE"/>
              </a:rPr>
              <a:t>これからはどんな姿を期待するか？</a:t>
            </a:r>
            <a:endParaRPr kumimoji="0" lang="en-US" sz="1800" b="0" i="0" u="none" strike="noStrike" kern="1200" cap="none" spc="0" normalizeH="0" baseline="0" noProof="0" dirty="0">
              <a:ln>
                <a:noFill/>
              </a:ln>
              <a:solidFill>
                <a:schemeClr val="bg1"/>
              </a:solidFill>
              <a:effectLst/>
              <a:uLnTx/>
              <a:uFillTx/>
              <a:latin typeface="HGPｺﾞｼｯｸE"/>
              <a:ea typeface="HGPｺﾞｼｯｸE"/>
              <a:cs typeface="HGPｺﾞｼｯｸE"/>
            </a:endParaRPr>
          </a:p>
        </p:txBody>
      </p:sp>
      <p:sp>
        <p:nvSpPr>
          <p:cNvPr id="13" name="テキスト ボックス 13"/>
          <p:cNvSpPr txBox="1">
            <a:spLocks noChangeArrowheads="1"/>
          </p:cNvSpPr>
          <p:nvPr/>
        </p:nvSpPr>
        <p:spPr bwMode="auto">
          <a:xfrm>
            <a:off x="5951377" y="3031887"/>
            <a:ext cx="39604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ja-JP" altLang="en-US" sz="1100" dirty="0">
                <a:latin typeface="Meiryo UI" panose="020B0604030504040204" pitchFamily="50" charset="-128"/>
                <a:ea typeface="Meiryo UI" panose="020B0604030504040204" pitchFamily="50" charset="-128"/>
              </a:rPr>
              <a:t>▼分析サーベイとは？</a:t>
            </a:r>
            <a:endParaRPr lang="en-US" altLang="ja-JP" sz="1100" dirty="0">
              <a:latin typeface="Meiryo UI" panose="020B0604030504040204" pitchFamily="50" charset="-128"/>
              <a:ea typeface="Meiryo UI" panose="020B0604030504040204" pitchFamily="50" charset="-128"/>
            </a:endParaRPr>
          </a:p>
        </p:txBody>
      </p:sp>
      <p:sp>
        <p:nvSpPr>
          <p:cNvPr id="14" name="テキスト ボックス 13"/>
          <p:cNvSpPr txBox="1">
            <a:spLocks noChangeArrowheads="1"/>
          </p:cNvSpPr>
          <p:nvPr/>
        </p:nvSpPr>
        <p:spPr bwMode="auto">
          <a:xfrm>
            <a:off x="6072277" y="2183274"/>
            <a:ext cx="295732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1400" dirty="0">
                <a:latin typeface="Meiryo UI" panose="020B0604030504040204" pitchFamily="50" charset="-128"/>
                <a:ea typeface="Meiryo UI" panose="020B0604030504040204" pitchFamily="50" charset="-128"/>
              </a:rPr>
              <a:t>上層部の期待をヒヤリングして、</a:t>
            </a:r>
            <a:endParaRPr lang="en-US" altLang="ja-JP" sz="1400" dirty="0">
              <a:latin typeface="Meiryo UI" panose="020B0604030504040204" pitchFamily="50" charset="-128"/>
              <a:ea typeface="Meiryo UI" panose="020B0604030504040204" pitchFamily="50" charset="-128"/>
            </a:endParaRPr>
          </a:p>
          <a:p>
            <a:pPr algn="ctr" eaLnBrk="1" hangingPunct="1">
              <a:spcBef>
                <a:spcPct val="0"/>
              </a:spcBef>
              <a:buFontTx/>
              <a:buNone/>
            </a:pPr>
            <a:r>
              <a:rPr lang="ja-JP" altLang="en-US" sz="1400" dirty="0">
                <a:latin typeface="Meiryo UI" panose="020B0604030504040204" pitchFamily="50" charset="-128"/>
                <a:ea typeface="Meiryo UI" panose="020B0604030504040204" pitchFamily="50" charset="-128"/>
              </a:rPr>
              <a:t>モデルを設計する方法です</a:t>
            </a:r>
            <a:endParaRPr lang="en-US" altLang="ja-JP" sz="1400" dirty="0">
              <a:latin typeface="Meiryo UI" panose="020B0604030504040204" pitchFamily="50" charset="-128"/>
              <a:ea typeface="Meiryo UI" panose="020B0604030504040204" pitchFamily="50" charset="-128"/>
            </a:endParaRPr>
          </a:p>
          <a:p>
            <a:pPr algn="ctr" eaLnBrk="1" hangingPunct="1">
              <a:spcBef>
                <a:spcPct val="0"/>
              </a:spcBef>
              <a:buFontTx/>
              <a:buNone/>
            </a:pPr>
            <a:endParaRPr lang="en-US" altLang="ja-JP" sz="1400" dirty="0">
              <a:latin typeface="Meiryo UI" panose="020B0604030504040204" pitchFamily="50" charset="-128"/>
              <a:ea typeface="Meiryo UI" panose="020B0604030504040204" pitchFamily="50" charset="-128"/>
            </a:endParaRPr>
          </a:p>
        </p:txBody>
      </p:sp>
      <p:sp>
        <p:nvSpPr>
          <p:cNvPr id="6" name="フッター プレースホルダー 5">
            <a:extLst>
              <a:ext uri="{FF2B5EF4-FFF2-40B4-BE49-F238E27FC236}">
                <a16:creationId xmlns:a16="http://schemas.microsoft.com/office/drawing/2014/main" id="{63DEE13C-E095-1C87-7139-09980F0C4B34}"/>
              </a:ext>
            </a:extLst>
          </p:cNvPr>
          <p:cNvSpPr>
            <a:spLocks noGrp="1"/>
          </p:cNvSpPr>
          <p:nvPr>
            <p:ph type="ftr" idx="11"/>
          </p:nvPr>
        </p:nvSpPr>
        <p:spPr>
          <a:xfrm>
            <a:off x="2753999" y="6592267"/>
            <a:ext cx="3636000" cy="365125"/>
          </a:xfrm>
        </p:spPr>
        <p:txBody>
          <a:bodyPr/>
          <a:lstStyle/>
          <a:p>
            <a:r>
              <a:rPr lang="en-US" dirty="0"/>
              <a:t>Copyright©️ 2023 HRD, Inc. All Rights Reserved. Strictly Confidential.</a:t>
            </a:r>
          </a:p>
        </p:txBody>
      </p:sp>
      <p:sp>
        <p:nvSpPr>
          <p:cNvPr id="7" name="スライド番号プレースホルダー 6">
            <a:extLst>
              <a:ext uri="{FF2B5EF4-FFF2-40B4-BE49-F238E27FC236}">
                <a16:creationId xmlns:a16="http://schemas.microsoft.com/office/drawing/2014/main" id="{DC621D7B-9A0F-5FB0-E3D2-9679CC365BF5}"/>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5</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26812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5875" name="グループ化 5"/>
          <p:cNvGrpSpPr>
            <a:grpSpLocks/>
          </p:cNvGrpSpPr>
          <p:nvPr/>
        </p:nvGrpSpPr>
        <p:grpSpPr bwMode="auto">
          <a:xfrm>
            <a:off x="190500" y="1466914"/>
            <a:ext cx="8953500" cy="5408613"/>
            <a:chOff x="228600" y="1066758"/>
            <a:chExt cx="8953500" cy="5410200"/>
          </a:xfrm>
        </p:grpSpPr>
        <p:graphicFrame>
          <p:nvGraphicFramePr>
            <p:cNvPr id="4" name="図表 3"/>
            <p:cNvGraphicFramePr/>
            <p:nvPr/>
          </p:nvGraphicFramePr>
          <p:xfrm>
            <a:off x="228600" y="1066758"/>
            <a:ext cx="8763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5883" name="Text Box 8"/>
            <p:cNvSpPr txBox="1">
              <a:spLocks noChangeArrowheads="1"/>
            </p:cNvSpPr>
            <p:nvPr/>
          </p:nvSpPr>
          <p:spPr bwMode="auto">
            <a:xfrm>
              <a:off x="2133599" y="4545598"/>
              <a:ext cx="1842977" cy="131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48" tIns="41025" rIns="82048" bIns="41025">
              <a:spAutoFit/>
            </a:bodyP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ja-JP" altLang="en-US" sz="1600" dirty="0">
                  <a:solidFill>
                    <a:srgbClr val="3A3A3A"/>
                  </a:solidFill>
                  <a:latin typeface="Meiryo UI" panose="020B0604030504040204" pitchFamily="50" charset="-128"/>
                  <a:ea typeface="Meiryo UI" panose="020B0604030504040204" pitchFamily="50" charset="-128"/>
                </a:rPr>
                <a:t>↑</a:t>
              </a:r>
              <a:r>
                <a:rPr lang="en-US" altLang="ja-JP" sz="1600" dirty="0">
                  <a:solidFill>
                    <a:srgbClr val="3A3A3A"/>
                  </a:solidFill>
                  <a:latin typeface="Meiryo UI" panose="020B0604030504040204" pitchFamily="50" charset="-128"/>
                  <a:ea typeface="Meiryo UI" panose="020B0604030504040204" pitchFamily="50" charset="-128"/>
                </a:rPr>
                <a:t>PXT</a:t>
              </a:r>
              <a:r>
                <a:rPr lang="ja-JP" altLang="en-US" sz="1600" dirty="0">
                  <a:solidFill>
                    <a:srgbClr val="3A3A3A"/>
                  </a:solidFill>
                  <a:latin typeface="Meiryo UI" panose="020B0604030504040204" pitchFamily="50" charset="-128"/>
                  <a:ea typeface="Meiryo UI" panose="020B0604030504040204" pitchFamily="50" charset="-128"/>
                </a:rPr>
                <a:t>実施で</a:t>
              </a:r>
              <a:endParaRPr lang="en-US" altLang="ja-JP" sz="1600" dirty="0">
                <a:solidFill>
                  <a:srgbClr val="3A3A3A"/>
                </a:solidFill>
                <a:latin typeface="Meiryo UI" panose="020B0604030504040204" pitchFamily="50" charset="-128"/>
                <a:ea typeface="Meiryo UI" panose="020B0604030504040204" pitchFamily="50" charset="-128"/>
              </a:endParaRPr>
            </a:p>
            <a:p>
              <a:pPr>
                <a:spcBef>
                  <a:spcPct val="0"/>
                </a:spcBef>
                <a:buFontTx/>
                <a:buNone/>
              </a:pPr>
              <a:r>
                <a:rPr lang="ja-JP" altLang="en-US" sz="1600" dirty="0">
                  <a:solidFill>
                    <a:srgbClr val="3A3A3A"/>
                  </a:solidFill>
                  <a:latin typeface="Meiryo UI" panose="020B0604030504040204" pitchFamily="50" charset="-128"/>
                  <a:ea typeface="Meiryo UI" panose="020B0604030504040204" pitchFamily="50" charset="-128"/>
                </a:rPr>
                <a:t>対象者の現状把握</a:t>
              </a:r>
              <a:r>
                <a:rPr lang="en-US" altLang="ja-JP" sz="1600" dirty="0">
                  <a:solidFill>
                    <a:srgbClr val="3A3A3A"/>
                  </a:solidFill>
                  <a:latin typeface="Meiryo UI" panose="020B0604030504040204" pitchFamily="50" charset="-128"/>
                  <a:ea typeface="Meiryo UI" panose="020B0604030504040204" pitchFamily="50" charset="-128"/>
                </a:rPr>
                <a:t>(25</a:t>
              </a:r>
              <a:r>
                <a:rPr lang="ja-JP" altLang="en-US" sz="1600" dirty="0">
                  <a:solidFill>
                    <a:srgbClr val="3A3A3A"/>
                  </a:solidFill>
                  <a:latin typeface="Meiryo UI" panose="020B0604030504040204" pitchFamily="50" charset="-128"/>
                  <a:ea typeface="Meiryo UI" panose="020B0604030504040204" pitchFamily="50" charset="-128"/>
                </a:rPr>
                <a:t>名に対して）</a:t>
              </a:r>
              <a:endParaRPr lang="ja-JP" altLang="en-US" sz="1400" b="1" dirty="0">
                <a:solidFill>
                  <a:srgbClr val="3A3A3A"/>
                </a:solidFill>
                <a:latin typeface="Meiryo UI" panose="020B0604030504040204" pitchFamily="50" charset="-128"/>
                <a:ea typeface="Meiryo UI" panose="020B0604030504040204" pitchFamily="50" charset="-128"/>
              </a:endParaRPr>
            </a:p>
            <a:p>
              <a:pPr algn="ctr">
                <a:spcBef>
                  <a:spcPct val="0"/>
                </a:spcBef>
                <a:buFontTx/>
                <a:buNone/>
              </a:pPr>
              <a:endParaRPr lang="ja-JP" altLang="en-US" sz="1400" b="1" dirty="0">
                <a:solidFill>
                  <a:srgbClr val="3A3A3A"/>
                </a:solidFill>
                <a:latin typeface="Arial" panose="020B0604020202020204" pitchFamily="34" charset="0"/>
              </a:endParaRPr>
            </a:p>
            <a:p>
              <a:pPr algn="ctr">
                <a:spcBef>
                  <a:spcPct val="0"/>
                </a:spcBef>
                <a:buFontTx/>
                <a:buNone/>
              </a:pPr>
              <a:r>
                <a:rPr lang="ja-JP" altLang="en-US" sz="1800" b="1" dirty="0">
                  <a:solidFill>
                    <a:srgbClr val="3A3A3A"/>
                  </a:solidFill>
                  <a:latin typeface="Arial" panose="020B0604020202020204" pitchFamily="34" charset="0"/>
                </a:rPr>
                <a:t>　　　　　　</a:t>
              </a:r>
            </a:p>
          </p:txBody>
        </p:sp>
        <p:sp>
          <p:nvSpPr>
            <p:cNvPr id="335884" name="Text Box 8"/>
            <p:cNvSpPr txBox="1">
              <a:spLocks noChangeArrowheads="1"/>
            </p:cNvSpPr>
            <p:nvPr/>
          </p:nvSpPr>
          <p:spPr bwMode="auto">
            <a:xfrm>
              <a:off x="323850" y="4858147"/>
              <a:ext cx="1752600" cy="106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spAutoFit/>
            </a:bodyP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ja-JP" altLang="en-US" sz="1600" dirty="0">
                  <a:solidFill>
                    <a:srgbClr val="3A3A3A"/>
                  </a:solidFill>
                  <a:latin typeface="Meiryo UI" panose="020B0604030504040204" pitchFamily="50" charset="-128"/>
                  <a:ea typeface="Meiryo UI" panose="020B0604030504040204" pitchFamily="50" charset="-128"/>
                </a:rPr>
                <a:t>↑プロジェクト全体方針の確定。</a:t>
              </a:r>
              <a:endParaRPr lang="en-US" altLang="ja-JP" sz="1600" dirty="0">
                <a:solidFill>
                  <a:srgbClr val="3A3A3A"/>
                </a:solidFill>
                <a:latin typeface="Meiryo UI" panose="020B0604030504040204" pitchFamily="50" charset="-128"/>
                <a:ea typeface="Meiryo UI" panose="020B0604030504040204" pitchFamily="50" charset="-128"/>
              </a:endParaRPr>
            </a:p>
            <a:p>
              <a:pPr>
                <a:spcBef>
                  <a:spcPct val="0"/>
                </a:spcBef>
                <a:buFontTx/>
                <a:buNone/>
              </a:pPr>
              <a:endParaRPr lang="ja-JP" altLang="en-US" sz="1400" b="1" dirty="0">
                <a:solidFill>
                  <a:srgbClr val="3A3A3A"/>
                </a:solidFill>
                <a:latin typeface="Arial" panose="020B0604020202020204" pitchFamily="34" charset="0"/>
              </a:endParaRPr>
            </a:p>
            <a:p>
              <a:pPr algn="ctr">
                <a:spcBef>
                  <a:spcPct val="0"/>
                </a:spcBef>
                <a:buFontTx/>
                <a:buNone/>
              </a:pPr>
              <a:r>
                <a:rPr lang="ja-JP" altLang="en-US" sz="1800" b="1" dirty="0">
                  <a:solidFill>
                    <a:srgbClr val="3A3A3A"/>
                  </a:solidFill>
                  <a:latin typeface="Arial" panose="020B0604020202020204" pitchFamily="34" charset="0"/>
                </a:rPr>
                <a:t>　　　　　　</a:t>
              </a:r>
            </a:p>
          </p:txBody>
        </p:sp>
        <p:sp>
          <p:nvSpPr>
            <p:cNvPr id="335885" name="Text Box 8"/>
            <p:cNvSpPr txBox="1">
              <a:spLocks noChangeArrowheads="1"/>
            </p:cNvSpPr>
            <p:nvPr/>
          </p:nvSpPr>
          <p:spPr bwMode="auto">
            <a:xfrm>
              <a:off x="3886200" y="3987044"/>
              <a:ext cx="1600200" cy="1345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spAutoFit/>
            </a:bodyP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ja-JP" altLang="en-US" sz="1600" dirty="0">
                  <a:solidFill>
                    <a:srgbClr val="3A3A3A"/>
                  </a:solidFill>
                  <a:latin typeface="Meiryo UI" panose="020B0604030504040204" pitchFamily="50" charset="-128"/>
                  <a:ea typeface="Meiryo UI" panose="020B0604030504040204" pitchFamily="50" charset="-128"/>
                </a:rPr>
                <a:t>↑意思決定者へのモデル設計に関するヒアリング実施</a:t>
              </a:r>
              <a:endParaRPr lang="en-US" altLang="ja-JP" sz="1600" dirty="0">
                <a:solidFill>
                  <a:srgbClr val="3A3A3A"/>
                </a:solidFill>
                <a:latin typeface="Meiryo UI" panose="020B0604030504040204" pitchFamily="50" charset="-128"/>
                <a:ea typeface="Meiryo UI" panose="020B0604030504040204" pitchFamily="50" charset="-128"/>
              </a:endParaRPr>
            </a:p>
            <a:p>
              <a:pPr>
                <a:spcBef>
                  <a:spcPct val="0"/>
                </a:spcBef>
                <a:buFontTx/>
                <a:buNone/>
              </a:pPr>
              <a:r>
                <a:rPr lang="ja-JP" altLang="en-US" sz="1800" b="1" dirty="0">
                  <a:solidFill>
                    <a:srgbClr val="3A3A3A"/>
                  </a:solidFill>
                  <a:latin typeface="Arial" panose="020B0604020202020204" pitchFamily="34" charset="0"/>
                </a:rPr>
                <a:t>　　</a:t>
              </a:r>
            </a:p>
          </p:txBody>
        </p:sp>
        <p:sp>
          <p:nvSpPr>
            <p:cNvPr id="335886" name="Text Box 8"/>
            <p:cNvSpPr txBox="1">
              <a:spLocks noChangeArrowheads="1"/>
            </p:cNvSpPr>
            <p:nvPr/>
          </p:nvSpPr>
          <p:spPr bwMode="auto">
            <a:xfrm>
              <a:off x="5676899" y="3734493"/>
              <a:ext cx="1840319" cy="109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48" tIns="41025" rIns="82048" bIns="41025">
              <a:spAutoFit/>
            </a:bodyP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ja-JP" altLang="en-US" sz="1600" dirty="0">
                  <a:solidFill>
                    <a:srgbClr val="3A3A3A"/>
                  </a:solidFill>
                  <a:latin typeface="Meiryo UI" panose="020B0604030504040204" pitchFamily="50" charset="-128"/>
                  <a:ea typeface="Meiryo UI" panose="020B0604030504040204" pitchFamily="50" charset="-128"/>
                </a:rPr>
                <a:t>↑</a:t>
              </a:r>
              <a:r>
                <a:rPr lang="en-US" altLang="ja-JP" sz="1600" dirty="0">
                  <a:solidFill>
                    <a:srgbClr val="3A3A3A"/>
                  </a:solidFill>
                  <a:latin typeface="Meiryo UI" panose="020B0604030504040204" pitchFamily="50" charset="-128"/>
                  <a:ea typeface="Meiryo UI" panose="020B0604030504040204" pitchFamily="50" charset="-128"/>
                </a:rPr>
                <a:t>Step1~3</a:t>
              </a:r>
              <a:r>
                <a:rPr lang="ja-JP" altLang="en-US" sz="1600" dirty="0">
                  <a:solidFill>
                    <a:srgbClr val="3A3A3A"/>
                  </a:solidFill>
                  <a:latin typeface="Meiryo UI" panose="020B0604030504040204" pitchFamily="50" charset="-128"/>
                  <a:ea typeface="Meiryo UI" panose="020B0604030504040204" pitchFamily="50" charset="-128"/>
                </a:rPr>
                <a:t>を</a:t>
              </a:r>
              <a:br>
                <a:rPr lang="en-US" altLang="ja-JP" sz="1600" dirty="0">
                  <a:solidFill>
                    <a:srgbClr val="3A3A3A"/>
                  </a:solidFill>
                  <a:latin typeface="Meiryo UI" panose="020B0604030504040204" pitchFamily="50" charset="-128"/>
                  <a:ea typeface="Meiryo UI" panose="020B0604030504040204" pitchFamily="50" charset="-128"/>
                </a:rPr>
              </a:br>
              <a:r>
                <a:rPr lang="ja-JP" altLang="en-US" sz="1600" dirty="0">
                  <a:solidFill>
                    <a:srgbClr val="3A3A3A"/>
                  </a:solidFill>
                  <a:latin typeface="Meiryo UI" panose="020B0604030504040204" pitchFamily="50" charset="-128"/>
                  <a:ea typeface="Meiryo UI" panose="020B0604030504040204" pitchFamily="50" charset="-128"/>
                </a:rPr>
                <a:t>経てモデルを最終化して、レポート作成</a:t>
              </a:r>
              <a:endParaRPr lang="en-US" altLang="ja-JP" sz="1600" dirty="0">
                <a:solidFill>
                  <a:srgbClr val="3A3A3A"/>
                </a:solidFill>
                <a:latin typeface="Meiryo UI" panose="020B0604030504040204" pitchFamily="50" charset="-128"/>
                <a:ea typeface="Meiryo UI" panose="020B0604030504040204" pitchFamily="50" charset="-128"/>
              </a:endParaRPr>
            </a:p>
            <a:p>
              <a:pPr>
                <a:spcBef>
                  <a:spcPct val="0"/>
                </a:spcBef>
                <a:buFontTx/>
                <a:buNone/>
              </a:pPr>
              <a:r>
                <a:rPr lang="ja-JP" altLang="en-US" sz="1800" dirty="0">
                  <a:solidFill>
                    <a:srgbClr val="3A3A3A"/>
                  </a:solidFill>
                  <a:latin typeface="Arial" panose="020B0604020202020204" pitchFamily="34" charset="0"/>
                </a:rPr>
                <a:t>　　　　</a:t>
              </a:r>
              <a:r>
                <a:rPr lang="ja-JP" altLang="en-US" sz="1800" b="1" dirty="0">
                  <a:solidFill>
                    <a:srgbClr val="3A3A3A"/>
                  </a:solidFill>
                  <a:latin typeface="Arial" panose="020B0604020202020204" pitchFamily="34" charset="0"/>
                </a:rPr>
                <a:t>　</a:t>
              </a:r>
            </a:p>
          </p:txBody>
        </p:sp>
        <p:sp>
          <p:nvSpPr>
            <p:cNvPr id="335887" name="Text Box 8"/>
            <p:cNvSpPr txBox="1">
              <a:spLocks noChangeArrowheads="1"/>
            </p:cNvSpPr>
            <p:nvPr/>
          </p:nvSpPr>
          <p:spPr bwMode="auto">
            <a:xfrm>
              <a:off x="7366000" y="3185074"/>
              <a:ext cx="1816100" cy="1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spAutoFit/>
            </a:bodyP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ja-JP" altLang="en-US" sz="1600" dirty="0">
                  <a:solidFill>
                    <a:srgbClr val="3A3A3A"/>
                  </a:solidFill>
                  <a:latin typeface="Meiryo UI" panose="020B0604030504040204" pitchFamily="50" charset="-128"/>
                  <a:ea typeface="Meiryo UI" panose="020B0604030504040204" pitchFamily="50" charset="-128"/>
                </a:rPr>
                <a:t>↑アセスメント結果並びに貴社におけるモデルを納品致します。</a:t>
              </a:r>
              <a:endParaRPr lang="en-US" altLang="ja-JP" sz="1400" dirty="0">
                <a:solidFill>
                  <a:srgbClr val="3A3A3A"/>
                </a:solidFill>
                <a:latin typeface="Meiryo UI" panose="020B0604030504040204" pitchFamily="50" charset="-128"/>
                <a:ea typeface="Meiryo UI" panose="020B0604030504040204" pitchFamily="50" charset="-128"/>
              </a:endParaRPr>
            </a:p>
            <a:p>
              <a:pPr algn="ctr">
                <a:spcBef>
                  <a:spcPct val="0"/>
                </a:spcBef>
                <a:buFontTx/>
                <a:buNone/>
              </a:pPr>
              <a:endParaRPr lang="en-US" altLang="ja-JP" sz="1400" b="1" dirty="0">
                <a:solidFill>
                  <a:srgbClr val="3A3A3A"/>
                </a:solidFill>
                <a:latin typeface="Arial" panose="020B0604020202020204" pitchFamily="34" charset="0"/>
              </a:endParaRPr>
            </a:p>
            <a:p>
              <a:pPr algn="ctr">
                <a:spcBef>
                  <a:spcPct val="0"/>
                </a:spcBef>
                <a:buFontTx/>
                <a:buNone/>
              </a:pPr>
              <a:r>
                <a:rPr lang="ja-JP" altLang="en-US" sz="1800" b="1" dirty="0">
                  <a:solidFill>
                    <a:srgbClr val="3A3A3A"/>
                  </a:solidFill>
                  <a:latin typeface="Arial" panose="020B0604020202020204" pitchFamily="34" charset="0"/>
                </a:rPr>
                <a:t>　　　　　　</a:t>
              </a:r>
            </a:p>
          </p:txBody>
        </p:sp>
      </p:grpSp>
      <p:sp>
        <p:nvSpPr>
          <p:cNvPr id="335876" name="Title 3"/>
          <p:cNvSpPr txBox="1">
            <a:spLocks/>
          </p:cNvSpPr>
          <p:nvPr/>
        </p:nvSpPr>
        <p:spPr bwMode="auto">
          <a:xfrm>
            <a:off x="457200" y="3686175"/>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ja-JP" sz="2000" b="1">
                <a:latin typeface="Meiryo UI" panose="020B0604030504040204" pitchFamily="50" charset="-128"/>
                <a:ea typeface="Meiryo UI" panose="020B0604030504040204" pitchFamily="50" charset="-128"/>
              </a:rPr>
              <a:t>Step1 </a:t>
            </a:r>
          </a:p>
        </p:txBody>
      </p:sp>
      <p:sp>
        <p:nvSpPr>
          <p:cNvPr id="335877" name="Title 3"/>
          <p:cNvSpPr txBox="1">
            <a:spLocks/>
          </p:cNvSpPr>
          <p:nvPr/>
        </p:nvSpPr>
        <p:spPr bwMode="auto">
          <a:xfrm>
            <a:off x="5519738" y="2360613"/>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ja-JP" sz="2000" b="1">
                <a:latin typeface="Meiryo UI" panose="020B0604030504040204" pitchFamily="50" charset="-128"/>
                <a:ea typeface="Meiryo UI" panose="020B0604030504040204" pitchFamily="50" charset="-128"/>
              </a:rPr>
              <a:t>Step4 </a:t>
            </a:r>
          </a:p>
        </p:txBody>
      </p:sp>
      <p:sp>
        <p:nvSpPr>
          <p:cNvPr id="335878" name="Title 3"/>
          <p:cNvSpPr txBox="1">
            <a:spLocks/>
          </p:cNvSpPr>
          <p:nvPr/>
        </p:nvSpPr>
        <p:spPr bwMode="auto">
          <a:xfrm>
            <a:off x="3733800" y="2801938"/>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ja-JP" sz="2000" b="1">
                <a:latin typeface="Meiryo UI" panose="020B0604030504040204" pitchFamily="50" charset="-128"/>
                <a:ea typeface="Meiryo UI" panose="020B0604030504040204" pitchFamily="50" charset="-128"/>
              </a:rPr>
              <a:t>Step3  </a:t>
            </a:r>
          </a:p>
        </p:txBody>
      </p:sp>
      <p:sp>
        <p:nvSpPr>
          <p:cNvPr id="335879" name="Title 3"/>
          <p:cNvSpPr txBox="1">
            <a:spLocks/>
          </p:cNvSpPr>
          <p:nvPr/>
        </p:nvSpPr>
        <p:spPr bwMode="auto">
          <a:xfrm>
            <a:off x="1905000" y="3228975"/>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ja-JP" sz="2000" b="1">
                <a:latin typeface="Meiryo UI" panose="020B0604030504040204" pitchFamily="50" charset="-128"/>
                <a:ea typeface="Meiryo UI" panose="020B0604030504040204" pitchFamily="50" charset="-128"/>
              </a:rPr>
              <a:t>Step2  </a:t>
            </a:r>
          </a:p>
        </p:txBody>
      </p:sp>
      <p:sp>
        <p:nvSpPr>
          <p:cNvPr id="335880" name="Title 3"/>
          <p:cNvSpPr txBox="1">
            <a:spLocks/>
          </p:cNvSpPr>
          <p:nvPr/>
        </p:nvSpPr>
        <p:spPr bwMode="auto">
          <a:xfrm>
            <a:off x="7315200" y="1895475"/>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ja-JP" sz="2000" b="1">
                <a:latin typeface="Meiryo UI" panose="020B0604030504040204" pitchFamily="50" charset="-128"/>
                <a:ea typeface="Meiryo UI" panose="020B0604030504040204" pitchFamily="50" charset="-128"/>
              </a:rPr>
              <a:t>Step5 </a:t>
            </a:r>
          </a:p>
        </p:txBody>
      </p:sp>
      <p:sp>
        <p:nvSpPr>
          <p:cNvPr id="335881" name="Rectangle 7"/>
          <p:cNvSpPr txBox="1">
            <a:spLocks noChangeArrowheads="1"/>
          </p:cNvSpPr>
          <p:nvPr/>
        </p:nvSpPr>
        <p:spPr bwMode="auto">
          <a:xfrm>
            <a:off x="251520" y="1275745"/>
            <a:ext cx="4430266" cy="432000"/>
          </a:xfrm>
          <a:prstGeom prst="rect">
            <a:avLst/>
          </a:prstGeom>
          <a:solidFill>
            <a:schemeClr val="accent5">
              <a:lumMod val="20000"/>
              <a:lumOff val="80000"/>
            </a:schemeClr>
          </a:solidFill>
          <a:ln>
            <a:noFill/>
          </a:ln>
          <a:effectLst>
            <a:outerShdw dist="35921" dir="2700000" algn="ctr" rotWithShape="0">
              <a:schemeClr val="bg1"/>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ja-JP" altLang="en-US" sz="1600" dirty="0">
                <a:solidFill>
                  <a:srgbClr val="C00000"/>
                </a:solidFill>
                <a:latin typeface="Meiryo UI" panose="020B0604030504040204" pitchFamily="50" charset="-128"/>
                <a:ea typeface="Meiryo UI" panose="020B0604030504040204" pitchFamily="50" charset="-128"/>
              </a:rPr>
              <a:t>下記のステップに基づいてプロジェクトは展開されます。</a:t>
            </a:r>
            <a:endParaRPr lang="en-US" altLang="ja-JP" sz="1600" dirty="0">
              <a:solidFill>
                <a:srgbClr val="C00000"/>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4412971" y="5661248"/>
            <a:ext cx="4540529" cy="75596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b="1" dirty="0">
                <a:solidFill>
                  <a:schemeClr val="tx1"/>
                </a:solidFill>
                <a:latin typeface="メイリオ" panose="020B0604030504040204" pitchFamily="50" charset="-128"/>
                <a:ea typeface="メイリオ" panose="020B0604030504040204" pitchFamily="50" charset="-128"/>
              </a:rPr>
              <a:t>スケジュール全体、並びに具体的な日程は</a:t>
            </a:r>
            <a:endParaRPr kumimoji="1" lang="en-US" altLang="ja-JP" b="1" dirty="0">
              <a:solidFill>
                <a:schemeClr val="tx1"/>
              </a:solidFill>
              <a:latin typeface="メイリオ" panose="020B0604030504040204" pitchFamily="50" charset="-128"/>
              <a:ea typeface="メイリオ" panose="020B0604030504040204" pitchFamily="50" charset="-128"/>
            </a:endParaRPr>
          </a:p>
          <a:p>
            <a:pPr algn="ctr"/>
            <a:r>
              <a:rPr kumimoji="1" lang="ja-JP" altLang="en-US" b="1" dirty="0">
                <a:solidFill>
                  <a:schemeClr val="tx1"/>
                </a:solidFill>
                <a:latin typeface="メイリオ" panose="020B0604030504040204" pitchFamily="50" charset="-128"/>
                <a:ea typeface="メイリオ" panose="020B0604030504040204" pitchFamily="50" charset="-128"/>
              </a:rPr>
              <a:t>次頁以降のスケジュール</a:t>
            </a:r>
            <a:r>
              <a:rPr kumimoji="1" lang="ja-JP" altLang="en-US" sz="1400" b="1" dirty="0">
                <a:solidFill>
                  <a:schemeClr val="tx1"/>
                </a:solidFill>
                <a:latin typeface="メイリオ" panose="020B0604030504040204" pitchFamily="50" charset="-128"/>
                <a:ea typeface="メイリオ" panose="020B0604030504040204" pitchFamily="50" charset="-128"/>
              </a:rPr>
              <a:t>を確認ください</a:t>
            </a:r>
            <a:endParaRPr kumimoji="1" lang="en-US" altLang="ja-JP" sz="1400" b="1" dirty="0">
              <a:solidFill>
                <a:schemeClr val="tx1"/>
              </a:solidFill>
              <a:latin typeface="メイリオ" panose="020B0604030504040204" pitchFamily="50" charset="-128"/>
              <a:ea typeface="メイリオ" panose="020B0604030504040204" pitchFamily="50" charset="-128"/>
            </a:endParaRPr>
          </a:p>
        </p:txBody>
      </p:sp>
      <p:sp>
        <p:nvSpPr>
          <p:cNvPr id="17" name="Shape 219"/>
          <p:cNvSpPr txBox="1">
            <a:spLocks noChangeArrowheads="1"/>
          </p:cNvSpPr>
          <p:nvPr/>
        </p:nvSpPr>
        <p:spPr bwMode="auto">
          <a:xfrm>
            <a:off x="251520" y="354799"/>
            <a:ext cx="8876372" cy="55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25000"/>
            </a:pPr>
            <a:r>
              <a:rPr kumimoji="0" lang="en-US" altLang="ja-JP" sz="2800" b="1" dirty="0">
                <a:solidFill>
                  <a:schemeClr val="accent5">
                    <a:lumMod val="75000"/>
                  </a:schemeClr>
                </a:solidFill>
                <a:latin typeface="メイリオ" panose="020B0604030504040204" pitchFamily="50" charset="-128"/>
                <a:ea typeface="メイリオ" panose="020B0604030504040204" pitchFamily="50" charset="-128"/>
                <a:sym typeface="Calibri" panose="020F0502020204030204" pitchFamily="34" charset="0"/>
              </a:rPr>
              <a:t>2. </a:t>
            </a:r>
            <a:r>
              <a:rPr kumimoji="0" lang="ja-JP" altLang="en-US" sz="2800" b="1" dirty="0">
                <a:solidFill>
                  <a:schemeClr val="accent5">
                    <a:lumMod val="75000"/>
                  </a:schemeClr>
                </a:solidFill>
                <a:latin typeface="メイリオ" panose="020B0604030504040204" pitchFamily="50" charset="-128"/>
                <a:ea typeface="メイリオ" panose="020B0604030504040204" pitchFamily="50" charset="-128"/>
                <a:sym typeface="Calibri" panose="020F0502020204030204" pitchFamily="34" charset="0"/>
              </a:rPr>
              <a:t>実施方法：プロジェクト全体像</a:t>
            </a:r>
          </a:p>
        </p:txBody>
      </p:sp>
      <p:sp>
        <p:nvSpPr>
          <p:cNvPr id="18" name="スライド番号プレースホルダー 4"/>
          <p:cNvSpPr>
            <a:spLocks noGrp="1"/>
          </p:cNvSpPr>
          <p:nvPr>
            <p:ph type="sldNum" idx="12"/>
          </p:nvPr>
        </p:nvSpPr>
        <p:spPr>
          <a:xfrm>
            <a:off x="6732240" y="6489448"/>
            <a:ext cx="2267657" cy="395936"/>
          </a:xfrm>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6</a:t>
            </a:fld>
            <a:endParaRPr lang="en-US" sz="1200" b="0" i="0" u="none" strike="noStrike" cap="none" baseline="0" dirty="0">
              <a:solidFill>
                <a:srgbClr val="888888"/>
              </a:solidFill>
              <a:latin typeface="Calibri"/>
              <a:ea typeface="Calibri"/>
              <a:cs typeface="Calibri"/>
              <a:sym typeface="Calibri"/>
            </a:endParaRPr>
          </a:p>
        </p:txBody>
      </p:sp>
      <p:sp>
        <p:nvSpPr>
          <p:cNvPr id="3" name="フッター プレースホルダー 1">
            <a:extLst>
              <a:ext uri="{FF2B5EF4-FFF2-40B4-BE49-F238E27FC236}">
                <a16:creationId xmlns:a16="http://schemas.microsoft.com/office/drawing/2014/main" id="{5A26E513-0BEB-3F8C-DC05-10474C85F123}"/>
              </a:ext>
            </a:extLst>
          </p:cNvPr>
          <p:cNvSpPr>
            <a:spLocks noGrp="1"/>
          </p:cNvSpPr>
          <p:nvPr>
            <p:ph type="ftr" idx="11"/>
          </p:nvPr>
        </p:nvSpPr>
        <p:spPr>
          <a:xfrm>
            <a:off x="2753999" y="6391413"/>
            <a:ext cx="3636000" cy="365125"/>
          </a:xfrm>
        </p:spPr>
        <p:txBody>
          <a:bodyPr/>
          <a:lstStyle/>
          <a:p>
            <a:r>
              <a:rPr lang="en-US" sz="800">
                <a:latin typeface="メイリオ" panose="020B0604030504040204" pitchFamily="50" charset="-128"/>
                <a:ea typeface="メイリオ" panose="020B0604030504040204" pitchFamily="50" charset="-128"/>
              </a:rPr>
              <a:t>Copyright©️ 2023 HRD, Inc. All Rights Reserved. Strictly Confidential.</a:t>
            </a:r>
          </a:p>
        </p:txBody>
      </p:sp>
    </p:spTree>
    <p:extLst>
      <p:ext uri="{BB962C8B-B14F-4D97-AF65-F5344CB8AC3E}">
        <p14:creationId xmlns:p14="http://schemas.microsoft.com/office/powerpoint/2010/main" val="314284674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65295" y="1945027"/>
            <a:ext cx="6260742" cy="429228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AutoShape 61"/>
          <p:cNvSpPr>
            <a:spLocks noChangeArrowheads="1"/>
          </p:cNvSpPr>
          <p:nvPr/>
        </p:nvSpPr>
        <p:spPr bwMode="gray">
          <a:xfrm>
            <a:off x="755576" y="1480086"/>
            <a:ext cx="1965043" cy="342901"/>
          </a:xfrm>
          <a:prstGeom prst="chevron">
            <a:avLst>
              <a:gd name="adj" fmla="val 22541"/>
            </a:avLst>
          </a:prstGeom>
          <a:solidFill>
            <a:srgbClr val="558ED5"/>
          </a:solidFill>
          <a:ln w="28575" algn="ctr">
            <a:solidFill>
              <a:schemeClr val="bg1"/>
            </a:solidFill>
            <a:miter lim="800000"/>
            <a:headEnd/>
            <a:tailEnd/>
          </a:ln>
          <a:effectLst>
            <a:outerShdw blurRad="50800" dist="38100" dir="2700000" algn="tl" rotWithShape="0">
              <a:prstClr val="black">
                <a:alpha val="40000"/>
              </a:prstClr>
            </a:outerShdw>
          </a:effectLst>
        </p:spPr>
        <p:txBody>
          <a:bodyPr wrap="none" lIns="72000" tIns="72000" rIns="72000" bIns="72000" anchor="ctr" anchorCtr="1"/>
          <a:lstStyle/>
          <a:p>
            <a:pPr algn="ctr">
              <a:defRPr/>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5" name="AutoShape 61"/>
          <p:cNvSpPr>
            <a:spLocks noChangeArrowheads="1"/>
          </p:cNvSpPr>
          <p:nvPr/>
        </p:nvSpPr>
        <p:spPr bwMode="gray">
          <a:xfrm>
            <a:off x="7160334" y="1474298"/>
            <a:ext cx="1828838" cy="341874"/>
          </a:xfrm>
          <a:prstGeom prst="chevron">
            <a:avLst>
              <a:gd name="adj" fmla="val 22541"/>
            </a:avLst>
          </a:prstGeom>
          <a:solidFill>
            <a:schemeClr val="accent5">
              <a:lumMod val="60000"/>
              <a:lumOff val="40000"/>
            </a:schemeClr>
          </a:solidFill>
          <a:ln w="28575" algn="ctr">
            <a:solidFill>
              <a:schemeClr val="bg1"/>
            </a:solidFill>
            <a:miter lim="800000"/>
            <a:headEnd/>
            <a:tailEnd/>
          </a:ln>
          <a:effectLst>
            <a:outerShdw blurRad="50800" dist="38100" dir="2700000" algn="tl" rotWithShape="0">
              <a:prstClr val="black">
                <a:alpha val="40000"/>
              </a:prstClr>
            </a:outerShdw>
          </a:effectLst>
        </p:spPr>
        <p:txBody>
          <a:bodyPr wrap="none" lIns="72000" tIns="72000" rIns="72000" bIns="72000" anchor="ctr" anchorCtr="1"/>
          <a:lstStyle/>
          <a:p>
            <a:pPr algn="ctr">
              <a:defRPr/>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p:cNvGrpSpPr/>
          <p:nvPr/>
        </p:nvGrpSpPr>
        <p:grpSpPr>
          <a:xfrm>
            <a:off x="603212" y="3717032"/>
            <a:ext cx="1197472" cy="369888"/>
            <a:chOff x="3308473" y="5772769"/>
            <a:chExt cx="1197472" cy="369888"/>
          </a:xfrm>
        </p:grpSpPr>
        <p:sp>
          <p:nvSpPr>
            <p:cNvPr id="96" name="星 5 95"/>
            <p:cNvSpPr/>
            <p:nvPr/>
          </p:nvSpPr>
          <p:spPr>
            <a:xfrm>
              <a:off x="3722051" y="5772769"/>
              <a:ext cx="327025" cy="36988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TextBox 93"/>
            <p:cNvSpPr txBox="1"/>
            <p:nvPr/>
          </p:nvSpPr>
          <p:spPr>
            <a:xfrm>
              <a:off x="3308473" y="5828061"/>
              <a:ext cx="1197472" cy="276999"/>
            </a:xfrm>
            <a:prstGeom prst="rect">
              <a:avLst/>
            </a:prstGeom>
            <a:noFill/>
          </p:spPr>
          <p:txBody>
            <a:bodyPr wrap="square">
              <a:spAutoFit/>
            </a:bodyPr>
            <a:lstStyle/>
            <a:p>
              <a:pPr algn="ctr">
                <a:buClr>
                  <a:srgbClr val="F0AB00"/>
                </a:buClr>
                <a:buSzPct val="80000"/>
                <a:defRPr/>
              </a:pPr>
              <a:r>
                <a:rPr lang="ja-JP" altLang="en-US" sz="1200" dirty="0">
                  <a:latin typeface="Meiryo UI" pitchFamily="50" charset="-128"/>
                  <a:ea typeface="Meiryo UI" pitchFamily="50" charset="-128"/>
                  <a:cs typeface="Meiryo UI" pitchFamily="50" charset="-128"/>
                </a:rPr>
                <a:t>キックオフ</a:t>
              </a:r>
              <a:endParaRPr lang="en-US" altLang="ja-JP" sz="1200" kern="0" dirty="0">
                <a:latin typeface="Meiryo UI" pitchFamily="50" charset="-128"/>
                <a:ea typeface="Meiryo UI" pitchFamily="50" charset="-128"/>
                <a:cs typeface="Meiryo UI" pitchFamily="50" charset="-128"/>
              </a:endParaRPr>
            </a:p>
          </p:txBody>
        </p:sp>
      </p:grpSp>
      <p:sp>
        <p:nvSpPr>
          <p:cNvPr id="83" name="Right Arrow 41"/>
          <p:cNvSpPr/>
          <p:nvPr/>
        </p:nvSpPr>
        <p:spPr bwMode="gray">
          <a:xfrm>
            <a:off x="1642470" y="2766105"/>
            <a:ext cx="1235943" cy="369888"/>
          </a:xfrm>
          <a:prstGeom prst="rightArrow">
            <a:avLst/>
          </a:prstGeom>
          <a:solidFill>
            <a:srgbClr val="00B0F0"/>
          </a:solidFill>
          <a:ln w="6350" algn="ctr">
            <a:noFill/>
            <a:miter lim="800000"/>
            <a:headEnd/>
            <a:tailEnd/>
          </a:ln>
        </p:spPr>
        <p:txBody>
          <a:bodyPr lIns="90000" tIns="72000" rIns="90000" bIns="72000" anchor="ctr"/>
          <a:lstStyle/>
          <a:p>
            <a:pPr algn="ctr" eaLnBrk="1" hangingPunct="1">
              <a:spcBef>
                <a:spcPct val="50000"/>
              </a:spcBef>
              <a:buClr>
                <a:srgbClr val="F0AB00"/>
              </a:buClr>
              <a:buSzPct val="80000"/>
              <a:defRPr/>
            </a:pPr>
            <a:r>
              <a:rPr lang="ja-JP" altLang="en-US" sz="1100" kern="0" dirty="0">
                <a:latin typeface="Meiryo UI" pitchFamily="50" charset="-128"/>
                <a:ea typeface="Meiryo UI" pitchFamily="50" charset="-128"/>
                <a:cs typeface="Meiryo UI" pitchFamily="50" charset="-128"/>
              </a:rPr>
              <a:t>アセスメント回答</a:t>
            </a:r>
            <a:endParaRPr lang="en-US" altLang="ja-JP" sz="1100" kern="0" dirty="0">
              <a:latin typeface="Meiryo UI" pitchFamily="50" charset="-128"/>
              <a:ea typeface="Meiryo UI" pitchFamily="50" charset="-128"/>
              <a:cs typeface="Meiryo UI" pitchFamily="50" charset="-128"/>
            </a:endParaRPr>
          </a:p>
          <a:p>
            <a:pPr algn="ctr" eaLnBrk="1" hangingPunct="1">
              <a:spcBef>
                <a:spcPct val="50000"/>
              </a:spcBef>
              <a:buClr>
                <a:srgbClr val="F0AB00"/>
              </a:buClr>
              <a:buSzPct val="80000"/>
              <a:defRPr/>
            </a:pPr>
            <a:r>
              <a:rPr lang="ja-JP" altLang="en-US" sz="1200" b="1" dirty="0">
                <a:latin typeface="Meiryo UI" pitchFamily="50" charset="-128"/>
                <a:ea typeface="Meiryo UI" pitchFamily="50" charset="-128"/>
                <a:cs typeface="Meiryo UI" pitchFamily="50" charset="-128"/>
              </a:rPr>
              <a:t>約</a:t>
            </a:r>
            <a:r>
              <a:rPr lang="en-US" altLang="ja-JP" sz="1200" b="1" dirty="0">
                <a:latin typeface="Meiryo UI" pitchFamily="50" charset="-128"/>
                <a:ea typeface="Meiryo UI" pitchFamily="50" charset="-128"/>
                <a:cs typeface="Meiryo UI" pitchFamily="50" charset="-128"/>
              </a:rPr>
              <a:t>2</a:t>
            </a:r>
            <a:r>
              <a:rPr lang="ja-JP" altLang="en-US" sz="1200" b="1" dirty="0">
                <a:latin typeface="Meiryo UI" pitchFamily="50" charset="-128"/>
                <a:ea typeface="Meiryo UI" pitchFamily="50" charset="-128"/>
                <a:cs typeface="Meiryo UI" pitchFamily="50" charset="-128"/>
              </a:rPr>
              <a:t>週間</a:t>
            </a:r>
            <a:endParaRPr kumimoji="0" lang="ja-JP" altLang="en-US" sz="900" b="1" kern="0" dirty="0">
              <a:latin typeface="Meiryo UI" pitchFamily="50" charset="-128"/>
              <a:ea typeface="Meiryo UI" pitchFamily="50" charset="-128"/>
              <a:cs typeface="Meiryo UI" pitchFamily="50" charset="-128"/>
            </a:endParaRPr>
          </a:p>
        </p:txBody>
      </p:sp>
      <p:sp>
        <p:nvSpPr>
          <p:cNvPr id="79" name="AutoShape 61"/>
          <p:cNvSpPr>
            <a:spLocks noChangeArrowheads="1"/>
          </p:cNvSpPr>
          <p:nvPr/>
        </p:nvSpPr>
        <p:spPr bwMode="gray">
          <a:xfrm>
            <a:off x="467544" y="1052736"/>
            <a:ext cx="6696744" cy="341874"/>
          </a:xfrm>
          <a:prstGeom prst="chevron">
            <a:avLst>
              <a:gd name="adj" fmla="val 22541"/>
            </a:avLst>
          </a:prstGeom>
          <a:solidFill>
            <a:srgbClr val="003399"/>
          </a:solidFill>
          <a:ln w="28575" algn="ctr">
            <a:solidFill>
              <a:schemeClr val="bg1"/>
            </a:solidFill>
            <a:miter lim="800000"/>
            <a:headEnd/>
            <a:tailEnd/>
          </a:ln>
          <a:effectLst>
            <a:outerShdw blurRad="50800" dist="38100" dir="2700000" algn="tl" rotWithShape="0">
              <a:prstClr val="black">
                <a:alpha val="40000"/>
              </a:prstClr>
            </a:outerShdw>
          </a:effectLst>
        </p:spPr>
        <p:txBody>
          <a:bodyPr wrap="none" lIns="72000" tIns="72000" rIns="72000" bIns="72000" anchor="ctr" anchorCtr="1"/>
          <a:lstStyle/>
          <a:p>
            <a:pPr algn="ctr">
              <a:defRPr/>
            </a:pP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AutoShape 61"/>
          <p:cNvSpPr>
            <a:spLocks noChangeArrowheads="1"/>
          </p:cNvSpPr>
          <p:nvPr/>
        </p:nvSpPr>
        <p:spPr bwMode="gray">
          <a:xfrm>
            <a:off x="7160334" y="1052736"/>
            <a:ext cx="1828839" cy="341874"/>
          </a:xfrm>
          <a:prstGeom prst="chevron">
            <a:avLst>
              <a:gd name="adj" fmla="val 22541"/>
            </a:avLst>
          </a:prstGeom>
          <a:solidFill>
            <a:srgbClr val="003399"/>
          </a:solidFill>
          <a:ln w="28575" algn="ctr">
            <a:solidFill>
              <a:schemeClr val="bg1"/>
            </a:solidFill>
            <a:miter lim="800000"/>
            <a:headEnd/>
            <a:tailEnd/>
          </a:ln>
          <a:effectLst>
            <a:outerShdw blurRad="50800" dist="38100" dir="2700000" algn="tl" rotWithShape="0">
              <a:prstClr val="black">
                <a:alpha val="40000"/>
              </a:prstClr>
            </a:outerShdw>
          </a:effectLst>
        </p:spPr>
        <p:txBody>
          <a:bodyPr wrap="none" lIns="72000" tIns="72000" rIns="72000" bIns="72000" anchor="ctr" anchorCtr="1"/>
          <a:lstStyle/>
          <a:p>
            <a:pPr algn="ctr">
              <a:defRPr/>
            </a:pP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Right Arrow 41"/>
          <p:cNvSpPr/>
          <p:nvPr/>
        </p:nvSpPr>
        <p:spPr bwMode="gray">
          <a:xfrm>
            <a:off x="1252984" y="4853687"/>
            <a:ext cx="958348" cy="369888"/>
          </a:xfrm>
          <a:prstGeom prst="rightArrow">
            <a:avLst/>
          </a:prstGeom>
          <a:solidFill>
            <a:srgbClr val="00CC99"/>
          </a:solidFill>
          <a:ln w="6350" algn="ctr">
            <a:noFill/>
            <a:miter lim="800000"/>
            <a:headEnd/>
            <a:tailEnd/>
          </a:ln>
        </p:spPr>
        <p:txBody>
          <a:bodyPr lIns="90000" tIns="72000" rIns="90000" bIns="72000" anchor="ctr"/>
          <a:lstStyle/>
          <a:p>
            <a:pPr algn="ctr" eaLnBrk="1" hangingPunct="1">
              <a:spcBef>
                <a:spcPct val="50000"/>
              </a:spcBef>
              <a:buClr>
                <a:srgbClr val="F0AB00"/>
              </a:buClr>
              <a:buSzPct val="80000"/>
              <a:defRPr/>
            </a:pPr>
            <a:r>
              <a:rPr lang="ja-JP" altLang="en-US" sz="1200" dirty="0">
                <a:latin typeface="Meiryo UI" pitchFamily="50" charset="-128"/>
                <a:ea typeface="Meiryo UI" pitchFamily="50" charset="-128"/>
                <a:cs typeface="Meiryo UI" pitchFamily="50" charset="-128"/>
              </a:rPr>
              <a:t>アセスメント　　　配信準備</a:t>
            </a:r>
            <a:endParaRPr lang="en-US" altLang="ja-JP" sz="1200" kern="0" dirty="0">
              <a:latin typeface="Meiryo UI" pitchFamily="50" charset="-128"/>
              <a:ea typeface="Meiryo UI" pitchFamily="50" charset="-128"/>
              <a:cs typeface="Meiryo UI" pitchFamily="50" charset="-128"/>
            </a:endParaRPr>
          </a:p>
          <a:p>
            <a:pPr algn="ctr" eaLnBrk="1" hangingPunct="1">
              <a:spcBef>
                <a:spcPct val="50000"/>
              </a:spcBef>
              <a:buClr>
                <a:srgbClr val="F0AB00"/>
              </a:buClr>
              <a:buSzPct val="80000"/>
              <a:defRPr/>
            </a:pPr>
            <a:endParaRPr kumimoji="0" lang="ja-JP" altLang="en-US" sz="900" kern="0" dirty="0">
              <a:latin typeface="Meiryo UI" pitchFamily="50" charset="-128"/>
              <a:ea typeface="Meiryo UI" pitchFamily="50" charset="-128"/>
              <a:cs typeface="Meiryo UI" pitchFamily="50" charset="-128"/>
            </a:endParaRPr>
          </a:p>
        </p:txBody>
      </p:sp>
      <p:sp>
        <p:nvSpPr>
          <p:cNvPr id="10" name="正方形/長方形 9"/>
          <p:cNvSpPr/>
          <p:nvPr/>
        </p:nvSpPr>
        <p:spPr>
          <a:xfrm>
            <a:off x="62955" y="2420888"/>
            <a:ext cx="692621" cy="10087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000" b="1" dirty="0">
                <a:latin typeface="メイリオ" panose="020B0604030504040204" pitchFamily="50" charset="-128"/>
                <a:ea typeface="メイリオ" panose="020B0604030504040204" pitchFamily="50" charset="-128"/>
              </a:rPr>
              <a:t>貴社</a:t>
            </a:r>
          </a:p>
        </p:txBody>
      </p:sp>
      <p:sp>
        <p:nvSpPr>
          <p:cNvPr id="109" name="正方形/長方形 108"/>
          <p:cNvSpPr/>
          <p:nvPr/>
        </p:nvSpPr>
        <p:spPr>
          <a:xfrm>
            <a:off x="3146787" y="2679204"/>
            <a:ext cx="1003699" cy="456789"/>
          </a:xfrm>
          <a:prstGeom prst="rect">
            <a:avLst/>
          </a:pr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メイリオ" panose="020B0604030504040204" pitchFamily="50" charset="-128"/>
                <a:ea typeface="メイリオ" panose="020B0604030504040204" pitchFamily="50" charset="-128"/>
              </a:rPr>
              <a:t>貴社評価　情報共有</a:t>
            </a:r>
          </a:p>
        </p:txBody>
      </p:sp>
      <p:sp>
        <p:nvSpPr>
          <p:cNvPr id="41" name="右矢印 40"/>
          <p:cNvSpPr/>
          <p:nvPr/>
        </p:nvSpPr>
        <p:spPr>
          <a:xfrm>
            <a:off x="923673" y="6060116"/>
            <a:ext cx="2304256" cy="592536"/>
          </a:xfrm>
          <a:prstGeom prst="rightArrow">
            <a:avLst/>
          </a:prstGeom>
          <a:solidFill>
            <a:srgbClr val="558ED5">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anose="020B0604030504040204" pitchFamily="50" charset="-128"/>
                <a:ea typeface="メイリオ" panose="020B0604030504040204" pitchFamily="50" charset="-128"/>
              </a:rPr>
              <a:t>アセスメント実施</a:t>
            </a:r>
          </a:p>
        </p:txBody>
      </p:sp>
      <p:sp>
        <p:nvSpPr>
          <p:cNvPr id="44" name="右矢印 43"/>
          <p:cNvSpPr/>
          <p:nvPr/>
        </p:nvSpPr>
        <p:spPr>
          <a:xfrm>
            <a:off x="3286307" y="6049099"/>
            <a:ext cx="2376036" cy="614569"/>
          </a:xfrm>
          <a:prstGeom prst="rightArrow">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メイリオ" panose="020B0604030504040204" pitchFamily="50" charset="-128"/>
                <a:ea typeface="メイリオ" panose="020B0604030504040204" pitchFamily="50" charset="-128"/>
              </a:rPr>
              <a:t>モデル確定</a:t>
            </a:r>
            <a:endParaRPr kumimoji="1" lang="ja-JP" altLang="en-US" b="1" dirty="0">
              <a:latin typeface="メイリオ" panose="020B0604030504040204" pitchFamily="50" charset="-128"/>
              <a:ea typeface="メイリオ" panose="020B0604030504040204" pitchFamily="50" charset="-128"/>
            </a:endParaRPr>
          </a:p>
        </p:txBody>
      </p:sp>
      <p:sp>
        <p:nvSpPr>
          <p:cNvPr id="45" name="AutoShape 61"/>
          <p:cNvSpPr>
            <a:spLocks noChangeArrowheads="1"/>
          </p:cNvSpPr>
          <p:nvPr/>
        </p:nvSpPr>
        <p:spPr bwMode="gray">
          <a:xfrm>
            <a:off x="2699792" y="1483054"/>
            <a:ext cx="2168136" cy="342901"/>
          </a:xfrm>
          <a:prstGeom prst="chevron">
            <a:avLst>
              <a:gd name="adj" fmla="val 22541"/>
            </a:avLst>
          </a:prstGeom>
          <a:solidFill>
            <a:srgbClr val="558ED5"/>
          </a:solidFill>
          <a:ln w="28575" algn="ctr">
            <a:solidFill>
              <a:schemeClr val="bg1"/>
            </a:solidFill>
            <a:miter lim="800000"/>
            <a:headEnd/>
            <a:tailEnd/>
          </a:ln>
          <a:effectLst>
            <a:outerShdw blurRad="50800" dist="38100" dir="2700000" algn="tl" rotWithShape="0">
              <a:prstClr val="black">
                <a:alpha val="40000"/>
              </a:prstClr>
            </a:outerShdw>
          </a:effectLst>
        </p:spPr>
        <p:txBody>
          <a:bodyPr wrap="none" lIns="72000" tIns="72000" rIns="72000" bIns="72000" anchor="ctr" anchorCtr="1"/>
          <a:lstStyle/>
          <a:p>
            <a:pPr algn="ctr">
              <a:defRPr/>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AutoShape 61"/>
          <p:cNvSpPr>
            <a:spLocks noChangeArrowheads="1"/>
          </p:cNvSpPr>
          <p:nvPr/>
        </p:nvSpPr>
        <p:spPr bwMode="gray">
          <a:xfrm>
            <a:off x="4860032" y="1501923"/>
            <a:ext cx="2304256" cy="342901"/>
          </a:xfrm>
          <a:prstGeom prst="chevron">
            <a:avLst>
              <a:gd name="adj" fmla="val 22541"/>
            </a:avLst>
          </a:prstGeom>
          <a:solidFill>
            <a:srgbClr val="558ED5"/>
          </a:solidFill>
          <a:ln w="28575" algn="ctr">
            <a:solidFill>
              <a:schemeClr val="bg1"/>
            </a:solidFill>
            <a:miter lim="800000"/>
            <a:headEnd/>
            <a:tailEnd/>
          </a:ln>
          <a:effectLst>
            <a:outerShdw blurRad="50800" dist="38100" dir="2700000" algn="tl" rotWithShape="0">
              <a:prstClr val="black">
                <a:alpha val="40000"/>
              </a:prstClr>
            </a:outerShdw>
          </a:effectLst>
        </p:spPr>
        <p:txBody>
          <a:bodyPr wrap="none" lIns="72000" tIns="72000" rIns="72000" bIns="72000" anchor="ctr" anchorCtr="1"/>
          <a:lstStyle/>
          <a:p>
            <a:pPr algn="ctr">
              <a:defRPr/>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70833" y="4546719"/>
            <a:ext cx="692621" cy="1008749"/>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000" b="1" dirty="0">
                <a:latin typeface="メイリオ" panose="020B0604030504040204" pitchFamily="50" charset="-128"/>
                <a:ea typeface="メイリオ" panose="020B0604030504040204" pitchFamily="50" charset="-128"/>
              </a:rPr>
              <a:t>当社</a:t>
            </a:r>
          </a:p>
        </p:txBody>
      </p:sp>
      <p:grpSp>
        <p:nvGrpSpPr>
          <p:cNvPr id="48" name="グループ化 47"/>
          <p:cNvGrpSpPr/>
          <p:nvPr/>
        </p:nvGrpSpPr>
        <p:grpSpPr>
          <a:xfrm>
            <a:off x="2899494" y="3663481"/>
            <a:ext cx="1250991" cy="701623"/>
            <a:chOff x="3308472" y="5772769"/>
            <a:chExt cx="1250991" cy="701623"/>
          </a:xfrm>
        </p:grpSpPr>
        <p:sp>
          <p:nvSpPr>
            <p:cNvPr id="49" name="星 5 48"/>
            <p:cNvSpPr/>
            <p:nvPr/>
          </p:nvSpPr>
          <p:spPr>
            <a:xfrm>
              <a:off x="3722051" y="5772769"/>
              <a:ext cx="327025" cy="36988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TextBox 93"/>
            <p:cNvSpPr txBox="1"/>
            <p:nvPr/>
          </p:nvSpPr>
          <p:spPr>
            <a:xfrm>
              <a:off x="3308472" y="5828061"/>
              <a:ext cx="1250991" cy="646331"/>
            </a:xfrm>
            <a:prstGeom prst="rect">
              <a:avLst/>
            </a:prstGeom>
            <a:noFill/>
          </p:spPr>
          <p:txBody>
            <a:bodyPr wrap="square">
              <a:spAutoFit/>
            </a:bodyPr>
            <a:lstStyle/>
            <a:p>
              <a:pPr algn="ctr">
                <a:buClr>
                  <a:srgbClr val="F0AB00"/>
                </a:buClr>
                <a:buSzPct val="80000"/>
                <a:defRPr/>
              </a:pPr>
              <a:r>
                <a:rPr lang="ja-JP" altLang="en-US" sz="1200" dirty="0">
                  <a:latin typeface="Meiryo UI" pitchFamily="50" charset="-128"/>
                  <a:ea typeface="Meiryo UI" pitchFamily="50" charset="-128"/>
                  <a:cs typeface="Meiryo UI" pitchFamily="50" charset="-128"/>
                </a:rPr>
                <a:t>エグゼクティブ向けヒアリングセッション</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約</a:t>
              </a:r>
              <a:r>
                <a:rPr lang="en-US" altLang="ja-JP" sz="1200" dirty="0">
                  <a:latin typeface="Meiryo UI" pitchFamily="50" charset="-128"/>
                  <a:ea typeface="Meiryo UI" pitchFamily="50" charset="-128"/>
                  <a:cs typeface="Meiryo UI" pitchFamily="50" charset="-128"/>
                </a:rPr>
                <a:t>2H)</a:t>
              </a:r>
              <a:endParaRPr lang="en-US" altLang="ja-JP" sz="1200" kern="0" dirty="0">
                <a:latin typeface="Meiryo UI" pitchFamily="50" charset="-128"/>
                <a:ea typeface="Meiryo UI" pitchFamily="50" charset="-128"/>
                <a:cs typeface="Meiryo UI" pitchFamily="50" charset="-128"/>
              </a:endParaRPr>
            </a:p>
          </p:txBody>
        </p:sp>
      </p:grpSp>
      <p:sp>
        <p:nvSpPr>
          <p:cNvPr id="42" name="右矢印 41"/>
          <p:cNvSpPr/>
          <p:nvPr/>
        </p:nvSpPr>
        <p:spPr>
          <a:xfrm>
            <a:off x="5724128" y="6065532"/>
            <a:ext cx="3173280" cy="592536"/>
          </a:xfrm>
          <a:prstGeom prst="rightArrow">
            <a:avLst/>
          </a:prstGeom>
          <a:solidFill>
            <a:srgbClr val="558ED5">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anose="020B0604030504040204" pitchFamily="50" charset="-128"/>
                <a:ea typeface="メイリオ" panose="020B0604030504040204" pitchFamily="50" charset="-128"/>
              </a:rPr>
              <a:t>人事アクション検討　</a:t>
            </a:r>
          </a:p>
        </p:txBody>
      </p:sp>
      <p:sp>
        <p:nvSpPr>
          <p:cNvPr id="51" name="Right Arrow 41"/>
          <p:cNvSpPr/>
          <p:nvPr/>
        </p:nvSpPr>
        <p:spPr bwMode="gray">
          <a:xfrm>
            <a:off x="3210784" y="4943579"/>
            <a:ext cx="1868646" cy="369888"/>
          </a:xfrm>
          <a:prstGeom prst="rightArrow">
            <a:avLst/>
          </a:prstGeom>
          <a:solidFill>
            <a:srgbClr val="00CC99"/>
          </a:solidFill>
          <a:ln w="6350" algn="ctr">
            <a:noFill/>
            <a:miter lim="800000"/>
            <a:headEnd/>
            <a:tailEnd/>
          </a:ln>
        </p:spPr>
        <p:txBody>
          <a:bodyPr lIns="90000" tIns="72000" rIns="90000" bIns="72000" anchor="ctr"/>
          <a:lstStyle/>
          <a:p>
            <a:pPr algn="ctr" eaLnBrk="1" hangingPunct="1">
              <a:buClr>
                <a:srgbClr val="F0AB00"/>
              </a:buClr>
              <a:buSzPct val="80000"/>
              <a:defRPr/>
            </a:pPr>
            <a:r>
              <a:rPr lang="ja-JP" altLang="en-US" sz="1200" dirty="0">
                <a:latin typeface="Meiryo UI" pitchFamily="50" charset="-128"/>
                <a:ea typeface="Meiryo UI" pitchFamily="50" charset="-128"/>
                <a:cs typeface="Meiryo UI" pitchFamily="50" charset="-128"/>
              </a:rPr>
              <a:t>アセスメント結果分析、</a:t>
            </a:r>
            <a:endParaRPr lang="en-US" altLang="ja-JP" sz="1200" dirty="0">
              <a:latin typeface="Meiryo UI" pitchFamily="50" charset="-128"/>
              <a:ea typeface="Meiryo UI" pitchFamily="50" charset="-128"/>
              <a:cs typeface="Meiryo UI" pitchFamily="50" charset="-128"/>
            </a:endParaRPr>
          </a:p>
          <a:p>
            <a:pPr algn="ctr" eaLnBrk="1" hangingPunct="1">
              <a:buClr>
                <a:srgbClr val="F0AB00"/>
              </a:buClr>
              <a:buSzPct val="80000"/>
              <a:defRPr/>
            </a:pPr>
            <a:r>
              <a:rPr lang="ja-JP" altLang="en-US" sz="1200" kern="0" dirty="0">
                <a:latin typeface="Meiryo UI" pitchFamily="50" charset="-128"/>
                <a:ea typeface="Meiryo UI" pitchFamily="50" charset="-128"/>
                <a:cs typeface="Meiryo UI" pitchFamily="50" charset="-128"/>
              </a:rPr>
              <a:t>モデル設計、</a:t>
            </a:r>
            <a:endParaRPr lang="en-US" altLang="ja-JP" sz="1200" kern="0" dirty="0">
              <a:latin typeface="Meiryo UI" pitchFamily="50" charset="-128"/>
              <a:ea typeface="Meiryo UI" pitchFamily="50" charset="-128"/>
              <a:cs typeface="Meiryo UI" pitchFamily="50" charset="-128"/>
            </a:endParaRPr>
          </a:p>
          <a:p>
            <a:pPr algn="ctr" eaLnBrk="1" hangingPunct="1">
              <a:buClr>
                <a:srgbClr val="F0AB00"/>
              </a:buClr>
              <a:buSzPct val="80000"/>
              <a:defRPr/>
            </a:pPr>
            <a:r>
              <a:rPr lang="ja-JP" altLang="en-US" sz="1200" dirty="0">
                <a:latin typeface="Meiryo UI" pitchFamily="50" charset="-128"/>
                <a:ea typeface="Meiryo UI" pitchFamily="50" charset="-128"/>
                <a:cs typeface="Meiryo UI" pitchFamily="50" charset="-128"/>
              </a:rPr>
              <a:t>レポート作成</a:t>
            </a:r>
            <a:endParaRPr lang="en-US" altLang="ja-JP" sz="1200" kern="0" dirty="0">
              <a:latin typeface="Meiryo UI" pitchFamily="50" charset="-128"/>
              <a:ea typeface="Meiryo UI" pitchFamily="50" charset="-128"/>
              <a:cs typeface="Meiryo UI" pitchFamily="50" charset="-128"/>
            </a:endParaRPr>
          </a:p>
          <a:p>
            <a:pPr algn="ctr" eaLnBrk="1" hangingPunct="1">
              <a:buClr>
                <a:srgbClr val="F0AB00"/>
              </a:buClr>
              <a:buSzPct val="80000"/>
              <a:defRPr/>
            </a:pPr>
            <a:endParaRPr kumimoji="0" lang="ja-JP" altLang="en-US" sz="900" kern="0" dirty="0">
              <a:latin typeface="Meiryo UI" pitchFamily="50" charset="-128"/>
              <a:ea typeface="Meiryo UI" pitchFamily="50" charset="-128"/>
              <a:cs typeface="Meiryo UI" pitchFamily="50" charset="-128"/>
            </a:endParaRPr>
          </a:p>
        </p:txBody>
      </p:sp>
      <p:grpSp>
        <p:nvGrpSpPr>
          <p:cNvPr id="52" name="グループ化 51"/>
          <p:cNvGrpSpPr/>
          <p:nvPr/>
        </p:nvGrpSpPr>
        <p:grpSpPr>
          <a:xfrm>
            <a:off x="4526656" y="3717032"/>
            <a:ext cx="1197472" cy="369888"/>
            <a:chOff x="3308473" y="5772769"/>
            <a:chExt cx="1197472" cy="369888"/>
          </a:xfrm>
        </p:grpSpPr>
        <p:sp>
          <p:nvSpPr>
            <p:cNvPr id="53" name="星 5 52"/>
            <p:cNvSpPr/>
            <p:nvPr/>
          </p:nvSpPr>
          <p:spPr>
            <a:xfrm>
              <a:off x="3722051" y="5772769"/>
              <a:ext cx="327025" cy="36988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TextBox 93"/>
            <p:cNvSpPr txBox="1"/>
            <p:nvPr/>
          </p:nvSpPr>
          <p:spPr>
            <a:xfrm>
              <a:off x="3308473" y="5828061"/>
              <a:ext cx="1197472" cy="276999"/>
            </a:xfrm>
            <a:prstGeom prst="rect">
              <a:avLst/>
            </a:prstGeom>
            <a:noFill/>
          </p:spPr>
          <p:txBody>
            <a:bodyPr wrap="square">
              <a:spAutoFit/>
            </a:bodyPr>
            <a:lstStyle/>
            <a:p>
              <a:pPr algn="ctr">
                <a:buClr>
                  <a:srgbClr val="F0AB00"/>
                </a:buClr>
                <a:buSzPct val="80000"/>
                <a:defRPr/>
              </a:pPr>
              <a:r>
                <a:rPr lang="ja-JP" altLang="en-US" sz="1200" kern="0" dirty="0">
                  <a:latin typeface="Meiryo UI" pitchFamily="50" charset="-128"/>
                  <a:ea typeface="Meiryo UI" pitchFamily="50" charset="-128"/>
                  <a:cs typeface="Meiryo UI" pitchFamily="50" charset="-128"/>
                </a:rPr>
                <a:t>成果物提出</a:t>
              </a:r>
              <a:endParaRPr lang="en-US" altLang="ja-JP" sz="1200" kern="0" dirty="0">
                <a:latin typeface="Meiryo UI" pitchFamily="50" charset="-128"/>
                <a:ea typeface="Meiryo UI" pitchFamily="50" charset="-128"/>
                <a:cs typeface="Meiryo UI" pitchFamily="50" charset="-128"/>
              </a:endParaRPr>
            </a:p>
          </p:txBody>
        </p:sp>
      </p:grpSp>
      <p:sp>
        <p:nvSpPr>
          <p:cNvPr id="55" name="Right Arrow 41"/>
          <p:cNvSpPr/>
          <p:nvPr/>
        </p:nvSpPr>
        <p:spPr bwMode="gray">
          <a:xfrm>
            <a:off x="5696502" y="2810048"/>
            <a:ext cx="2259874" cy="369888"/>
          </a:xfrm>
          <a:prstGeom prst="rightArrow">
            <a:avLst/>
          </a:prstGeom>
          <a:solidFill>
            <a:srgbClr val="00B0F0"/>
          </a:solidFill>
          <a:ln w="6350" algn="ctr">
            <a:noFill/>
            <a:miter lim="800000"/>
            <a:headEnd/>
            <a:tailEnd/>
          </a:ln>
        </p:spPr>
        <p:txBody>
          <a:bodyPr lIns="90000" tIns="72000" rIns="90000" bIns="72000" anchor="ctr"/>
          <a:lstStyle/>
          <a:p>
            <a:pPr algn="ctr" eaLnBrk="1" hangingPunct="1">
              <a:spcBef>
                <a:spcPct val="50000"/>
              </a:spcBef>
              <a:buClr>
                <a:srgbClr val="F0AB00"/>
              </a:buClr>
              <a:buSzPct val="80000"/>
              <a:defRPr/>
            </a:pPr>
            <a:r>
              <a:rPr lang="ja-JP" altLang="en-US" sz="1100" dirty="0">
                <a:latin typeface="Meiryo UI" pitchFamily="50" charset="-128"/>
                <a:ea typeface="Meiryo UI" pitchFamily="50" charset="-128"/>
                <a:cs typeface="Meiryo UI" pitchFamily="50" charset="-128"/>
              </a:rPr>
              <a:t>アセスメント結果を活用した</a:t>
            </a:r>
            <a:endParaRPr lang="en-US" altLang="ja-JP" sz="1100" dirty="0">
              <a:latin typeface="Meiryo UI" pitchFamily="50" charset="-128"/>
              <a:ea typeface="Meiryo UI" pitchFamily="50" charset="-128"/>
              <a:cs typeface="Meiryo UI" pitchFamily="50" charset="-128"/>
            </a:endParaRPr>
          </a:p>
          <a:p>
            <a:pPr algn="ctr" eaLnBrk="1" hangingPunct="1">
              <a:spcBef>
                <a:spcPct val="50000"/>
              </a:spcBef>
              <a:buClr>
                <a:srgbClr val="F0AB00"/>
              </a:buClr>
              <a:buSzPct val="80000"/>
              <a:defRPr/>
            </a:pPr>
            <a:r>
              <a:rPr lang="ja-JP" altLang="en-US" sz="1100" kern="0" dirty="0">
                <a:latin typeface="Meiryo UI" pitchFamily="50" charset="-128"/>
                <a:ea typeface="Meiryo UI" pitchFamily="50" charset="-128"/>
                <a:cs typeface="Meiryo UI" pitchFamily="50" charset="-128"/>
              </a:rPr>
              <a:t>人事アクション検討、実施</a:t>
            </a:r>
            <a:endParaRPr lang="en-US" altLang="ja-JP" sz="1100" kern="0" dirty="0">
              <a:latin typeface="Meiryo UI" pitchFamily="50" charset="-128"/>
              <a:ea typeface="Meiryo UI" pitchFamily="50" charset="-128"/>
              <a:cs typeface="Meiryo UI" pitchFamily="50" charset="-128"/>
            </a:endParaRPr>
          </a:p>
          <a:p>
            <a:pPr algn="ctr" eaLnBrk="1" hangingPunct="1">
              <a:spcBef>
                <a:spcPct val="50000"/>
              </a:spcBef>
              <a:buClr>
                <a:srgbClr val="F0AB00"/>
              </a:buClr>
              <a:buSzPct val="80000"/>
              <a:defRPr/>
            </a:pPr>
            <a:endParaRPr kumimoji="0" lang="ja-JP" altLang="en-US" sz="900" b="1" kern="0" dirty="0">
              <a:latin typeface="Meiryo UI" pitchFamily="50" charset="-128"/>
              <a:ea typeface="Meiryo UI" pitchFamily="50" charset="-128"/>
              <a:cs typeface="Meiryo UI" pitchFamily="50" charset="-128"/>
            </a:endParaRPr>
          </a:p>
        </p:txBody>
      </p:sp>
      <p:grpSp>
        <p:nvGrpSpPr>
          <p:cNvPr id="56" name="グループ化 55"/>
          <p:cNvGrpSpPr/>
          <p:nvPr/>
        </p:nvGrpSpPr>
        <p:grpSpPr>
          <a:xfrm>
            <a:off x="8199064" y="3717032"/>
            <a:ext cx="1197472" cy="516957"/>
            <a:chOff x="3308473" y="5772769"/>
            <a:chExt cx="1197472" cy="516957"/>
          </a:xfrm>
        </p:grpSpPr>
        <p:sp>
          <p:nvSpPr>
            <p:cNvPr id="57" name="星 5 56"/>
            <p:cNvSpPr/>
            <p:nvPr/>
          </p:nvSpPr>
          <p:spPr>
            <a:xfrm>
              <a:off x="3722051" y="5772769"/>
              <a:ext cx="327025" cy="36988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TextBox 93"/>
            <p:cNvSpPr txBox="1"/>
            <p:nvPr/>
          </p:nvSpPr>
          <p:spPr>
            <a:xfrm>
              <a:off x="3308473" y="5828061"/>
              <a:ext cx="1197472" cy="461665"/>
            </a:xfrm>
            <a:prstGeom prst="rect">
              <a:avLst/>
            </a:prstGeom>
            <a:noFill/>
          </p:spPr>
          <p:txBody>
            <a:bodyPr wrap="square">
              <a:spAutoFit/>
            </a:bodyPr>
            <a:lstStyle/>
            <a:p>
              <a:pPr algn="ctr">
                <a:buClr>
                  <a:srgbClr val="F0AB00"/>
                </a:buClr>
                <a:buSzPct val="80000"/>
                <a:defRPr/>
              </a:pPr>
              <a:r>
                <a:rPr lang="ja-JP" altLang="en-US" sz="1200" dirty="0">
                  <a:latin typeface="Meiryo UI" pitchFamily="50" charset="-128"/>
                  <a:ea typeface="Meiryo UI" pitchFamily="50" charset="-128"/>
                  <a:cs typeface="Meiryo UI" pitchFamily="50" charset="-128"/>
                </a:rPr>
                <a:t>人事</a:t>
              </a:r>
              <a:endParaRPr lang="en-US" altLang="ja-JP" sz="1200" dirty="0">
                <a:latin typeface="Meiryo UI" pitchFamily="50" charset="-128"/>
                <a:ea typeface="Meiryo UI" pitchFamily="50" charset="-128"/>
                <a:cs typeface="Meiryo UI" pitchFamily="50" charset="-128"/>
              </a:endParaRPr>
            </a:p>
            <a:p>
              <a:pPr algn="ctr">
                <a:buClr>
                  <a:srgbClr val="F0AB00"/>
                </a:buClr>
                <a:buSzPct val="80000"/>
                <a:defRPr/>
              </a:pPr>
              <a:r>
                <a:rPr lang="ja-JP" altLang="en-US" sz="1200" kern="0" dirty="0">
                  <a:latin typeface="Meiryo UI" pitchFamily="50" charset="-128"/>
                  <a:ea typeface="Meiryo UI" pitchFamily="50" charset="-128"/>
                  <a:cs typeface="Meiryo UI" pitchFamily="50" charset="-128"/>
                </a:rPr>
                <a:t>発令</a:t>
              </a:r>
              <a:endParaRPr lang="en-US" altLang="ja-JP" sz="1200" kern="0" dirty="0">
                <a:latin typeface="Meiryo UI" pitchFamily="50" charset="-128"/>
                <a:ea typeface="Meiryo UI" pitchFamily="50" charset="-128"/>
                <a:cs typeface="Meiryo UI" pitchFamily="50" charset="-128"/>
              </a:endParaRPr>
            </a:p>
          </p:txBody>
        </p:sp>
      </p:grpSp>
      <p:sp>
        <p:nvSpPr>
          <p:cNvPr id="59" name="Right Arrow 41"/>
          <p:cNvSpPr/>
          <p:nvPr/>
        </p:nvSpPr>
        <p:spPr bwMode="gray">
          <a:xfrm>
            <a:off x="7167850" y="4941168"/>
            <a:ext cx="1729558" cy="369888"/>
          </a:xfrm>
          <a:prstGeom prst="rightArrow">
            <a:avLst/>
          </a:prstGeom>
          <a:solidFill>
            <a:srgbClr val="00CC99"/>
          </a:solidFill>
          <a:ln w="6350" algn="ctr">
            <a:noFill/>
            <a:miter lim="800000"/>
            <a:headEnd/>
            <a:tailEnd/>
          </a:ln>
        </p:spPr>
        <p:txBody>
          <a:bodyPr lIns="90000" tIns="72000" rIns="90000" bIns="72000" anchor="ctr"/>
          <a:lstStyle/>
          <a:p>
            <a:pPr algn="ctr" eaLnBrk="1" hangingPunct="1">
              <a:spcBef>
                <a:spcPct val="50000"/>
              </a:spcBef>
              <a:buClr>
                <a:srgbClr val="F0AB00"/>
              </a:buClr>
              <a:buSzPct val="80000"/>
              <a:defRPr/>
            </a:pPr>
            <a:r>
              <a:rPr lang="ja-JP" altLang="en-US" sz="1200" dirty="0">
                <a:latin typeface="Meiryo UI" pitchFamily="50" charset="-128"/>
                <a:ea typeface="Meiryo UI" pitchFamily="50" charset="-128"/>
                <a:cs typeface="Meiryo UI" pitchFamily="50" charset="-128"/>
              </a:rPr>
              <a:t>必要に応じた　　　　　　　フォローアップ</a:t>
            </a:r>
            <a:endParaRPr lang="en-US" altLang="ja-JP" sz="1200" kern="0" dirty="0">
              <a:latin typeface="Meiryo UI" pitchFamily="50" charset="-128"/>
              <a:ea typeface="Meiryo UI" pitchFamily="50" charset="-128"/>
              <a:cs typeface="Meiryo UI" pitchFamily="50" charset="-128"/>
            </a:endParaRPr>
          </a:p>
          <a:p>
            <a:pPr algn="ctr" eaLnBrk="1" hangingPunct="1">
              <a:spcBef>
                <a:spcPct val="50000"/>
              </a:spcBef>
              <a:buClr>
                <a:srgbClr val="F0AB00"/>
              </a:buClr>
              <a:buSzPct val="80000"/>
              <a:defRPr/>
            </a:pPr>
            <a:endParaRPr kumimoji="0" lang="ja-JP" altLang="en-US" sz="900" kern="0" dirty="0">
              <a:latin typeface="Meiryo UI" pitchFamily="50" charset="-128"/>
              <a:ea typeface="Meiryo UI" pitchFamily="50" charset="-128"/>
              <a:cs typeface="Meiryo UI" pitchFamily="50" charset="-128"/>
            </a:endParaRPr>
          </a:p>
        </p:txBody>
      </p:sp>
      <p:sp>
        <p:nvSpPr>
          <p:cNvPr id="33" name="Shape 219"/>
          <p:cNvSpPr txBox="1">
            <a:spLocks noChangeArrowheads="1"/>
          </p:cNvSpPr>
          <p:nvPr/>
        </p:nvSpPr>
        <p:spPr bwMode="auto">
          <a:xfrm>
            <a:off x="235984" y="303312"/>
            <a:ext cx="8584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SzPct val="25000"/>
              <a:buFontTx/>
              <a:buNone/>
            </a:pPr>
            <a:r>
              <a:rPr lang="en-US" altLang="ja-JP" sz="2800" b="1" dirty="0">
                <a:solidFill>
                  <a:schemeClr val="accent5">
                    <a:lumMod val="75000"/>
                  </a:schemeClr>
                </a:solidFill>
                <a:latin typeface="メイリオ" panose="020B0604030504040204" pitchFamily="50" charset="-128"/>
                <a:ea typeface="メイリオ" panose="020B0604030504040204" pitchFamily="50" charset="-128"/>
                <a:sym typeface="Calibri" panose="020F0502020204030204" pitchFamily="34" charset="0"/>
              </a:rPr>
              <a:t>3</a:t>
            </a:r>
            <a:r>
              <a:rPr lang="ja-JP" altLang="en-US" sz="2800" b="1" dirty="0" err="1">
                <a:solidFill>
                  <a:schemeClr val="accent5">
                    <a:lumMod val="75000"/>
                  </a:schemeClr>
                </a:solidFill>
                <a:latin typeface="メイリオ" panose="020B0604030504040204" pitchFamily="50" charset="-128"/>
                <a:ea typeface="メイリオ" panose="020B0604030504040204" pitchFamily="50" charset="-128"/>
                <a:sym typeface="Calibri" panose="020F0502020204030204" pitchFamily="34" charset="0"/>
              </a:rPr>
              <a:t>．</a:t>
            </a:r>
            <a:r>
              <a:rPr lang="ja-JP" altLang="en-US" sz="2800" b="1" dirty="0">
                <a:solidFill>
                  <a:schemeClr val="accent5">
                    <a:lumMod val="75000"/>
                  </a:schemeClr>
                </a:solidFill>
                <a:latin typeface="メイリオ" panose="020B0604030504040204" pitchFamily="50" charset="-128"/>
                <a:ea typeface="メイリオ" panose="020B0604030504040204" pitchFamily="50" charset="-128"/>
                <a:sym typeface="Calibri" panose="020F0502020204030204" pitchFamily="34" charset="0"/>
              </a:rPr>
              <a:t>スケジュール案</a:t>
            </a:r>
          </a:p>
        </p:txBody>
      </p:sp>
      <p:sp>
        <p:nvSpPr>
          <p:cNvPr id="34" name="スライド番号プレースホルダー 4"/>
          <p:cNvSpPr>
            <a:spLocks noGrp="1"/>
          </p:cNvSpPr>
          <p:nvPr>
            <p:ph type="sldNum" idx="12"/>
          </p:nvPr>
        </p:nvSpPr>
        <p:spPr>
          <a:xfrm>
            <a:off x="6732240" y="6489448"/>
            <a:ext cx="2267657" cy="395936"/>
          </a:xfrm>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7</a:t>
            </a:fld>
            <a:endParaRPr lang="en-US" sz="1200" b="0" i="0" u="none" strike="noStrike" cap="none" baseline="0" dirty="0">
              <a:solidFill>
                <a:srgbClr val="888888"/>
              </a:solidFill>
              <a:latin typeface="Calibri"/>
              <a:ea typeface="Calibri"/>
              <a:cs typeface="Calibri"/>
              <a:sym typeface="Calibri"/>
            </a:endParaRPr>
          </a:p>
        </p:txBody>
      </p:sp>
      <p:sp>
        <p:nvSpPr>
          <p:cNvPr id="3" name="フッター プレースホルダー 1">
            <a:extLst>
              <a:ext uri="{FF2B5EF4-FFF2-40B4-BE49-F238E27FC236}">
                <a16:creationId xmlns:a16="http://schemas.microsoft.com/office/drawing/2014/main" id="{96A979AB-B572-9FEA-CF3C-B1EE84F6496F}"/>
              </a:ext>
            </a:extLst>
          </p:cNvPr>
          <p:cNvSpPr>
            <a:spLocks noGrp="1"/>
          </p:cNvSpPr>
          <p:nvPr>
            <p:ph type="ftr" idx="11"/>
          </p:nvPr>
        </p:nvSpPr>
        <p:spPr>
          <a:xfrm>
            <a:off x="2753999" y="6592267"/>
            <a:ext cx="3636000" cy="365125"/>
          </a:xfrm>
        </p:spPr>
        <p:txBody>
          <a:bodyPr/>
          <a:lstStyle/>
          <a:p>
            <a:r>
              <a:rPr lang="en-US" sz="800">
                <a:latin typeface="メイリオ" panose="020B0604030504040204" pitchFamily="50" charset="-128"/>
                <a:ea typeface="メイリオ" panose="020B0604030504040204" pitchFamily="50" charset="-128"/>
              </a:rPr>
              <a:t>Copyright©️ 2023 HRD, Inc. All Rights Reserved. Strictly Confidential.</a:t>
            </a:r>
          </a:p>
        </p:txBody>
      </p:sp>
    </p:spTree>
    <p:extLst>
      <p:ext uri="{BB962C8B-B14F-4D97-AF65-F5344CB8AC3E}">
        <p14:creationId xmlns:p14="http://schemas.microsoft.com/office/powerpoint/2010/main" val="429163838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19"/>
          <p:cNvSpPr txBox="1">
            <a:spLocks noChangeArrowheads="1"/>
          </p:cNvSpPr>
          <p:nvPr/>
        </p:nvSpPr>
        <p:spPr bwMode="auto">
          <a:xfrm>
            <a:off x="235984" y="303312"/>
            <a:ext cx="8584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SzPct val="25000"/>
              <a:buFontTx/>
              <a:buNone/>
            </a:pPr>
            <a:r>
              <a:rPr lang="ja-JP" altLang="en-US" sz="2800" b="1" dirty="0">
                <a:solidFill>
                  <a:schemeClr val="accent5">
                    <a:lumMod val="75000"/>
                  </a:schemeClr>
                </a:solidFill>
                <a:latin typeface="メイリオ" panose="020B0604030504040204" pitchFamily="50" charset="-128"/>
                <a:ea typeface="メイリオ" panose="020B0604030504040204" pitchFamily="50" charset="-128"/>
                <a:sym typeface="Calibri" panose="020F0502020204030204" pitchFamily="34" charset="0"/>
              </a:rPr>
              <a:t>４．スケジュール案（詳細）</a:t>
            </a:r>
          </a:p>
        </p:txBody>
      </p:sp>
      <p:sp>
        <p:nvSpPr>
          <p:cNvPr id="6" name="スライド番号プレースホルダー 4"/>
          <p:cNvSpPr>
            <a:spLocks noGrp="1"/>
          </p:cNvSpPr>
          <p:nvPr>
            <p:ph type="sldNum" idx="12"/>
          </p:nvPr>
        </p:nvSpPr>
        <p:spPr>
          <a:xfrm>
            <a:off x="6660232" y="6525344"/>
            <a:ext cx="2267657" cy="395936"/>
          </a:xfrm>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8</a:t>
            </a:fld>
            <a:endParaRPr lang="en-US" sz="1200" b="0" i="0" u="none" strike="noStrike" cap="none" baseline="0" dirty="0">
              <a:solidFill>
                <a:srgbClr val="888888"/>
              </a:solidFill>
              <a:latin typeface="Calibri"/>
              <a:ea typeface="Calibri"/>
              <a:cs typeface="Calibri"/>
              <a:sym typeface="Calibri"/>
            </a:endParaRPr>
          </a:p>
        </p:txBody>
      </p:sp>
      <p:graphicFrame>
        <p:nvGraphicFramePr>
          <p:cNvPr id="3" name="表 2"/>
          <p:cNvGraphicFramePr>
            <a:graphicFrameLocks noGrp="1"/>
          </p:cNvGraphicFramePr>
          <p:nvPr/>
        </p:nvGraphicFramePr>
        <p:xfrm>
          <a:off x="387762" y="868916"/>
          <a:ext cx="8280932" cy="5584420"/>
        </p:xfrm>
        <a:graphic>
          <a:graphicData uri="http://schemas.openxmlformats.org/drawingml/2006/table">
            <a:tbl>
              <a:tblPr/>
              <a:tblGrid>
                <a:gridCol w="439822">
                  <a:extLst>
                    <a:ext uri="{9D8B030D-6E8A-4147-A177-3AD203B41FA5}">
                      <a16:colId xmlns:a16="http://schemas.microsoft.com/office/drawing/2014/main" val="3983356437"/>
                    </a:ext>
                  </a:extLst>
                </a:gridCol>
                <a:gridCol w="3600400">
                  <a:extLst>
                    <a:ext uri="{9D8B030D-6E8A-4147-A177-3AD203B41FA5}">
                      <a16:colId xmlns:a16="http://schemas.microsoft.com/office/drawing/2014/main" val="442220653"/>
                    </a:ext>
                  </a:extLst>
                </a:gridCol>
                <a:gridCol w="424071">
                  <a:extLst>
                    <a:ext uri="{9D8B030D-6E8A-4147-A177-3AD203B41FA5}">
                      <a16:colId xmlns:a16="http://schemas.microsoft.com/office/drawing/2014/main" val="432739299"/>
                    </a:ext>
                  </a:extLst>
                </a:gridCol>
                <a:gridCol w="424071">
                  <a:extLst>
                    <a:ext uri="{9D8B030D-6E8A-4147-A177-3AD203B41FA5}">
                      <a16:colId xmlns:a16="http://schemas.microsoft.com/office/drawing/2014/main" val="1998843621"/>
                    </a:ext>
                  </a:extLst>
                </a:gridCol>
                <a:gridCol w="424071">
                  <a:extLst>
                    <a:ext uri="{9D8B030D-6E8A-4147-A177-3AD203B41FA5}">
                      <a16:colId xmlns:a16="http://schemas.microsoft.com/office/drawing/2014/main" val="2704693403"/>
                    </a:ext>
                  </a:extLst>
                </a:gridCol>
                <a:gridCol w="424071">
                  <a:extLst>
                    <a:ext uri="{9D8B030D-6E8A-4147-A177-3AD203B41FA5}">
                      <a16:colId xmlns:a16="http://schemas.microsoft.com/office/drawing/2014/main" val="3764998022"/>
                    </a:ext>
                  </a:extLst>
                </a:gridCol>
                <a:gridCol w="424071">
                  <a:extLst>
                    <a:ext uri="{9D8B030D-6E8A-4147-A177-3AD203B41FA5}">
                      <a16:colId xmlns:a16="http://schemas.microsoft.com/office/drawing/2014/main" val="3316580209"/>
                    </a:ext>
                  </a:extLst>
                </a:gridCol>
                <a:gridCol w="424071">
                  <a:extLst>
                    <a:ext uri="{9D8B030D-6E8A-4147-A177-3AD203B41FA5}">
                      <a16:colId xmlns:a16="http://schemas.microsoft.com/office/drawing/2014/main" val="1538319757"/>
                    </a:ext>
                  </a:extLst>
                </a:gridCol>
                <a:gridCol w="424071">
                  <a:extLst>
                    <a:ext uri="{9D8B030D-6E8A-4147-A177-3AD203B41FA5}">
                      <a16:colId xmlns:a16="http://schemas.microsoft.com/office/drawing/2014/main" val="2759616440"/>
                    </a:ext>
                  </a:extLst>
                </a:gridCol>
                <a:gridCol w="424071">
                  <a:extLst>
                    <a:ext uri="{9D8B030D-6E8A-4147-A177-3AD203B41FA5}">
                      <a16:colId xmlns:a16="http://schemas.microsoft.com/office/drawing/2014/main" val="2754726708"/>
                    </a:ext>
                  </a:extLst>
                </a:gridCol>
                <a:gridCol w="424071">
                  <a:extLst>
                    <a:ext uri="{9D8B030D-6E8A-4147-A177-3AD203B41FA5}">
                      <a16:colId xmlns:a16="http://schemas.microsoft.com/office/drawing/2014/main" val="581172572"/>
                    </a:ext>
                  </a:extLst>
                </a:gridCol>
                <a:gridCol w="424071">
                  <a:extLst>
                    <a:ext uri="{9D8B030D-6E8A-4147-A177-3AD203B41FA5}">
                      <a16:colId xmlns:a16="http://schemas.microsoft.com/office/drawing/2014/main" val="1065614674"/>
                    </a:ext>
                  </a:extLst>
                </a:gridCol>
              </a:tblGrid>
              <a:tr h="537910">
                <a:tc gridSpan="2">
                  <a:txBody>
                    <a:bodyPr/>
                    <a:lstStyle/>
                    <a:p>
                      <a:pPr algn="ctr"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全体プロセス</a:t>
                      </a:r>
                      <a:br>
                        <a:rPr lang="ja-JP" altLang="en-US" sz="1000" b="1" i="0" u="none" strike="noStrike" dirty="0">
                          <a:solidFill>
                            <a:srgbClr val="FFFFFF"/>
                          </a:solidFill>
                          <a:effectLst/>
                          <a:latin typeface="Meiryo UI" panose="020B0604030504040204" pitchFamily="50" charset="-128"/>
                          <a:ea typeface="Meiryo UI" panose="020B0604030504040204" pitchFamily="50" charset="-128"/>
                        </a:rPr>
                      </a:br>
                      <a:r>
                        <a:rPr lang="en-US" altLang="ja-JP" sz="1000" b="1" i="0" u="none" strike="noStrike" dirty="0">
                          <a:solidFill>
                            <a:srgbClr val="FFFFFF"/>
                          </a:solidFill>
                          <a:effectLst/>
                          <a:latin typeface="Meiryo UI" panose="020B0604030504040204" pitchFamily="50" charset="-128"/>
                          <a:ea typeface="Meiryo UI" panose="020B0604030504040204" pitchFamily="50" charset="-128"/>
                        </a:rPr>
                        <a:t>-</a:t>
                      </a: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詳細</a:t>
                      </a:r>
                      <a:r>
                        <a:rPr lang="en-US" altLang="ja-JP" sz="1000" b="1" i="0" u="none" strike="noStrike" dirty="0">
                          <a:solidFill>
                            <a:srgbClr val="FFFFFF"/>
                          </a:solidFill>
                          <a:effectLst/>
                          <a:latin typeface="Meiryo UI" panose="020B0604030504040204" pitchFamily="50" charset="-128"/>
                          <a:ea typeface="Meiryo UI" panose="020B0604030504040204" pitchFamily="50" charset="-128"/>
                        </a:rPr>
                        <a:t>-</a:t>
                      </a:r>
                    </a:p>
                  </a:txBody>
                  <a:tcPr marL="3021" marR="3021" marT="3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hMerge="1">
                  <a:txBody>
                    <a:bodyPr/>
                    <a:lstStyle/>
                    <a:p>
                      <a:endParaRPr kumimoji="1" lang="ja-JP" altLang="en-US"/>
                    </a:p>
                  </a:txBody>
                  <a:tcPr/>
                </a:tc>
                <a:tc gridSpan="2">
                  <a:txBody>
                    <a:bodyPr/>
                    <a:lstStyle/>
                    <a:p>
                      <a:pPr algn="ctr" fontAlgn="ctr"/>
                      <a:r>
                        <a:rPr lang="en-US" sz="1000" b="1" i="0" u="none" strike="noStrike" dirty="0">
                          <a:effectLst/>
                          <a:latin typeface="Meiryo UI" panose="020B0604030504040204" pitchFamily="50" charset="-128"/>
                          <a:ea typeface="Meiryo UI" panose="020B0604030504040204" pitchFamily="50" charset="-128"/>
                        </a:rPr>
                        <a:t>Step1</a:t>
                      </a:r>
                      <a:br>
                        <a:rPr lang="en-US" sz="1000" b="1" i="0" u="none" strike="noStrike" dirty="0">
                          <a:effectLst/>
                          <a:latin typeface="Meiryo UI" panose="020B0604030504040204" pitchFamily="50" charset="-128"/>
                          <a:ea typeface="Meiryo UI" panose="020B0604030504040204" pitchFamily="50" charset="-128"/>
                        </a:rPr>
                      </a:br>
                      <a:r>
                        <a:rPr lang="ja-JP" altLang="en-US" sz="1000" b="1" i="0" u="none" strike="noStrike" dirty="0">
                          <a:effectLst/>
                          <a:latin typeface="Meiryo UI" panose="020B0604030504040204" pitchFamily="50" charset="-128"/>
                          <a:ea typeface="Meiryo UI" panose="020B0604030504040204" pitchFamily="50" charset="-128"/>
                        </a:rPr>
                        <a:t>キックオフ</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gridSpan="2">
                  <a:txBody>
                    <a:bodyPr/>
                    <a:lstStyle/>
                    <a:p>
                      <a:pPr algn="ctr" fontAlgn="ctr"/>
                      <a:r>
                        <a:rPr lang="en-US" altLang="ja-JP" sz="1000" b="1" i="0" u="none" strike="noStrike" dirty="0">
                          <a:effectLst/>
                          <a:latin typeface="Meiryo UI" panose="020B0604030504040204" pitchFamily="50" charset="-128"/>
                          <a:ea typeface="Meiryo UI" panose="020B0604030504040204" pitchFamily="50" charset="-128"/>
                        </a:rPr>
                        <a:t>Step2</a:t>
                      </a:r>
                      <a:br>
                        <a:rPr lang="en-US" altLang="ja-JP" sz="1000" b="1" i="0" u="none" strike="noStrike" dirty="0">
                          <a:effectLst/>
                          <a:latin typeface="Meiryo UI" panose="020B0604030504040204" pitchFamily="50" charset="-128"/>
                          <a:ea typeface="Meiryo UI" panose="020B0604030504040204" pitchFamily="50" charset="-128"/>
                        </a:rPr>
                      </a:br>
                      <a:r>
                        <a:rPr lang="ja-JP" altLang="en-US" sz="1000" b="1" i="0" u="none" strike="noStrike" dirty="0">
                          <a:effectLst/>
                          <a:latin typeface="Meiryo UI" panose="020B0604030504040204" pitchFamily="50" charset="-128"/>
                          <a:ea typeface="Meiryo UI" panose="020B0604030504040204" pitchFamily="50" charset="-128"/>
                        </a:rPr>
                        <a:t>対象者アセスメント実施</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hMerge="1">
                  <a:txBody>
                    <a:bodyPr/>
                    <a:lstStyle/>
                    <a:p>
                      <a:endParaRPr kumimoji="1" lang="ja-JP" altLang="en-US"/>
                    </a:p>
                  </a:txBody>
                  <a:tcPr/>
                </a:tc>
                <a:tc gridSpan="2">
                  <a:txBody>
                    <a:bodyPr/>
                    <a:lstStyle/>
                    <a:p>
                      <a:pPr algn="ctr" fontAlgn="ctr"/>
                      <a:r>
                        <a:rPr lang="en-US" altLang="ja-JP" sz="1000" b="1" i="0" u="none" strike="noStrike" dirty="0">
                          <a:effectLst/>
                          <a:latin typeface="Meiryo UI" panose="020B0604030504040204" pitchFamily="50" charset="-128"/>
                          <a:ea typeface="Meiryo UI" panose="020B0604030504040204" pitchFamily="50" charset="-128"/>
                        </a:rPr>
                        <a:t>Step3</a:t>
                      </a:r>
                      <a:br>
                        <a:rPr lang="en-US" altLang="ja-JP" sz="1000" b="1" i="0" u="none" strike="noStrike" dirty="0">
                          <a:effectLst/>
                          <a:latin typeface="Meiryo UI" panose="020B0604030504040204" pitchFamily="50" charset="-128"/>
                          <a:ea typeface="Meiryo UI" panose="020B0604030504040204" pitchFamily="50" charset="-128"/>
                        </a:rPr>
                      </a:br>
                      <a:r>
                        <a:rPr lang="ja-JP" altLang="en-US" sz="1000" b="1" i="0" u="none" strike="noStrike" dirty="0">
                          <a:effectLst/>
                          <a:latin typeface="Meiryo UI" panose="020B0604030504040204" pitchFamily="50" charset="-128"/>
                          <a:ea typeface="Meiryo UI" panose="020B0604030504040204" pitchFamily="50" charset="-128"/>
                        </a:rPr>
                        <a:t>エグゼクティブ</a:t>
                      </a:r>
                      <a:br>
                        <a:rPr lang="ja-JP" altLang="en-US" sz="1000" b="1" i="0" u="none" strike="noStrike" dirty="0">
                          <a:effectLst/>
                          <a:latin typeface="Meiryo UI" panose="020B0604030504040204" pitchFamily="50" charset="-128"/>
                          <a:ea typeface="Meiryo UI" panose="020B0604030504040204" pitchFamily="50" charset="-128"/>
                        </a:rPr>
                      </a:br>
                      <a:r>
                        <a:rPr lang="ja-JP" altLang="en-US" sz="1000" b="1" i="0" u="none" strike="noStrike" dirty="0">
                          <a:effectLst/>
                          <a:latin typeface="Meiryo UI" panose="020B0604030504040204" pitchFamily="50" charset="-128"/>
                          <a:ea typeface="Meiryo UI" panose="020B0604030504040204" pitchFamily="50" charset="-128"/>
                        </a:rPr>
                        <a:t>インタビュー</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kumimoji="1" lang="ja-JP" altLang="en-US"/>
                    </a:p>
                  </a:txBody>
                  <a:tcPr/>
                </a:tc>
                <a:tc gridSpan="2">
                  <a:txBody>
                    <a:bodyPr/>
                    <a:lstStyle/>
                    <a:p>
                      <a:pPr algn="ctr" fontAlgn="ctr"/>
                      <a:r>
                        <a:rPr lang="en-US" altLang="ja-JP" sz="1000" b="1" i="0" u="none" strike="noStrike" dirty="0">
                          <a:effectLst/>
                          <a:latin typeface="Meiryo UI" panose="020B0604030504040204" pitchFamily="50" charset="-128"/>
                          <a:ea typeface="Meiryo UI" panose="020B0604030504040204" pitchFamily="50" charset="-128"/>
                        </a:rPr>
                        <a:t>Step4</a:t>
                      </a:r>
                      <a:br>
                        <a:rPr lang="en-US" altLang="ja-JP" sz="1000" b="1" i="0" u="none" strike="noStrike" dirty="0">
                          <a:effectLst/>
                          <a:latin typeface="Meiryo UI" panose="020B0604030504040204" pitchFamily="50" charset="-128"/>
                          <a:ea typeface="Meiryo UI" panose="020B0604030504040204" pitchFamily="50" charset="-128"/>
                        </a:rPr>
                      </a:br>
                      <a:r>
                        <a:rPr lang="ja-JP" altLang="en-US" sz="1000" b="1" i="0" u="none" strike="noStrike" dirty="0">
                          <a:effectLst/>
                          <a:latin typeface="Meiryo UI" panose="020B0604030504040204" pitchFamily="50" charset="-128"/>
                          <a:ea typeface="Meiryo UI" panose="020B0604030504040204" pitchFamily="50" charset="-128"/>
                        </a:rPr>
                        <a:t>モデル最終化～レポート作成</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hMerge="1">
                  <a:txBody>
                    <a:bodyPr/>
                    <a:lstStyle/>
                    <a:p>
                      <a:endParaRPr kumimoji="1" lang="ja-JP" altLang="en-US"/>
                    </a:p>
                  </a:txBody>
                  <a:tcPr/>
                </a:tc>
                <a:tc gridSpan="2">
                  <a:txBody>
                    <a:bodyPr/>
                    <a:lstStyle/>
                    <a:p>
                      <a:pPr algn="ctr" fontAlgn="ctr"/>
                      <a:r>
                        <a:rPr lang="en-US" sz="1000" b="1" i="0" u="none" strike="noStrike" dirty="0">
                          <a:effectLst/>
                          <a:latin typeface="Meiryo UI" panose="020B0604030504040204" pitchFamily="50" charset="-128"/>
                          <a:ea typeface="Meiryo UI" panose="020B0604030504040204" pitchFamily="50" charset="-128"/>
                        </a:rPr>
                        <a:t>Step5</a:t>
                      </a:r>
                      <a:br>
                        <a:rPr lang="en-US" sz="1000" b="1" i="0" u="none" strike="noStrike" dirty="0">
                          <a:effectLst/>
                          <a:latin typeface="Meiryo UI" panose="020B0604030504040204" pitchFamily="50" charset="-128"/>
                          <a:ea typeface="Meiryo UI" panose="020B0604030504040204" pitchFamily="50" charset="-128"/>
                        </a:rPr>
                      </a:br>
                      <a:r>
                        <a:rPr lang="ja-JP" altLang="en-US" sz="1000" b="1" i="0" u="none" strike="noStrike" dirty="0">
                          <a:effectLst/>
                          <a:latin typeface="Meiryo UI" panose="020B0604030504040204" pitchFamily="50" charset="-128"/>
                          <a:ea typeface="Meiryo UI" panose="020B0604030504040204" pitchFamily="50" charset="-128"/>
                        </a:rPr>
                        <a:t>成果物納品</a:t>
                      </a:r>
                    </a:p>
                  </a:txBody>
                  <a:tcPr marL="3021" marR="3021" marT="3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extLst>
                  <a:ext uri="{0D108BD9-81ED-4DB2-BD59-A6C34878D82A}">
                    <a16:rowId xmlns:a16="http://schemas.microsoft.com/office/drawing/2014/main" val="3318997634"/>
                  </a:ext>
                </a:extLst>
              </a:tr>
              <a:tr h="115608">
                <a:tc gridSpan="2">
                  <a:txBody>
                    <a:bodyPr/>
                    <a:lstStyle/>
                    <a:p>
                      <a:pPr algn="ctr" fontAlgn="ctr"/>
                      <a:r>
                        <a:rPr lang="ja-JP" altLang="en-US" sz="500" b="0" i="0" u="none" strike="noStrike">
                          <a:effectLst/>
                          <a:latin typeface="Meiryo UI" panose="020B0604030504040204" pitchFamily="50" charset="-128"/>
                          <a:ea typeface="Meiryo UI" panose="020B0604030504040204" pitchFamily="50" charset="-128"/>
                        </a:rPr>
                        <a:t>項目</a:t>
                      </a:r>
                    </a:p>
                  </a:txBody>
                  <a:tcPr marL="3021" marR="3021" marT="30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00" b="0" i="0" u="none" strike="noStrike" dirty="0">
                          <a:solidFill>
                            <a:srgbClr val="C00000"/>
                          </a:solidFill>
                          <a:effectLst/>
                          <a:latin typeface="Meiryo UI" panose="020B0604030504040204" pitchFamily="50" charset="-128"/>
                          <a:ea typeface="Meiryo UI" panose="020B0604030504040204" pitchFamily="50" charset="-128"/>
                        </a:rPr>
                        <a:t>貴社</a:t>
                      </a:r>
                    </a:p>
                  </a:txBody>
                  <a:tcPr marL="3021" marR="3021" marT="3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当社</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C00000"/>
                          </a:solidFill>
                          <a:effectLst/>
                          <a:latin typeface="Meiryo UI" panose="020B0604030504040204" pitchFamily="50" charset="-128"/>
                          <a:ea typeface="Meiryo UI" panose="020B0604030504040204" pitchFamily="50" charset="-128"/>
                        </a:rPr>
                        <a:t>貴社</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当社</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4F6228"/>
                      </a:solidFill>
                      <a:prstDash val="solid"/>
                      <a:round/>
                      <a:headEnd type="none" w="med" len="med"/>
                      <a:tailEnd type="none" w="med" len="med"/>
                    </a:lnB>
                  </a:tcPr>
                </a:tc>
                <a:tc>
                  <a:txBody>
                    <a:bodyPr/>
                    <a:lstStyle/>
                    <a:p>
                      <a:pPr algn="ctr" fontAlgn="ctr"/>
                      <a:r>
                        <a:rPr lang="ja-JP" altLang="en-US" sz="1000" b="0" i="0" u="none" strike="noStrike" dirty="0">
                          <a:solidFill>
                            <a:srgbClr val="C00000"/>
                          </a:solidFill>
                          <a:effectLst/>
                          <a:latin typeface="Meiryo UI" panose="020B0604030504040204" pitchFamily="50" charset="-128"/>
                          <a:ea typeface="Meiryo UI" panose="020B0604030504040204" pitchFamily="50" charset="-128"/>
                        </a:rPr>
                        <a:t>貴社</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当社</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C00000"/>
                          </a:solidFill>
                          <a:effectLst/>
                          <a:latin typeface="Meiryo UI" panose="020B0604030504040204" pitchFamily="50" charset="-128"/>
                          <a:ea typeface="Meiryo UI" panose="020B0604030504040204" pitchFamily="50" charset="-128"/>
                        </a:rPr>
                        <a:t>貴社</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当社</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C00000"/>
                          </a:solidFill>
                          <a:effectLst/>
                          <a:latin typeface="Meiryo UI" panose="020B0604030504040204" pitchFamily="50" charset="-128"/>
                          <a:ea typeface="Meiryo UI" panose="020B0604030504040204" pitchFamily="50" charset="-128"/>
                        </a:rPr>
                        <a:t>貴社</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当社</a:t>
                      </a:r>
                    </a:p>
                  </a:txBody>
                  <a:tcPr marL="3021" marR="3021" marT="3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877919"/>
                  </a:ext>
                </a:extLst>
              </a:tr>
              <a:tr h="232909">
                <a:tc rowSpan="3">
                  <a:txBody>
                    <a:bodyPr/>
                    <a:lstStyle/>
                    <a:p>
                      <a:pPr algn="ctr" fontAlgn="ctr"/>
                      <a:r>
                        <a:rPr lang="en-US" sz="1200" b="1" i="0" u="none" strike="noStrike" dirty="0">
                          <a:solidFill>
                            <a:schemeClr val="bg1"/>
                          </a:solidFill>
                          <a:effectLst/>
                          <a:latin typeface="Meiryo UI" panose="020B0604030504040204" pitchFamily="50" charset="-128"/>
                          <a:ea typeface="Meiryo UI" panose="020B0604030504040204" pitchFamily="50" charset="-128"/>
                        </a:rPr>
                        <a:t>Step1</a:t>
                      </a:r>
                    </a:p>
                  </a:txBody>
                  <a:tcPr marL="3021" marR="3021" marT="3021"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108000" algn="l" fontAlgn="ctr"/>
                      <a:r>
                        <a:rPr lang="ja-JP" altLang="en-US" sz="1100" b="0" i="0" u="none" strike="noStrike" dirty="0">
                          <a:solidFill>
                            <a:srgbClr val="C00000"/>
                          </a:solidFill>
                          <a:effectLst/>
                          <a:latin typeface="Meiryo UI" panose="020B0604030504040204" pitchFamily="50" charset="-128"/>
                          <a:ea typeface="Meiryo UI" panose="020B0604030504040204" pitchFamily="50" charset="-128"/>
                        </a:rPr>
                        <a:t>実施目的の明確化、合意、契約</a:t>
                      </a:r>
                    </a:p>
                  </a:txBody>
                  <a:tcPr marL="3021" marR="3021" marT="30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1200" b="0" i="0" u="none" strike="noStrike" dirty="0">
                          <a:solidFill>
                            <a:srgbClr val="C00000"/>
                          </a:solidFill>
                          <a:effectLst/>
                          <a:latin typeface="Meiryo UI" panose="020B0604030504040204" pitchFamily="50" charset="-128"/>
                          <a:ea typeface="Meiryo UI" panose="020B0604030504040204" pitchFamily="50" charset="-128"/>
                        </a:rPr>
                        <a:t>●</a:t>
                      </a:r>
                    </a:p>
                  </a:txBody>
                  <a:tcPr marL="3021" marR="3021" marT="3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011972"/>
                  </a:ext>
                </a:extLst>
              </a:tr>
              <a:tr h="232909">
                <a:tc vMerge="1">
                  <a:txBody>
                    <a:bodyPr/>
                    <a:lstStyle/>
                    <a:p>
                      <a:endParaRPr kumimoji="1" lang="ja-JP" altLang="en-US"/>
                    </a:p>
                  </a:txBody>
                  <a:tcPr/>
                </a:tc>
                <a:tc>
                  <a:txBody>
                    <a:bodyPr/>
                    <a:lstStyle/>
                    <a:p>
                      <a:pPr marL="108000" algn="l" fontAlgn="ctr"/>
                      <a:r>
                        <a:rPr lang="ja-JP" altLang="en-US" sz="1100" b="0" i="0" u="none" strike="noStrike" dirty="0">
                          <a:solidFill>
                            <a:srgbClr val="C00000"/>
                          </a:solidFill>
                          <a:effectLst/>
                          <a:latin typeface="Meiryo UI" panose="020B0604030504040204" pitchFamily="50" charset="-128"/>
                          <a:ea typeface="Meiryo UI" panose="020B0604030504040204" pitchFamily="50" charset="-128"/>
                        </a:rPr>
                        <a:t>モデル設計コンセプト決定</a:t>
                      </a:r>
                      <a:r>
                        <a:rPr lang="ja-JP" altLang="en-US" sz="1000" b="0" i="0" u="none" strike="noStrike" dirty="0">
                          <a:solidFill>
                            <a:srgbClr val="C00000"/>
                          </a:solidFill>
                          <a:effectLst/>
                          <a:latin typeface="Meiryo UI" panose="020B0604030504040204" pitchFamily="50" charset="-128"/>
                          <a:ea typeface="Meiryo UI" panose="020B0604030504040204" pitchFamily="50" charset="-128"/>
                        </a:rPr>
                        <a:t>（現職者データ・職務分析サーベイ等）</a:t>
                      </a:r>
                    </a:p>
                  </a:txBody>
                  <a:tcPr marL="3021" marR="3021" marT="30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1200" b="0" i="0" u="none" strike="noStrike" dirty="0">
                          <a:solidFill>
                            <a:srgbClr val="C00000"/>
                          </a:solidFill>
                          <a:effectLst/>
                          <a:latin typeface="Meiryo UI" panose="020B0604030504040204" pitchFamily="50" charset="-128"/>
                          <a:ea typeface="Meiryo UI" panose="020B0604030504040204" pitchFamily="50" charset="-128"/>
                        </a:rPr>
                        <a:t>●</a:t>
                      </a:r>
                    </a:p>
                  </a:txBody>
                  <a:tcPr marL="3021" marR="3021" marT="3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3719175"/>
                  </a:ext>
                </a:extLst>
              </a:tr>
              <a:tr h="232909">
                <a:tc vMerge="1">
                  <a:txBody>
                    <a:bodyPr/>
                    <a:lstStyle/>
                    <a:p>
                      <a:endParaRPr kumimoji="1" lang="ja-JP" altLang="en-US"/>
                    </a:p>
                  </a:txBody>
                  <a:tcPr/>
                </a:tc>
                <a:tc>
                  <a:txBody>
                    <a:bodyPr/>
                    <a:lstStyle/>
                    <a:p>
                      <a:pPr marL="108000" algn="l" fontAlgn="ctr"/>
                      <a:r>
                        <a:rPr lang="ja-JP" altLang="en-US" sz="1100" b="0" i="0" u="none" strike="noStrike" dirty="0">
                          <a:solidFill>
                            <a:srgbClr val="C00000"/>
                          </a:solidFill>
                          <a:effectLst/>
                          <a:latin typeface="Meiryo UI" panose="020B0604030504040204" pitchFamily="50" charset="-128"/>
                          <a:ea typeface="Meiryo UI" panose="020B0604030504040204" pitchFamily="50" charset="-128"/>
                        </a:rPr>
                        <a:t>アセスメント対象者確定、具体的なスケジューリング決定</a:t>
                      </a:r>
                    </a:p>
                  </a:txBody>
                  <a:tcPr marL="3021" marR="3021" marT="30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1200" b="0" i="0" u="none" strike="noStrike" dirty="0">
                          <a:solidFill>
                            <a:srgbClr val="C00000"/>
                          </a:solidFill>
                          <a:effectLst/>
                          <a:latin typeface="Meiryo UI" panose="020B0604030504040204" pitchFamily="50" charset="-128"/>
                          <a:ea typeface="Meiryo UI" panose="020B0604030504040204" pitchFamily="50" charset="-128"/>
                        </a:rPr>
                        <a:t>●</a:t>
                      </a:r>
                    </a:p>
                  </a:txBody>
                  <a:tcPr marL="3021" marR="3021" marT="3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746699"/>
                  </a:ext>
                </a:extLst>
              </a:tr>
              <a:tr h="232909">
                <a:tc rowSpan="4">
                  <a:txBody>
                    <a:bodyPr/>
                    <a:lstStyle/>
                    <a:p>
                      <a:pPr algn="ctr" fontAlgn="ctr"/>
                      <a:r>
                        <a:rPr lang="en-US" sz="1200" b="1" i="0" u="none" strike="noStrike" dirty="0">
                          <a:solidFill>
                            <a:schemeClr val="bg1"/>
                          </a:solidFill>
                          <a:effectLst/>
                          <a:latin typeface="Meiryo UI" panose="020B0604030504040204" pitchFamily="50" charset="-128"/>
                          <a:ea typeface="Meiryo UI" panose="020B0604030504040204" pitchFamily="50" charset="-128"/>
                        </a:rPr>
                        <a:t>Step2</a:t>
                      </a:r>
                    </a:p>
                  </a:txBody>
                  <a:tcPr marL="3021" marR="3021" marT="3021"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108000" algn="l" fontAlgn="ctr"/>
                      <a:r>
                        <a:rPr lang="ja-JP" altLang="en-US" sz="1100" b="0" i="0" u="none" strike="noStrike" dirty="0">
                          <a:solidFill>
                            <a:srgbClr val="C00000"/>
                          </a:solidFill>
                          <a:effectLst/>
                          <a:latin typeface="Meiryo UI" panose="020B0604030504040204" pitchFamily="50" charset="-128"/>
                          <a:ea typeface="Meiryo UI" panose="020B0604030504040204" pitchFamily="50" charset="-128"/>
                        </a:rPr>
                        <a:t>対象者へのアナウンス方針決め</a:t>
                      </a:r>
                    </a:p>
                  </a:txBody>
                  <a:tcPr marL="3021" marR="3021" marT="30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C00000"/>
                          </a:solidFill>
                          <a:effectLst/>
                          <a:latin typeface="Meiryo UI" panose="020B0604030504040204" pitchFamily="50" charset="-128"/>
                          <a:ea typeface="Meiryo UI" panose="020B0604030504040204"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7245802"/>
                  </a:ext>
                </a:extLst>
              </a:tr>
              <a:tr h="232909">
                <a:tc vMerge="1">
                  <a:txBody>
                    <a:bodyPr/>
                    <a:lstStyle/>
                    <a:p>
                      <a:endParaRPr kumimoji="1" lang="ja-JP" altLang="en-US"/>
                    </a:p>
                  </a:txBody>
                  <a:tcPr/>
                </a:tc>
                <a:tc>
                  <a:txBody>
                    <a:bodyPr/>
                    <a:lstStyle/>
                    <a:p>
                      <a:pPr marL="108000" algn="l" fontAlgn="ctr"/>
                      <a:r>
                        <a:rPr lang="ja-JP" altLang="en-US" sz="1100" b="0" i="0" u="none" strike="noStrike" dirty="0">
                          <a:solidFill>
                            <a:srgbClr val="C00000"/>
                          </a:solidFill>
                          <a:effectLst/>
                          <a:latin typeface="Meiryo UI" panose="020B0604030504040204" pitchFamily="50" charset="-128"/>
                          <a:ea typeface="Meiryo UI" panose="020B0604030504040204" pitchFamily="50" charset="-128"/>
                        </a:rPr>
                        <a:t>対象者への事前アナウンス</a:t>
                      </a:r>
                    </a:p>
                  </a:txBody>
                  <a:tcPr marL="3021" marR="3021" marT="30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endParaRPr lang="ja-JP" altLang="en-US" sz="1200" b="0" i="0" u="none" strike="noStrike">
                        <a:effectLst/>
                        <a:latin typeface="Meiryo UI" panose="020B0604030504040204" pitchFamily="50" charset="-128"/>
                        <a:ea typeface="Meiryo UI" panose="020B0604030504040204" pitchFamily="50" charset="-128"/>
                      </a:endParaRPr>
                    </a:p>
                  </a:txBody>
                  <a:tcPr marL="3021" marR="3021" marT="3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C00000"/>
                          </a:solidFill>
                          <a:effectLst/>
                          <a:latin typeface="Meiryo UI" panose="020B0604030504040204" pitchFamily="50" charset="-128"/>
                          <a:ea typeface="Meiryo UI" panose="020B0604030504040204"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200" b="0" i="0" u="none" strike="noStrike">
                        <a:effectLst/>
                        <a:latin typeface="Meiryo UI" panose="020B0604030504040204" pitchFamily="50" charset="-128"/>
                        <a:ea typeface="Meiryo UI" panose="020B0604030504040204" pitchFamily="50" charset="-128"/>
                      </a:endParaRP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1841074"/>
                  </a:ext>
                </a:extLst>
              </a:tr>
              <a:tr h="232909">
                <a:tc vMerge="1">
                  <a:txBody>
                    <a:bodyPr/>
                    <a:lstStyle/>
                    <a:p>
                      <a:endParaRPr kumimoji="1" lang="ja-JP" altLang="en-US"/>
                    </a:p>
                  </a:txBody>
                  <a:tcPr/>
                </a:tc>
                <a:tc>
                  <a:txBody>
                    <a:bodyPr/>
                    <a:lstStyle/>
                    <a:p>
                      <a:pPr marL="108000" algn="l" fontAlgn="ctr"/>
                      <a:r>
                        <a:rPr lang="ja-JP" altLang="en-US" sz="1100" b="0" i="0" u="none" strike="noStrike" dirty="0">
                          <a:effectLst/>
                          <a:latin typeface="Meiryo UI" panose="020B0604030504040204" pitchFamily="50" charset="-128"/>
                          <a:ea typeface="Meiryo UI" panose="020B0604030504040204" pitchFamily="50" charset="-128"/>
                        </a:rPr>
                        <a:t>アセスメントセンター開設</a:t>
                      </a:r>
                    </a:p>
                  </a:txBody>
                  <a:tcPr marL="3021" marR="3021" marT="30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C00000"/>
                          </a:solidFill>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0629293"/>
                  </a:ext>
                </a:extLst>
              </a:tr>
              <a:tr h="232909">
                <a:tc vMerge="1">
                  <a:txBody>
                    <a:bodyPr/>
                    <a:lstStyle/>
                    <a:p>
                      <a:endParaRPr kumimoji="1" lang="ja-JP" altLang="en-US"/>
                    </a:p>
                  </a:txBody>
                  <a:tcPr/>
                </a:tc>
                <a:tc>
                  <a:txBody>
                    <a:bodyPr/>
                    <a:lstStyle/>
                    <a:p>
                      <a:pPr marL="108000" algn="l" fontAlgn="ctr"/>
                      <a:r>
                        <a:rPr lang="ja-JP" altLang="en-US" sz="1100" b="0" i="0" u="none" strike="noStrike" dirty="0">
                          <a:effectLst/>
                          <a:latin typeface="Meiryo UI" panose="020B0604030504040204" pitchFamily="50" charset="-128"/>
                          <a:ea typeface="Meiryo UI" panose="020B0604030504040204" pitchFamily="50" charset="-128"/>
                        </a:rPr>
                        <a:t>アセスメント配信～結果取得</a:t>
                      </a:r>
                    </a:p>
                  </a:txBody>
                  <a:tcPr marL="3021" marR="3021" marT="30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C00000"/>
                          </a:solidFill>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3457425"/>
                  </a:ext>
                </a:extLst>
              </a:tr>
              <a:tr h="232909">
                <a:tc rowSpan="5">
                  <a:txBody>
                    <a:bodyPr/>
                    <a:lstStyle/>
                    <a:p>
                      <a:pPr algn="ctr" fontAlgn="ctr"/>
                      <a:r>
                        <a:rPr lang="en-US" sz="1200" b="1" i="0" u="none" strike="noStrike" dirty="0">
                          <a:solidFill>
                            <a:schemeClr val="bg1"/>
                          </a:solidFill>
                          <a:effectLst/>
                          <a:latin typeface="Meiryo UI" panose="020B0604030504040204" pitchFamily="50" charset="-128"/>
                          <a:ea typeface="Meiryo UI" panose="020B0604030504040204" pitchFamily="50" charset="-128"/>
                        </a:rPr>
                        <a:t>Step3</a:t>
                      </a:r>
                    </a:p>
                  </a:txBody>
                  <a:tcPr marL="3021" marR="3021" marT="3021"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108000" algn="l" fontAlgn="ctr"/>
                      <a:r>
                        <a:rPr lang="ja-JP" altLang="en-US" sz="1100" b="0" i="0" u="none" strike="noStrike" dirty="0">
                          <a:effectLst/>
                          <a:latin typeface="Meiryo UI" panose="020B0604030504040204" pitchFamily="50" charset="-128"/>
                          <a:ea typeface="Meiryo UI" panose="020B0604030504040204" pitchFamily="50" charset="-128"/>
                        </a:rPr>
                        <a:t>現職者アセスメント結果分析</a:t>
                      </a:r>
                    </a:p>
                  </a:txBody>
                  <a:tcPr marL="3021" marR="3021" marT="3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0251347"/>
                  </a:ext>
                </a:extLst>
              </a:tr>
              <a:tr h="232909">
                <a:tc vMerge="1">
                  <a:txBody>
                    <a:bodyPr/>
                    <a:lstStyle/>
                    <a:p>
                      <a:endParaRPr kumimoji="1" lang="ja-JP" altLang="en-US"/>
                    </a:p>
                  </a:txBody>
                  <a:tcPr/>
                </a:tc>
                <a:tc>
                  <a:txBody>
                    <a:bodyPr/>
                    <a:lstStyle/>
                    <a:p>
                      <a:pPr marL="108000" algn="l" fontAlgn="ctr"/>
                      <a:r>
                        <a:rPr lang="ja-JP" altLang="en-US" sz="1100" b="0" i="0" u="none" strike="noStrike" dirty="0">
                          <a:solidFill>
                            <a:srgbClr val="C00000"/>
                          </a:solidFill>
                          <a:effectLst/>
                          <a:latin typeface="Meiryo UI" panose="020B0604030504040204" pitchFamily="50" charset="-128"/>
                          <a:ea typeface="Meiryo UI" panose="020B0604030504040204" pitchFamily="50" charset="-128"/>
                        </a:rPr>
                        <a:t>貴社既存評価の共有、アセスメント結果の紐付け</a:t>
                      </a:r>
                    </a:p>
                  </a:txBody>
                  <a:tcPr marL="3021" marR="3021" marT="3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C00000"/>
                          </a:solidFill>
                          <a:effectLst/>
                          <a:latin typeface="Meiryo UI" panose="020B0604030504040204" pitchFamily="50" charset="-128"/>
                          <a:ea typeface="Meiryo UI" panose="020B0604030504040204"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432119"/>
                  </a:ext>
                </a:extLst>
              </a:tr>
              <a:tr h="232909">
                <a:tc vMerge="1">
                  <a:txBody>
                    <a:bodyPr/>
                    <a:lstStyle/>
                    <a:p>
                      <a:endParaRPr kumimoji="1" lang="ja-JP" altLang="en-US"/>
                    </a:p>
                  </a:txBody>
                  <a:tcPr/>
                </a:tc>
                <a:tc>
                  <a:txBody>
                    <a:bodyPr/>
                    <a:lstStyle/>
                    <a:p>
                      <a:pPr marL="108000" algn="l" fontAlgn="ctr"/>
                      <a:r>
                        <a:rPr lang="ja-JP" altLang="en-US" sz="1100" b="0" i="0" u="none" strike="noStrike" dirty="0">
                          <a:effectLst/>
                          <a:latin typeface="Meiryo UI" panose="020B0604030504040204" pitchFamily="50" charset="-128"/>
                          <a:ea typeface="Meiryo UI" panose="020B0604030504040204" pitchFamily="50" charset="-128"/>
                        </a:rPr>
                        <a:t>外部との比較</a:t>
                      </a:r>
                    </a:p>
                  </a:txBody>
                  <a:tcPr marL="3021" marR="3021" marT="3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C00000"/>
                          </a:solidFill>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5284242"/>
                  </a:ext>
                </a:extLst>
              </a:tr>
              <a:tr h="232909">
                <a:tc vMerge="1">
                  <a:txBody>
                    <a:bodyPr/>
                    <a:lstStyle/>
                    <a:p>
                      <a:endParaRPr kumimoji="1" lang="ja-JP" altLang="en-US"/>
                    </a:p>
                  </a:txBody>
                  <a:tcPr/>
                </a:tc>
                <a:tc>
                  <a:txBody>
                    <a:bodyPr/>
                    <a:lstStyle/>
                    <a:p>
                      <a:pPr marL="108000" algn="l" fontAlgn="ctr"/>
                      <a:r>
                        <a:rPr lang="ja-JP" altLang="en-US" sz="1100" b="0" i="0" u="none" strike="noStrike" dirty="0">
                          <a:effectLst/>
                          <a:latin typeface="Meiryo UI" panose="020B0604030504040204" pitchFamily="50" charset="-128"/>
                          <a:ea typeface="Meiryo UI" panose="020B0604030504040204" pitchFamily="50" charset="-128"/>
                        </a:rPr>
                        <a:t>モデル因子の重み付け検討</a:t>
                      </a:r>
                    </a:p>
                  </a:txBody>
                  <a:tcPr marL="3021" marR="3021" marT="3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C00000"/>
                          </a:solidFill>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1798333"/>
                  </a:ext>
                </a:extLst>
              </a:tr>
              <a:tr h="232909">
                <a:tc vMerge="1">
                  <a:txBody>
                    <a:bodyPr/>
                    <a:lstStyle/>
                    <a:p>
                      <a:endParaRPr kumimoji="1" lang="ja-JP" altLang="en-US"/>
                    </a:p>
                  </a:txBody>
                  <a:tcPr/>
                </a:tc>
                <a:tc>
                  <a:txBody>
                    <a:bodyPr/>
                    <a:lstStyle/>
                    <a:p>
                      <a:pPr marL="108000" algn="l" fontAlgn="ctr"/>
                      <a:r>
                        <a:rPr lang="ja-JP" altLang="en-US" sz="1100" b="0" i="0" u="none" strike="noStrike" dirty="0">
                          <a:solidFill>
                            <a:srgbClr val="C00000"/>
                          </a:solidFill>
                          <a:effectLst/>
                          <a:latin typeface="Meiryo UI" panose="020B0604030504040204" pitchFamily="50" charset="-128"/>
                          <a:ea typeface="Meiryo UI" panose="020B0604030504040204" pitchFamily="50" charset="-128"/>
                        </a:rPr>
                        <a:t>エグゼクティブ向けヒヤリングセッション</a:t>
                      </a:r>
                      <a:r>
                        <a:rPr lang="ja-JP" altLang="en-US" sz="900" b="0" i="0" u="none" strike="noStrike" dirty="0">
                          <a:solidFill>
                            <a:srgbClr val="C00000"/>
                          </a:solidFill>
                          <a:effectLst/>
                          <a:latin typeface="Meiryo UI" panose="020B0604030504040204" pitchFamily="50" charset="-128"/>
                          <a:ea typeface="Meiryo UI" panose="020B0604030504040204" pitchFamily="50" charset="-128"/>
                        </a:rPr>
                        <a:t>（２Ｈ）</a:t>
                      </a:r>
                    </a:p>
                  </a:txBody>
                  <a:tcPr marL="3021" marR="3021" marT="3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C00000"/>
                          </a:solidFill>
                          <a:effectLst/>
                          <a:latin typeface="Meiryo UI" panose="020B0604030504040204" pitchFamily="50" charset="-128"/>
                          <a:ea typeface="Meiryo UI" panose="020B0604030504040204"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5266008"/>
                  </a:ext>
                </a:extLst>
              </a:tr>
              <a:tr h="232909">
                <a:tc rowSpan="5">
                  <a:txBody>
                    <a:bodyPr/>
                    <a:lstStyle/>
                    <a:p>
                      <a:pPr algn="ctr" fontAlgn="ctr"/>
                      <a:r>
                        <a:rPr lang="en-US" sz="1200" b="1" i="0" u="none" strike="noStrike" dirty="0">
                          <a:solidFill>
                            <a:schemeClr val="bg1"/>
                          </a:solidFill>
                          <a:effectLst/>
                          <a:latin typeface="Meiryo UI" panose="020B0604030504040204" pitchFamily="50" charset="-128"/>
                          <a:ea typeface="Meiryo UI" panose="020B0604030504040204" pitchFamily="50" charset="-128"/>
                        </a:rPr>
                        <a:t>Step4</a:t>
                      </a:r>
                    </a:p>
                  </a:txBody>
                  <a:tcPr marL="3021" marR="3021" marT="3021"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108000" algn="l" fontAlgn="ctr"/>
                      <a:r>
                        <a:rPr lang="ja-JP" altLang="en-US" sz="1100" b="0" i="0" u="none" strike="noStrike" dirty="0">
                          <a:effectLst/>
                          <a:latin typeface="Meiryo UI" panose="020B0604030504040204" pitchFamily="50" charset="-128"/>
                          <a:ea typeface="Meiryo UI" panose="020B0604030504040204" pitchFamily="50" charset="-128"/>
                        </a:rPr>
                        <a:t>パフォーマンスモデル定義、職務マッチング算出</a:t>
                      </a:r>
                    </a:p>
                  </a:txBody>
                  <a:tcPr marL="3021" marR="3021" marT="3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877880"/>
                  </a:ext>
                </a:extLst>
              </a:tr>
              <a:tr h="232909">
                <a:tc vMerge="1">
                  <a:txBody>
                    <a:bodyPr/>
                    <a:lstStyle/>
                    <a:p>
                      <a:endParaRPr kumimoji="1" lang="ja-JP" altLang="en-US"/>
                    </a:p>
                  </a:txBody>
                  <a:tcPr/>
                </a:tc>
                <a:tc>
                  <a:txBody>
                    <a:bodyPr/>
                    <a:lstStyle/>
                    <a:p>
                      <a:pPr marL="108000" algn="l" fontAlgn="ctr"/>
                      <a:r>
                        <a:rPr lang="ja-JP" altLang="en-US" sz="1100" b="0" i="0" u="none" strike="noStrike" dirty="0">
                          <a:effectLst/>
                          <a:latin typeface="Meiryo UI" panose="020B0604030504040204" pitchFamily="50" charset="-128"/>
                          <a:ea typeface="Meiryo UI" panose="020B0604030504040204" pitchFamily="50" charset="-128"/>
                        </a:rPr>
                        <a:t>貴社既存評価の計数化</a:t>
                      </a:r>
                    </a:p>
                  </a:txBody>
                  <a:tcPr marL="3021" marR="3021" marT="3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0821438"/>
                  </a:ext>
                </a:extLst>
              </a:tr>
              <a:tr h="232909">
                <a:tc vMerge="1">
                  <a:txBody>
                    <a:bodyPr/>
                    <a:lstStyle/>
                    <a:p>
                      <a:endParaRPr kumimoji="1" lang="ja-JP" altLang="en-US"/>
                    </a:p>
                  </a:txBody>
                  <a:tcPr/>
                </a:tc>
                <a:tc>
                  <a:txBody>
                    <a:bodyPr/>
                    <a:lstStyle/>
                    <a:p>
                      <a:pPr marL="108000" algn="l" fontAlgn="ctr"/>
                      <a:r>
                        <a:rPr lang="ja-JP" altLang="en-US" sz="1100" b="0" i="0" u="none" strike="noStrike" dirty="0">
                          <a:effectLst/>
                          <a:latin typeface="Meiryo UI" panose="020B0604030504040204" pitchFamily="50" charset="-128"/>
                          <a:ea typeface="Meiryo UI" panose="020B0604030504040204" pitchFamily="50" charset="-128"/>
                        </a:rPr>
                        <a:t>貴社評価軸、ジョブマッチ％軸に人材をプロット</a:t>
                      </a:r>
                    </a:p>
                  </a:txBody>
                  <a:tcPr marL="3021" marR="3021" marT="3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4363214"/>
                  </a:ext>
                </a:extLst>
              </a:tr>
              <a:tr h="232909">
                <a:tc vMerge="1">
                  <a:txBody>
                    <a:bodyPr/>
                    <a:lstStyle/>
                    <a:p>
                      <a:endParaRPr kumimoji="1" lang="ja-JP" altLang="en-US"/>
                    </a:p>
                  </a:txBody>
                  <a:tcPr/>
                </a:tc>
                <a:tc>
                  <a:txBody>
                    <a:bodyPr/>
                    <a:lstStyle/>
                    <a:p>
                      <a:pPr marL="108000" algn="l" fontAlgn="ctr"/>
                      <a:r>
                        <a:rPr lang="ja-JP" altLang="en-US" sz="1100" b="0" i="0" u="none" strike="noStrike" dirty="0">
                          <a:effectLst/>
                          <a:latin typeface="Meiryo UI" panose="020B0604030504040204" pitchFamily="50" charset="-128"/>
                          <a:ea typeface="Meiryo UI" panose="020B0604030504040204" pitchFamily="50" charset="-128"/>
                        </a:rPr>
                        <a:t>人材マトリックス表の完成</a:t>
                      </a:r>
                    </a:p>
                  </a:txBody>
                  <a:tcPr marL="3021" marR="3021" marT="3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5498849"/>
                  </a:ext>
                </a:extLst>
              </a:tr>
              <a:tr h="232909">
                <a:tc vMerge="1">
                  <a:txBody>
                    <a:bodyPr/>
                    <a:lstStyle/>
                    <a:p>
                      <a:endParaRPr kumimoji="1" lang="ja-JP" altLang="en-US"/>
                    </a:p>
                  </a:txBody>
                  <a:tcPr/>
                </a:tc>
                <a:tc>
                  <a:txBody>
                    <a:bodyPr/>
                    <a:lstStyle/>
                    <a:p>
                      <a:pPr marL="108000" algn="l" fontAlgn="ctr"/>
                      <a:r>
                        <a:rPr lang="ja-JP" altLang="en-US" sz="1100" b="0" i="0" u="none" strike="noStrike" dirty="0">
                          <a:effectLst/>
                          <a:latin typeface="Meiryo UI" panose="020B0604030504040204" pitchFamily="50" charset="-128"/>
                          <a:ea typeface="Meiryo UI" panose="020B0604030504040204" pitchFamily="50" charset="-128"/>
                        </a:rPr>
                        <a:t>今後の実施施策のアイディア出し、検討</a:t>
                      </a:r>
                    </a:p>
                  </a:txBody>
                  <a:tcPr marL="3021" marR="3021" marT="30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endParaRPr lang="ja-JP" altLang="en-US" sz="1200" b="0" i="0" u="none" strike="noStrike" dirty="0">
                        <a:effectLst/>
                        <a:latin typeface="Meiryo UI" panose="020B0604030504040204" pitchFamily="50" charset="-128"/>
                        <a:ea typeface="Meiryo UI" panose="020B0604030504040204" pitchFamily="50" charset="-128"/>
                      </a:endParaRPr>
                    </a:p>
                  </a:txBody>
                  <a:tcPr marL="3021" marR="3021" marT="3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767459"/>
                  </a:ext>
                </a:extLst>
              </a:tr>
              <a:tr h="232909">
                <a:tc rowSpan="4">
                  <a:txBody>
                    <a:bodyPr/>
                    <a:lstStyle/>
                    <a:p>
                      <a:pPr algn="ctr" fontAlgn="ctr"/>
                      <a:r>
                        <a:rPr lang="en-US" sz="1200" b="1" i="0" u="none" strike="noStrike" dirty="0">
                          <a:solidFill>
                            <a:schemeClr val="bg1"/>
                          </a:solidFill>
                          <a:effectLst/>
                          <a:latin typeface="Meiryo UI" panose="020B0604030504040204" pitchFamily="50" charset="-128"/>
                          <a:ea typeface="Meiryo UI" panose="020B0604030504040204" pitchFamily="50" charset="-128"/>
                        </a:rPr>
                        <a:t>Step5</a:t>
                      </a:r>
                    </a:p>
                  </a:txBody>
                  <a:tcPr marL="3021" marR="3021" marT="3021"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108000" algn="l" fontAlgn="ctr"/>
                      <a:r>
                        <a:rPr lang="ja-JP" altLang="en-US" sz="1100" b="0" i="0" u="none" strike="noStrike" dirty="0">
                          <a:effectLst/>
                          <a:latin typeface="Meiryo UI" panose="020B0604030504040204" pitchFamily="50" charset="-128"/>
                          <a:ea typeface="Meiryo UI" panose="020B0604030504040204" pitchFamily="50" charset="-128"/>
                        </a:rPr>
                        <a:t>各種レポート提出</a:t>
                      </a:r>
                      <a:r>
                        <a:rPr lang="ja-JP" altLang="en-US" sz="900" b="0" i="0" u="none" strike="noStrike" dirty="0">
                          <a:effectLst/>
                          <a:latin typeface="Meiryo UI" panose="020B0604030504040204" pitchFamily="50" charset="-128"/>
                          <a:ea typeface="Meiryo UI" panose="020B0604030504040204" pitchFamily="50" charset="-128"/>
                        </a:rPr>
                        <a:t>（成果物納品）</a:t>
                      </a:r>
                    </a:p>
                  </a:txBody>
                  <a:tcPr marL="3021" marR="3021" marT="30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a:t>
                      </a:r>
                    </a:p>
                  </a:txBody>
                  <a:tcPr marL="3021" marR="3021" marT="3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763047379"/>
                  </a:ext>
                </a:extLst>
              </a:tr>
              <a:tr h="232909">
                <a:tc vMerge="1">
                  <a:txBody>
                    <a:bodyPr/>
                    <a:lstStyle/>
                    <a:p>
                      <a:endParaRPr kumimoji="1" lang="ja-JP" altLang="en-US"/>
                    </a:p>
                  </a:txBody>
                  <a:tcPr/>
                </a:tc>
                <a:tc>
                  <a:txBody>
                    <a:bodyPr/>
                    <a:lstStyle/>
                    <a:p>
                      <a:pPr marL="108000" algn="l" fontAlgn="ctr"/>
                      <a:r>
                        <a:rPr lang="ja-JP" altLang="en-US" sz="1100" b="0" i="0" u="none" strike="noStrike" dirty="0">
                          <a:solidFill>
                            <a:srgbClr val="C00000"/>
                          </a:solidFill>
                          <a:effectLst/>
                          <a:latin typeface="Meiryo UI" panose="020B0604030504040204" pitchFamily="50" charset="-128"/>
                          <a:ea typeface="Meiryo UI" panose="020B0604030504040204" pitchFamily="50" charset="-128"/>
                        </a:rPr>
                        <a:t>報告プレゼンテーション</a:t>
                      </a:r>
                    </a:p>
                  </a:txBody>
                  <a:tcPr marL="3021" marR="3021" marT="30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C00000"/>
                          </a:solidFill>
                          <a:effectLst/>
                          <a:latin typeface="Meiryo UI" panose="020B0604030504040204" pitchFamily="50" charset="-128"/>
                          <a:ea typeface="Meiryo UI" panose="020B0604030504040204"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a:t>
                      </a:r>
                    </a:p>
                  </a:txBody>
                  <a:tcPr marL="3021" marR="3021" marT="3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25727469"/>
                  </a:ext>
                </a:extLst>
              </a:tr>
              <a:tr h="232909">
                <a:tc vMerge="1">
                  <a:txBody>
                    <a:bodyPr/>
                    <a:lstStyle/>
                    <a:p>
                      <a:endParaRPr kumimoji="1" lang="ja-JP" altLang="en-US"/>
                    </a:p>
                  </a:txBody>
                  <a:tcPr/>
                </a:tc>
                <a:tc>
                  <a:txBody>
                    <a:bodyPr/>
                    <a:lstStyle/>
                    <a:p>
                      <a:pPr marL="108000" algn="l" fontAlgn="ctr"/>
                      <a:r>
                        <a:rPr lang="ja-JP" altLang="en-US" sz="1100" b="0" i="0" u="none" strike="noStrike" dirty="0">
                          <a:effectLst/>
                          <a:latin typeface="Meiryo UI" panose="020B0604030504040204" pitchFamily="50" charset="-128"/>
                          <a:ea typeface="Meiryo UI" panose="020B0604030504040204" pitchFamily="50" charset="-128"/>
                        </a:rPr>
                        <a:t>人事アクションの示唆、提案</a:t>
                      </a:r>
                    </a:p>
                  </a:txBody>
                  <a:tcPr marL="3021" marR="3021" marT="30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C00000"/>
                          </a:solidFill>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a:t>
                      </a:r>
                    </a:p>
                  </a:txBody>
                  <a:tcPr marL="3021" marR="3021" marT="3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419169028"/>
                  </a:ext>
                </a:extLst>
              </a:tr>
              <a:tr h="232909">
                <a:tc vMerge="1">
                  <a:txBody>
                    <a:bodyPr/>
                    <a:lstStyle/>
                    <a:p>
                      <a:endParaRPr kumimoji="1" lang="ja-JP" altLang="en-US"/>
                    </a:p>
                  </a:txBody>
                  <a:tcPr/>
                </a:tc>
                <a:tc>
                  <a:txBody>
                    <a:bodyPr/>
                    <a:lstStyle/>
                    <a:p>
                      <a:pPr marL="108000" algn="l" fontAlgn="ctr"/>
                      <a:r>
                        <a:rPr lang="ja-JP" altLang="en-US" sz="1100" b="0" i="0" u="none" strike="noStrike" dirty="0">
                          <a:solidFill>
                            <a:srgbClr val="C00000"/>
                          </a:solidFill>
                          <a:effectLst/>
                          <a:latin typeface="Meiryo UI" panose="020B0604030504040204" pitchFamily="50" charset="-128"/>
                          <a:ea typeface="Meiryo UI" panose="020B0604030504040204" pitchFamily="50" charset="-128"/>
                        </a:rPr>
                        <a:t>人事アクション実行の意思決定</a:t>
                      </a:r>
                    </a:p>
                  </a:txBody>
                  <a:tcPr marL="3021" marR="3021" marT="30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C00000"/>
                          </a:solidFill>
                          <a:effectLst/>
                          <a:latin typeface="Meiryo UI" panose="020B0604030504040204" pitchFamily="50" charset="-128"/>
                          <a:ea typeface="Meiryo UI" panose="020B0604030504040204"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3021" marR="3021" marT="30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613067827"/>
                  </a:ext>
                </a:extLst>
              </a:tr>
            </a:tbl>
          </a:graphicData>
        </a:graphic>
      </p:graphicFrame>
      <p:sp>
        <p:nvSpPr>
          <p:cNvPr id="4" name="フッター プレースホルダー 1">
            <a:extLst>
              <a:ext uri="{FF2B5EF4-FFF2-40B4-BE49-F238E27FC236}">
                <a16:creationId xmlns:a16="http://schemas.microsoft.com/office/drawing/2014/main" id="{6514AD06-A210-7B36-7C31-75BF147A6ACF}"/>
              </a:ext>
            </a:extLst>
          </p:cNvPr>
          <p:cNvSpPr>
            <a:spLocks noGrp="1"/>
          </p:cNvSpPr>
          <p:nvPr>
            <p:ph type="ftr" idx="11"/>
          </p:nvPr>
        </p:nvSpPr>
        <p:spPr>
          <a:xfrm>
            <a:off x="2753999" y="6448251"/>
            <a:ext cx="3636000" cy="365125"/>
          </a:xfrm>
        </p:spPr>
        <p:txBody>
          <a:bodyPr/>
          <a:lstStyle/>
          <a:p>
            <a:r>
              <a:rPr lang="en-US" sz="800">
                <a:latin typeface="メイリオ" panose="020B0604030504040204" pitchFamily="50" charset="-128"/>
                <a:ea typeface="メイリオ" panose="020B0604030504040204" pitchFamily="50" charset="-128"/>
              </a:rPr>
              <a:t>Copyright©️ 2023 HRD, Inc. All Rights Reserved. Strictly Confidential.</a:t>
            </a:r>
          </a:p>
        </p:txBody>
      </p:sp>
    </p:spTree>
    <p:extLst>
      <p:ext uri="{BB962C8B-B14F-4D97-AF65-F5344CB8AC3E}">
        <p14:creationId xmlns:p14="http://schemas.microsoft.com/office/powerpoint/2010/main" val="4096916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楕円 34"/>
          <p:cNvSpPr/>
          <p:nvPr/>
        </p:nvSpPr>
        <p:spPr>
          <a:xfrm>
            <a:off x="4600280" y="4335487"/>
            <a:ext cx="4032010" cy="2809829"/>
          </a:xfrm>
          <a:prstGeom prst="ellipse">
            <a:avLst/>
          </a:prstGeom>
          <a:solidFill>
            <a:schemeClr val="accent6">
              <a:lumMod val="20000"/>
              <a:lumOff val="8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p:cNvSpPr/>
          <p:nvPr/>
        </p:nvSpPr>
        <p:spPr>
          <a:xfrm>
            <a:off x="179950" y="4507603"/>
            <a:ext cx="4032010" cy="2809829"/>
          </a:xfrm>
          <a:prstGeom prst="ellipse">
            <a:avLst/>
          </a:prstGeom>
          <a:solidFill>
            <a:schemeClr val="accent3">
              <a:lumMod val="20000"/>
              <a:lumOff val="8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0" y="1340768"/>
            <a:ext cx="9036496" cy="2631558"/>
          </a:xfrm>
          <a:prstGeom prst="ellipse">
            <a:avLst/>
          </a:prstGeom>
          <a:solidFill>
            <a:schemeClr val="accent5">
              <a:lumMod val="20000"/>
              <a:lumOff val="8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684" name="テキスト ボックス 13"/>
          <p:cNvSpPr txBox="1">
            <a:spLocks noChangeArrowheads="1"/>
          </p:cNvSpPr>
          <p:nvPr/>
        </p:nvSpPr>
        <p:spPr bwMode="auto">
          <a:xfrm>
            <a:off x="5912950" y="750023"/>
            <a:ext cx="323105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ja-JP" sz="1400" b="1" dirty="0">
                <a:solidFill>
                  <a:srgbClr val="C00000"/>
                </a:solidFill>
                <a:latin typeface="Meiryo UI" panose="020B0604030504040204" pitchFamily="50" charset="-128"/>
                <a:ea typeface="Meiryo UI" panose="020B0604030504040204" pitchFamily="50" charset="-128"/>
              </a:rPr>
              <a:t>2. </a:t>
            </a:r>
            <a:r>
              <a:rPr lang="ja-JP" altLang="en-US" sz="1400" b="1" dirty="0">
                <a:solidFill>
                  <a:srgbClr val="C00000"/>
                </a:solidFill>
                <a:latin typeface="Meiryo UI" panose="020B0604030504040204" pitchFamily="50" charset="-128"/>
                <a:ea typeface="Meiryo UI" panose="020B0604030504040204" pitchFamily="50" charset="-128"/>
              </a:rPr>
              <a:t>貴社モデル定義レポート</a:t>
            </a:r>
            <a:endParaRPr lang="en-US" altLang="ja-JP" sz="1400" b="1" dirty="0">
              <a:solidFill>
                <a:srgbClr val="C00000"/>
              </a:solidFill>
              <a:latin typeface="Meiryo UI" panose="020B0604030504040204" pitchFamily="50" charset="-128"/>
              <a:ea typeface="Meiryo UI" panose="020B0604030504040204" pitchFamily="50" charset="-128"/>
            </a:endParaRPr>
          </a:p>
          <a:p>
            <a:pPr algn="ctr" eaLnBrk="1" hangingPunct="1">
              <a:spcBef>
                <a:spcPct val="0"/>
              </a:spcBef>
              <a:buFontTx/>
              <a:buNone/>
            </a:pPr>
            <a:r>
              <a:rPr lang="ja-JP" altLang="en-US" sz="1200" dirty="0">
                <a:solidFill>
                  <a:srgbClr val="000000"/>
                </a:solidFill>
                <a:latin typeface="Meiryo UI" panose="020B0604030504040204" pitchFamily="50" charset="-128"/>
                <a:ea typeface="Meiryo UI" panose="020B0604030504040204" pitchFamily="50" charset="-128"/>
              </a:rPr>
              <a:t>貴社のシニアマネジャーとしてあるべき人材像を定義</a:t>
            </a:r>
            <a:endParaRPr lang="en-US" altLang="ja-JP" sz="1200" dirty="0">
              <a:solidFill>
                <a:srgbClr val="000000"/>
              </a:solidFill>
              <a:latin typeface="Meiryo UI" panose="020B0604030504040204" pitchFamily="50" charset="-128"/>
              <a:ea typeface="Meiryo UI" panose="020B0604030504040204" pitchFamily="50" charset="-128"/>
            </a:endParaRPr>
          </a:p>
          <a:p>
            <a:pPr algn="ctr" eaLnBrk="1" hangingPunct="1">
              <a:spcBef>
                <a:spcPct val="0"/>
              </a:spcBef>
              <a:buFontTx/>
              <a:buNone/>
            </a:pPr>
            <a:r>
              <a:rPr lang="en-US" altLang="ja-JP" sz="1200" dirty="0">
                <a:solidFill>
                  <a:schemeClr val="bg2"/>
                </a:solidFill>
                <a:latin typeface="Meiryo UI" panose="020B0604030504040204" pitchFamily="50" charset="-128"/>
                <a:ea typeface="Meiryo UI" panose="020B0604030504040204" pitchFamily="50" charset="-128"/>
              </a:rPr>
              <a:t>A.</a:t>
            </a:r>
            <a:r>
              <a:rPr lang="ja-JP" altLang="en-US" sz="1200" dirty="0">
                <a:solidFill>
                  <a:schemeClr val="bg2"/>
                </a:solidFill>
                <a:latin typeface="Meiryo UI" panose="020B0604030504040204" pitchFamily="50" charset="-128"/>
                <a:ea typeface="Meiryo UI" panose="020B0604030504040204" pitchFamily="50" charset="-128"/>
              </a:rPr>
              <a:t>貴社モデル定義レポート</a:t>
            </a:r>
            <a:r>
              <a:rPr lang="en-US" altLang="ja-JP" sz="1200" dirty="0">
                <a:solidFill>
                  <a:schemeClr val="bg2"/>
                </a:solidFill>
                <a:latin typeface="Meiryo UI" panose="020B0604030504040204" pitchFamily="50" charset="-128"/>
                <a:ea typeface="Meiryo UI" panose="020B0604030504040204" pitchFamily="50" charset="-128"/>
              </a:rPr>
              <a:t> B.</a:t>
            </a:r>
            <a:r>
              <a:rPr lang="ja-JP" altLang="en-US" sz="1200" dirty="0">
                <a:solidFill>
                  <a:schemeClr val="bg2"/>
                </a:solidFill>
                <a:latin typeface="Meiryo UI" panose="020B0604030504040204" pitchFamily="50" charset="-128"/>
                <a:ea typeface="Meiryo UI" panose="020B0604030504040204" pitchFamily="50" charset="-128"/>
              </a:rPr>
              <a:t>対象者分析レポート</a:t>
            </a:r>
            <a:endParaRPr lang="en-US" altLang="ja-JP" sz="1200" dirty="0">
              <a:solidFill>
                <a:schemeClr val="bg2"/>
              </a:solidFill>
              <a:latin typeface="Meiryo UI" panose="020B0604030504040204" pitchFamily="50" charset="-128"/>
              <a:ea typeface="Meiryo UI" panose="020B0604030504040204" pitchFamily="50" charset="-128"/>
            </a:endParaRPr>
          </a:p>
          <a:p>
            <a:pPr algn="ctr" eaLnBrk="1" hangingPunct="1">
              <a:spcBef>
                <a:spcPct val="0"/>
              </a:spcBef>
              <a:buFontTx/>
              <a:buNone/>
            </a:pPr>
            <a:r>
              <a:rPr lang="en-US" altLang="ja-JP" sz="1200" dirty="0">
                <a:solidFill>
                  <a:schemeClr val="bg2"/>
                </a:solidFill>
                <a:latin typeface="Meiryo UI" panose="020B0604030504040204" pitchFamily="50" charset="-128"/>
                <a:ea typeface="Meiryo UI" panose="020B0604030504040204" pitchFamily="50" charset="-128"/>
              </a:rPr>
              <a:t> C.</a:t>
            </a:r>
            <a:r>
              <a:rPr lang="ja-JP" altLang="en-US" sz="1200" dirty="0">
                <a:solidFill>
                  <a:schemeClr val="bg2"/>
                </a:solidFill>
                <a:latin typeface="Meiryo UI" panose="020B0604030504040204" pitchFamily="50" charset="-128"/>
                <a:ea typeface="Meiryo UI" panose="020B0604030504040204" pitchFamily="50" charset="-128"/>
              </a:rPr>
              <a:t>外部ベンチマークとの比較</a:t>
            </a:r>
          </a:p>
        </p:txBody>
      </p:sp>
      <p:sp>
        <p:nvSpPr>
          <p:cNvPr id="71689" name="テキスト ボックス 13"/>
          <p:cNvSpPr txBox="1">
            <a:spLocks noChangeArrowheads="1"/>
          </p:cNvSpPr>
          <p:nvPr/>
        </p:nvSpPr>
        <p:spPr bwMode="auto">
          <a:xfrm>
            <a:off x="539552" y="3998373"/>
            <a:ext cx="3520738"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ja-JP" altLang="en-US" sz="1400" b="1" dirty="0">
                <a:solidFill>
                  <a:srgbClr val="000000"/>
                </a:solidFill>
                <a:latin typeface="Meiryo UI" panose="020B0604030504040204" pitchFamily="50" charset="-128"/>
                <a:ea typeface="Meiryo UI" panose="020B0604030504040204" pitchFamily="50" charset="-128"/>
              </a:rPr>
              <a:t> </a:t>
            </a:r>
            <a:r>
              <a:rPr lang="ja-JP" altLang="en-US" sz="1400" b="1" dirty="0">
                <a:solidFill>
                  <a:srgbClr val="C00000"/>
                </a:solidFill>
                <a:latin typeface="Meiryo UI" panose="020B0604030504040204" pitchFamily="50" charset="-128"/>
                <a:ea typeface="Meiryo UI" panose="020B0604030504040204" pitchFamily="50" charset="-128"/>
              </a:rPr>
              <a:t>３・ 今後の人事アクションにむけて</a:t>
            </a:r>
          </a:p>
          <a:p>
            <a:pPr algn="ctr" eaLnBrk="1" hangingPunct="1">
              <a:spcBef>
                <a:spcPct val="0"/>
              </a:spcBef>
              <a:buFontTx/>
              <a:buNone/>
            </a:pPr>
            <a:r>
              <a:rPr lang="ja-JP" altLang="en-US" sz="1400" b="1" dirty="0">
                <a:solidFill>
                  <a:srgbClr val="000000"/>
                </a:solidFill>
                <a:latin typeface="Meiryo UI" panose="020B0604030504040204" pitchFamily="50" charset="-128"/>
                <a:ea typeface="Meiryo UI" panose="020B0604030504040204" pitchFamily="50" charset="-128"/>
              </a:rPr>
              <a:t>   </a:t>
            </a:r>
            <a:r>
              <a:rPr lang="ja-JP" altLang="en-US" sz="1200" b="1" dirty="0">
                <a:solidFill>
                  <a:srgbClr val="000000"/>
                </a:solidFill>
                <a:latin typeface="Meiryo UI" panose="020B0604030504040204" pitchFamily="50" charset="-128"/>
                <a:ea typeface="Meiryo UI" panose="020B0604030504040204" pitchFamily="50" charset="-128"/>
              </a:rPr>
              <a:t>  </a:t>
            </a:r>
            <a:r>
              <a:rPr lang="ja-JP" altLang="en-US" sz="1200" dirty="0">
                <a:solidFill>
                  <a:schemeClr val="bg2"/>
                </a:solidFill>
                <a:latin typeface="Meiryo UI" panose="020B0604030504040204" pitchFamily="50" charset="-128"/>
                <a:ea typeface="Meiryo UI" panose="020B0604030504040204" pitchFamily="50" charset="-128"/>
              </a:rPr>
              <a:t>Ａ</a:t>
            </a:r>
            <a:r>
              <a:rPr lang="en-US" altLang="ja-JP" sz="1200" dirty="0">
                <a:solidFill>
                  <a:schemeClr val="bg2"/>
                </a:solidFill>
                <a:latin typeface="Meiryo UI" panose="020B0604030504040204" pitchFamily="50" charset="-128"/>
                <a:ea typeface="Meiryo UI" panose="020B0604030504040204" pitchFamily="50" charset="-128"/>
              </a:rPr>
              <a:t>.</a:t>
            </a:r>
            <a:r>
              <a:rPr lang="ja-JP" altLang="en-US" sz="1200" dirty="0">
                <a:solidFill>
                  <a:schemeClr val="bg2"/>
                </a:solidFill>
                <a:latin typeface="Meiryo UI" panose="020B0604030504040204" pitchFamily="50" charset="-128"/>
                <a:ea typeface="Meiryo UI" panose="020B0604030504040204" pitchFamily="50" charset="-128"/>
              </a:rPr>
              <a:t>ジョブマッチランキング</a:t>
            </a:r>
            <a:endParaRPr lang="en-US" altLang="ja-JP" sz="1200" dirty="0">
              <a:solidFill>
                <a:schemeClr val="bg2"/>
              </a:solidFill>
              <a:latin typeface="Meiryo UI" panose="020B0604030504040204" pitchFamily="50" charset="-128"/>
              <a:ea typeface="Meiryo UI" panose="020B0604030504040204" pitchFamily="50" charset="-128"/>
            </a:endParaRPr>
          </a:p>
          <a:p>
            <a:pPr algn="ctr" eaLnBrk="1" hangingPunct="1">
              <a:spcBef>
                <a:spcPct val="0"/>
              </a:spcBef>
              <a:buFontTx/>
              <a:buNone/>
            </a:pPr>
            <a:r>
              <a:rPr lang="ja-JP" altLang="en-US" sz="1200" dirty="0">
                <a:solidFill>
                  <a:schemeClr val="bg2"/>
                </a:solidFill>
                <a:latin typeface="Meiryo UI" panose="020B0604030504040204" pitchFamily="50" charset="-128"/>
                <a:ea typeface="Meiryo UI" panose="020B0604030504040204" pitchFamily="50" charset="-128"/>
              </a:rPr>
              <a:t>Ｂ</a:t>
            </a:r>
            <a:r>
              <a:rPr lang="en-US" altLang="ja-JP" sz="1200" dirty="0">
                <a:solidFill>
                  <a:schemeClr val="bg2"/>
                </a:solidFill>
                <a:latin typeface="Meiryo UI" panose="020B0604030504040204" pitchFamily="50" charset="-128"/>
                <a:ea typeface="Meiryo UI" panose="020B0604030504040204" pitchFamily="50" charset="-128"/>
              </a:rPr>
              <a:t>.</a:t>
            </a:r>
            <a:r>
              <a:rPr lang="ja-JP" altLang="en-US" sz="1200" dirty="0">
                <a:solidFill>
                  <a:schemeClr val="bg2"/>
                </a:solidFill>
                <a:latin typeface="Meiryo UI" panose="020B0604030504040204" pitchFamily="50" charset="-128"/>
                <a:ea typeface="Meiryo UI" panose="020B0604030504040204" pitchFamily="50" charset="-128"/>
              </a:rPr>
              <a:t>人材マトリックス表</a:t>
            </a:r>
            <a:r>
              <a:rPr lang="en-US" altLang="ja-JP" sz="1200" dirty="0">
                <a:solidFill>
                  <a:schemeClr val="bg2"/>
                </a:solidFill>
                <a:latin typeface="Meiryo UI" panose="020B0604030504040204" pitchFamily="50" charset="-128"/>
                <a:ea typeface="Meiryo UI" panose="020B0604030504040204" pitchFamily="50" charset="-128"/>
              </a:rPr>
              <a:t>(</a:t>
            </a:r>
            <a:r>
              <a:rPr lang="ja-JP" altLang="en-US" sz="1200" dirty="0">
                <a:solidFill>
                  <a:schemeClr val="bg2"/>
                </a:solidFill>
                <a:latin typeface="Meiryo UI" panose="020B0604030504040204" pitchFamily="50" charset="-128"/>
                <a:ea typeface="Meiryo UI" panose="020B0604030504040204" pitchFamily="50" charset="-128"/>
              </a:rPr>
              <a:t>貴社評価軸</a:t>
            </a:r>
            <a:r>
              <a:rPr lang="en-US" altLang="ja-JP" sz="1200" dirty="0">
                <a:solidFill>
                  <a:schemeClr val="bg2"/>
                </a:solidFill>
                <a:latin typeface="Meiryo UI" panose="020B0604030504040204" pitchFamily="50" charset="-128"/>
                <a:ea typeface="Meiryo UI" panose="020B0604030504040204" pitchFamily="50" charset="-128"/>
              </a:rPr>
              <a:t>×</a:t>
            </a:r>
            <a:r>
              <a:rPr lang="ja-JP" altLang="en-US" sz="1200" dirty="0">
                <a:solidFill>
                  <a:schemeClr val="bg2"/>
                </a:solidFill>
                <a:latin typeface="Meiryo UI" panose="020B0604030504040204" pitchFamily="50" charset="-128"/>
                <a:ea typeface="Meiryo UI" panose="020B0604030504040204" pitchFamily="50" charset="-128"/>
              </a:rPr>
              <a:t>ジョブマッチング率</a:t>
            </a:r>
            <a:r>
              <a:rPr lang="en-US" altLang="ja-JP" sz="1200" dirty="0">
                <a:solidFill>
                  <a:schemeClr val="bg2"/>
                </a:solidFill>
                <a:latin typeface="Meiryo UI" panose="020B0604030504040204" pitchFamily="50" charset="-128"/>
                <a:ea typeface="Meiryo UI" panose="020B0604030504040204" pitchFamily="50" charset="-128"/>
              </a:rPr>
              <a:t>)</a:t>
            </a:r>
            <a:endParaRPr lang="ja-JP" altLang="en-US" sz="1200" dirty="0">
              <a:solidFill>
                <a:schemeClr val="bg2"/>
              </a:solidFill>
              <a:latin typeface="Meiryo UI" panose="020B0604030504040204" pitchFamily="50" charset="-128"/>
              <a:ea typeface="Meiryo UI" panose="020B0604030504040204" pitchFamily="50" charset="-128"/>
            </a:endParaRPr>
          </a:p>
        </p:txBody>
      </p:sp>
      <p:sp>
        <p:nvSpPr>
          <p:cNvPr id="71691" name="Shape 219"/>
          <p:cNvSpPr txBox="1">
            <a:spLocks noChangeArrowheads="1"/>
          </p:cNvSpPr>
          <p:nvPr/>
        </p:nvSpPr>
        <p:spPr bwMode="auto">
          <a:xfrm>
            <a:off x="236764" y="303312"/>
            <a:ext cx="858370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SzPct val="25000"/>
              <a:buFontTx/>
              <a:buNone/>
            </a:pPr>
            <a:r>
              <a:rPr lang="ja-JP" altLang="en-US" sz="2800" b="1" dirty="0">
                <a:solidFill>
                  <a:schemeClr val="accent5">
                    <a:lumMod val="75000"/>
                  </a:schemeClr>
                </a:solidFill>
                <a:latin typeface="メイリオ" panose="020B0604030504040204" pitchFamily="50" charset="-128"/>
                <a:ea typeface="メイリオ" panose="020B0604030504040204" pitchFamily="50" charset="-128"/>
                <a:sym typeface="Calibri" panose="020F0502020204030204" pitchFamily="34" charset="0"/>
              </a:rPr>
              <a:t>５．成果物①：各種レポート</a:t>
            </a:r>
          </a:p>
        </p:txBody>
      </p:sp>
      <p:pic>
        <p:nvPicPr>
          <p:cNvPr id="16" name="図 15"/>
          <p:cNvPicPr>
            <a:picLocks noChangeAspect="1"/>
          </p:cNvPicPr>
          <p:nvPr/>
        </p:nvPicPr>
        <p:blipFill>
          <a:blip r:embed="rId3"/>
          <a:stretch>
            <a:fillRect/>
          </a:stretch>
        </p:blipFill>
        <p:spPr>
          <a:xfrm>
            <a:off x="1506433" y="1912831"/>
            <a:ext cx="1230146" cy="1843113"/>
          </a:xfrm>
          <a:prstGeom prst="rect">
            <a:avLst/>
          </a:prstGeom>
          <a:ln w="3175">
            <a:solidFill>
              <a:schemeClr val="tx1"/>
            </a:solidFill>
          </a:ln>
        </p:spPr>
      </p:pic>
      <p:sp>
        <p:nvSpPr>
          <p:cNvPr id="17" name="正方形/長方形 16"/>
          <p:cNvSpPr>
            <a:spLocks noChangeArrowheads="1"/>
          </p:cNvSpPr>
          <p:nvPr/>
        </p:nvSpPr>
        <p:spPr bwMode="auto">
          <a:xfrm>
            <a:off x="246026" y="836712"/>
            <a:ext cx="2637709"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ct val="150000"/>
              </a:lnSpc>
              <a:spcBef>
                <a:spcPct val="0"/>
              </a:spcBef>
              <a:buNone/>
            </a:pPr>
            <a:r>
              <a:rPr lang="en-US" altLang="ja-JP" sz="1400" b="1" dirty="0">
                <a:solidFill>
                  <a:srgbClr val="C00000"/>
                </a:solidFill>
                <a:latin typeface="Meiryo UI" pitchFamily="50" charset="-128"/>
                <a:ea typeface="Meiryo UI" pitchFamily="50" charset="-128"/>
                <a:cs typeface="Meiryo UI" pitchFamily="50" charset="-128"/>
              </a:rPr>
              <a:t>0. </a:t>
            </a:r>
            <a:r>
              <a:rPr lang="ja-JP" altLang="en-US" sz="1400" b="1" dirty="0">
                <a:solidFill>
                  <a:srgbClr val="C00000"/>
                </a:solidFill>
                <a:latin typeface="Meiryo UI" pitchFamily="50" charset="-128"/>
                <a:ea typeface="Meiryo UI" pitchFamily="50" charset="-128"/>
                <a:cs typeface="Meiryo UI" pitchFamily="50" charset="-128"/>
              </a:rPr>
              <a:t>プロジェクト全体レポート</a:t>
            </a:r>
            <a:endParaRPr lang="en-US" altLang="ja-JP" sz="1400" b="1" dirty="0">
              <a:solidFill>
                <a:srgbClr val="C00000"/>
              </a:solidFill>
              <a:latin typeface="Meiryo UI" pitchFamily="50" charset="-128"/>
              <a:ea typeface="Meiryo UI" pitchFamily="50" charset="-128"/>
              <a:cs typeface="Meiryo UI" pitchFamily="50" charset="-128"/>
            </a:endParaRPr>
          </a:p>
          <a:p>
            <a:pPr>
              <a:spcBef>
                <a:spcPct val="0"/>
              </a:spcBef>
              <a:buFontTx/>
              <a:buNone/>
            </a:pPr>
            <a:r>
              <a:rPr lang="ja-JP" altLang="en-US" sz="1200" dirty="0">
                <a:latin typeface="Meiryo UI" pitchFamily="50" charset="-128"/>
                <a:ea typeface="Meiryo UI" pitchFamily="50" charset="-128"/>
                <a:cs typeface="Meiryo UI" pitchFamily="50" charset="-128"/>
              </a:rPr>
              <a:t>取組みの全体内容をまとめ、エグゼクティブブリーフィング形式でご報告</a:t>
            </a:r>
            <a:endParaRPr lang="en-US" altLang="ja-JP" sz="1200" dirty="0">
              <a:latin typeface="Meiryo UI" pitchFamily="50" charset="-128"/>
              <a:ea typeface="Meiryo UI" pitchFamily="50" charset="-128"/>
              <a:cs typeface="Meiryo UI" pitchFamily="50" charset="-128"/>
            </a:endParaRPr>
          </a:p>
          <a:p>
            <a:pPr>
              <a:spcBef>
                <a:spcPct val="0"/>
              </a:spcBef>
              <a:buFontTx/>
              <a:buNone/>
            </a:pPr>
            <a:endParaRPr lang="en-US" altLang="ja-JP" sz="1400" dirty="0">
              <a:latin typeface="Meiryo UI" pitchFamily="50" charset="-128"/>
              <a:ea typeface="Meiryo UI" pitchFamily="50" charset="-128"/>
              <a:cs typeface="Meiryo UI" pitchFamily="50" charset="-128"/>
            </a:endParaRPr>
          </a:p>
        </p:txBody>
      </p:sp>
      <p:pic>
        <p:nvPicPr>
          <p:cNvPr id="1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7543" y="1703929"/>
            <a:ext cx="1439033" cy="20773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8" descr="C:\Users\mizutani\AppData\Local\Temp\SNAGHTML3f7ef3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5662" y="1836986"/>
            <a:ext cx="1558309" cy="21353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 name="図 20"/>
          <p:cNvPicPr>
            <a:picLocks noChangeAspect="1"/>
          </p:cNvPicPr>
          <p:nvPr/>
        </p:nvPicPr>
        <p:blipFill>
          <a:blip r:embed="rId6"/>
          <a:stretch>
            <a:fillRect/>
          </a:stretch>
        </p:blipFill>
        <p:spPr>
          <a:xfrm>
            <a:off x="3023134" y="1628800"/>
            <a:ext cx="1521832" cy="2165904"/>
          </a:xfrm>
          <a:prstGeom prst="rect">
            <a:avLst/>
          </a:prstGeom>
          <a:ln w="3175">
            <a:solidFill>
              <a:schemeClr val="tx1"/>
            </a:solidFill>
          </a:ln>
        </p:spPr>
      </p:pic>
      <p:pic>
        <p:nvPicPr>
          <p:cNvPr id="2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2404" y="1851938"/>
            <a:ext cx="1625812" cy="2047375"/>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3" name="テキスト ボックス 13"/>
          <p:cNvSpPr txBox="1">
            <a:spLocks noChangeArrowheads="1"/>
          </p:cNvSpPr>
          <p:nvPr/>
        </p:nvSpPr>
        <p:spPr bwMode="auto">
          <a:xfrm>
            <a:off x="2771800" y="803884"/>
            <a:ext cx="306415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ja-JP" sz="1400" b="1" dirty="0">
                <a:solidFill>
                  <a:srgbClr val="C00000"/>
                </a:solidFill>
                <a:latin typeface="Meiryo UI" panose="020B0604030504040204" pitchFamily="50" charset="-128"/>
                <a:ea typeface="Meiryo UI" panose="020B0604030504040204" pitchFamily="50" charset="-128"/>
              </a:rPr>
              <a:t>1. </a:t>
            </a:r>
            <a:r>
              <a:rPr lang="ja-JP" altLang="en-US" sz="1400" b="1" dirty="0">
                <a:solidFill>
                  <a:srgbClr val="C00000"/>
                </a:solidFill>
                <a:latin typeface="Meiryo UI" panose="020B0604030504040204" pitchFamily="50" charset="-128"/>
                <a:ea typeface="Meiryo UI" panose="020B0604030504040204" pitchFamily="50" charset="-128"/>
              </a:rPr>
              <a:t>個人別アセスメント結果レポート</a:t>
            </a:r>
            <a:endParaRPr lang="en-US" altLang="ja-JP" sz="1400" b="1" dirty="0">
              <a:solidFill>
                <a:srgbClr val="C00000"/>
              </a:solidFill>
              <a:latin typeface="Meiryo UI" panose="020B0604030504040204" pitchFamily="50" charset="-128"/>
              <a:ea typeface="Meiryo UI" panose="020B0604030504040204" pitchFamily="50" charset="-128"/>
            </a:endParaRPr>
          </a:p>
          <a:p>
            <a:pPr algn="ctr" eaLnBrk="1" hangingPunct="1">
              <a:spcBef>
                <a:spcPct val="0"/>
              </a:spcBef>
              <a:buFontTx/>
              <a:buNone/>
            </a:pPr>
            <a:r>
              <a:rPr lang="ja-JP" altLang="en-US" sz="1200" dirty="0">
                <a:solidFill>
                  <a:srgbClr val="000000"/>
                </a:solidFill>
                <a:latin typeface="Meiryo UI" panose="020B0604030504040204" pitchFamily="50" charset="-128"/>
                <a:ea typeface="Meiryo UI" panose="020B0604030504040204" pitchFamily="50" charset="-128"/>
              </a:rPr>
              <a:t>各シニアマネジャーの資質面のスコア</a:t>
            </a:r>
            <a:endParaRPr lang="en-US" altLang="ja-JP" sz="1200" dirty="0">
              <a:solidFill>
                <a:srgbClr val="000000"/>
              </a:solidFill>
              <a:latin typeface="Meiryo UI" panose="020B0604030504040204" pitchFamily="50" charset="-128"/>
              <a:ea typeface="Meiryo UI" panose="020B0604030504040204" pitchFamily="50" charset="-128"/>
            </a:endParaRPr>
          </a:p>
          <a:p>
            <a:pPr algn="ctr" eaLnBrk="1" hangingPunct="1">
              <a:spcBef>
                <a:spcPct val="0"/>
              </a:spcBef>
              <a:buFontTx/>
              <a:buNone/>
            </a:pPr>
            <a:r>
              <a:rPr lang="ja-JP" altLang="en-US" sz="1200" dirty="0">
                <a:solidFill>
                  <a:schemeClr val="bg2"/>
                </a:solidFill>
                <a:latin typeface="Meiryo UI" panose="020B0604030504040204" pitchFamily="50" charset="-128"/>
                <a:ea typeface="Meiryo UI" panose="020B0604030504040204" pitchFamily="50" charset="-128"/>
              </a:rPr>
              <a:t>個人レポート</a:t>
            </a:r>
            <a:r>
              <a:rPr lang="en-US" altLang="ja-JP" sz="1200" dirty="0">
                <a:solidFill>
                  <a:schemeClr val="bg2"/>
                </a:solidFill>
                <a:latin typeface="Meiryo UI" panose="020B0604030504040204" pitchFamily="50" charset="-128"/>
                <a:ea typeface="Meiryo UI" panose="020B0604030504040204" pitchFamily="50" charset="-128"/>
              </a:rPr>
              <a:t>/</a:t>
            </a:r>
            <a:r>
              <a:rPr lang="ja-JP" altLang="en-US" sz="1200" dirty="0">
                <a:solidFill>
                  <a:schemeClr val="bg2"/>
                </a:solidFill>
                <a:latin typeface="Meiryo UI" panose="020B0604030504040204" pitchFamily="50" charset="-128"/>
                <a:ea typeface="Meiryo UI" panose="020B0604030504040204" pitchFamily="50" charset="-128"/>
              </a:rPr>
              <a:t>個人プロファイル</a:t>
            </a:r>
            <a:r>
              <a:rPr lang="en-US" altLang="ja-JP" sz="1200" dirty="0">
                <a:solidFill>
                  <a:schemeClr val="bg2"/>
                </a:solidFill>
                <a:latin typeface="Meiryo UI" panose="020B0604030504040204" pitchFamily="50" charset="-128"/>
                <a:ea typeface="Meiryo UI" panose="020B0604030504040204" pitchFamily="50" charset="-128"/>
              </a:rPr>
              <a:t>/</a:t>
            </a:r>
            <a:r>
              <a:rPr lang="ja-JP" altLang="en-US" sz="1200" dirty="0">
                <a:solidFill>
                  <a:schemeClr val="bg2"/>
                </a:solidFill>
                <a:latin typeface="Meiryo UI" panose="020B0604030504040204" pitchFamily="50" charset="-128"/>
                <a:ea typeface="Meiryo UI" panose="020B0604030504040204" pitchFamily="50" charset="-128"/>
              </a:rPr>
              <a:t>読込ガイド資料</a:t>
            </a:r>
          </a:p>
        </p:txBody>
      </p:sp>
      <p:pic>
        <p:nvPicPr>
          <p:cNvPr id="24" name="図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1560" y="4797152"/>
            <a:ext cx="2554971" cy="16952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4060290" y="3933056"/>
            <a:ext cx="4572000" cy="600164"/>
          </a:xfrm>
          <a:prstGeom prst="rect">
            <a:avLst/>
          </a:prstGeom>
        </p:spPr>
        <p:txBody>
          <a:bodyPr>
            <a:spAutoFit/>
          </a:bodyPr>
          <a:lstStyle/>
          <a:p>
            <a:pPr algn="ctr">
              <a:lnSpc>
                <a:spcPct val="150000"/>
              </a:lnSpc>
              <a:spcBef>
                <a:spcPct val="0"/>
              </a:spcBef>
            </a:pPr>
            <a:r>
              <a:rPr lang="ja-JP" altLang="en-US" b="1" dirty="0">
                <a:latin typeface="Meiryo UI" panose="020B0604030504040204" pitchFamily="50" charset="-128"/>
                <a:ea typeface="Meiryo UI" panose="020B0604030504040204" pitchFamily="50" charset="-128"/>
              </a:rPr>
              <a:t> 　</a:t>
            </a:r>
            <a:r>
              <a:rPr lang="ja-JP" altLang="en-US" b="1" dirty="0">
                <a:solidFill>
                  <a:srgbClr val="C00000"/>
                </a:solidFill>
                <a:latin typeface="Meiryo UI" panose="020B0604030504040204" pitchFamily="50" charset="-128"/>
                <a:ea typeface="Meiryo UI" panose="020B0604030504040204" pitchFamily="50" charset="-128"/>
              </a:rPr>
              <a:t>４・　その他</a:t>
            </a:r>
          </a:p>
          <a:p>
            <a:pPr algn="ctr">
              <a:spcBef>
                <a:spcPct val="0"/>
              </a:spcBef>
            </a:pPr>
            <a:r>
              <a:rPr lang="ja-JP" altLang="en-US" sz="1200" dirty="0">
                <a:solidFill>
                  <a:schemeClr val="bg2"/>
                </a:solidFill>
                <a:latin typeface="Meiryo UI" panose="020B0604030504040204" pitchFamily="50" charset="-128"/>
                <a:ea typeface="Meiryo UI" panose="020B0604030504040204" pitchFamily="50" charset="-128"/>
              </a:rPr>
              <a:t>より効果性を発揮するために（コーチング用レポート</a:t>
            </a:r>
            <a:r>
              <a:rPr lang="en-US" altLang="ja-JP" sz="1200" dirty="0">
                <a:solidFill>
                  <a:schemeClr val="bg2"/>
                </a:solidFill>
                <a:latin typeface="Meiryo UI" panose="020B0604030504040204" pitchFamily="50" charset="-128"/>
                <a:ea typeface="Meiryo UI" panose="020B0604030504040204" pitchFamily="50" charset="-128"/>
              </a:rPr>
              <a:t>)</a:t>
            </a:r>
            <a:endParaRPr lang="ja-JP" altLang="en-US" sz="1200" dirty="0">
              <a:solidFill>
                <a:schemeClr val="bg2"/>
              </a:solidFill>
              <a:latin typeface="Meiryo UI" panose="020B0604030504040204" pitchFamily="50" charset="-128"/>
              <a:ea typeface="Meiryo UI" panose="020B0604030504040204" pitchFamily="50" charset="-128"/>
            </a:endParaRPr>
          </a:p>
        </p:txBody>
      </p:sp>
      <p:pic>
        <p:nvPicPr>
          <p:cNvPr id="30" name="Snagit_PPT36CD"/>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916839" y="4509120"/>
            <a:ext cx="1608560" cy="212228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1" name="Snagit_PPTF8A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435590" y="4797152"/>
            <a:ext cx="2233647" cy="169374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32" name="オブジェクト 31"/>
          <p:cNvGraphicFramePr>
            <a:graphicFrameLocks noChangeAspect="1"/>
          </p:cNvGraphicFramePr>
          <p:nvPr>
            <p:extLst>
              <p:ext uri="{D42A27DB-BD31-4B8C-83A1-F6EECF244321}">
                <p14:modId xmlns:p14="http://schemas.microsoft.com/office/powerpoint/2010/main" val="3228614994"/>
              </p:ext>
            </p:extLst>
          </p:nvPr>
        </p:nvGraphicFramePr>
        <p:xfrm>
          <a:off x="2076134" y="5167777"/>
          <a:ext cx="1788284" cy="1449622"/>
        </p:xfrm>
        <a:graphic>
          <a:graphicData uri="http://schemas.openxmlformats.org/presentationml/2006/ole">
            <mc:AlternateContent xmlns:mc="http://schemas.openxmlformats.org/markup-compatibility/2006">
              <mc:Choice xmlns:v="urn:schemas-microsoft-com:vml" Requires="v">
                <p:oleObj name="Worksheet" r:id="rId11" imgW="7629703" imgH="5867590" progId="Excel.Sheet.12">
                  <p:embed/>
                </p:oleObj>
              </mc:Choice>
              <mc:Fallback>
                <p:oleObj name="Worksheet" r:id="rId11" imgW="7629703" imgH="5867590" progId="Excel.Sheet.12">
                  <p:embed/>
                  <p:pic>
                    <p:nvPicPr>
                      <p:cNvPr id="32" name="オブジェクト 31"/>
                      <p:cNvPicPr/>
                      <p:nvPr/>
                    </p:nvPicPr>
                    <p:blipFill>
                      <a:blip r:embed="rId12"/>
                      <a:stretch>
                        <a:fillRect/>
                      </a:stretch>
                    </p:blipFill>
                    <p:spPr>
                      <a:xfrm>
                        <a:off x="2076134" y="5167777"/>
                        <a:ext cx="1788284" cy="1449622"/>
                      </a:xfrm>
                      <a:prstGeom prst="rect">
                        <a:avLst/>
                      </a:prstGeom>
                      <a:ln>
                        <a:solidFill>
                          <a:schemeClr val="tx1"/>
                        </a:solidFill>
                      </a:ln>
                    </p:spPr>
                  </p:pic>
                </p:oleObj>
              </mc:Fallback>
            </mc:AlternateContent>
          </a:graphicData>
        </a:graphic>
      </p:graphicFrame>
      <p:sp>
        <p:nvSpPr>
          <p:cNvPr id="25" name="スライド番号プレースホルダー 4"/>
          <p:cNvSpPr>
            <a:spLocks noGrp="1"/>
          </p:cNvSpPr>
          <p:nvPr>
            <p:ph type="sldNum" idx="12"/>
          </p:nvPr>
        </p:nvSpPr>
        <p:spPr>
          <a:xfrm>
            <a:off x="6804248" y="6525344"/>
            <a:ext cx="2267657" cy="395936"/>
          </a:xfrm>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9</a:t>
            </a:fld>
            <a:endParaRPr lang="en-US" sz="1200" b="0" i="0" u="none" strike="noStrike" cap="none" baseline="0" dirty="0">
              <a:solidFill>
                <a:srgbClr val="888888"/>
              </a:solidFill>
              <a:latin typeface="Calibri"/>
              <a:ea typeface="Calibri"/>
              <a:cs typeface="Calibri"/>
              <a:sym typeface="Calibri"/>
            </a:endParaRPr>
          </a:p>
        </p:txBody>
      </p:sp>
      <p:pic>
        <p:nvPicPr>
          <p:cNvPr id="26" name="図 25"/>
          <p:cNvPicPr>
            <a:picLocks noChangeAspect="1"/>
          </p:cNvPicPr>
          <p:nvPr/>
        </p:nvPicPr>
        <p:blipFill>
          <a:blip r:embed="rId13"/>
          <a:stretch>
            <a:fillRect/>
          </a:stretch>
        </p:blipFill>
        <p:spPr>
          <a:xfrm>
            <a:off x="374600" y="1869814"/>
            <a:ext cx="1261235" cy="1661190"/>
          </a:xfrm>
          <a:prstGeom prst="rect">
            <a:avLst/>
          </a:prstGeom>
          <a:ln w="31750">
            <a:solidFill>
              <a:srgbClr val="00B0F0"/>
            </a:solidFill>
          </a:ln>
        </p:spPr>
      </p:pic>
      <p:sp>
        <p:nvSpPr>
          <p:cNvPr id="2" name="フッター プレースホルダー 1">
            <a:extLst>
              <a:ext uri="{FF2B5EF4-FFF2-40B4-BE49-F238E27FC236}">
                <a16:creationId xmlns:a16="http://schemas.microsoft.com/office/drawing/2014/main" id="{6CCA6D7B-BB3A-A8EF-6867-2532D0E25A12}"/>
              </a:ext>
            </a:extLst>
          </p:cNvPr>
          <p:cNvSpPr>
            <a:spLocks noGrp="1"/>
          </p:cNvSpPr>
          <p:nvPr>
            <p:ph type="ftr" sz="quarter" idx="11"/>
          </p:nvPr>
        </p:nvSpPr>
        <p:spPr>
          <a:xfrm>
            <a:off x="2753999" y="6592267"/>
            <a:ext cx="3636000" cy="365125"/>
          </a:xfrm>
        </p:spPr>
        <p:txBody>
          <a:bodyPr/>
          <a:lstStyle/>
          <a:p>
            <a:pPr>
              <a:defRPr/>
            </a:pPr>
            <a:r>
              <a:rPr lang="en-US" altLang="ja-JP" dirty="0"/>
              <a:t>Copyright©️ 2023 HRD, Inc. All Rights Reserved. Strictly Confidential.</a:t>
            </a:r>
          </a:p>
        </p:txBody>
      </p:sp>
    </p:spTree>
    <p:extLst>
      <p:ext uri="{BB962C8B-B14F-4D97-AF65-F5344CB8AC3E}">
        <p14:creationId xmlns:p14="http://schemas.microsoft.com/office/powerpoint/2010/main" val="136624912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HowTo Present Study Results">
  <a:themeElements>
    <a:clrScheme name="PPP_SGENE_TXT_Firetruck_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PPP_SGENE_TXT_Firetruck_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txDef>
      <a:spPr bwMode="auto">
        <a:solidFill>
          <a:srgbClr val="002060"/>
        </a:solidFill>
        <a:ln>
          <a:noFill/>
        </a:ln>
        <a:effectLst>
          <a:outerShdw dist="35921" dir="2700000" algn="ctr" rotWithShape="0">
            <a:schemeClr val="bg1"/>
          </a:outerShdw>
        </a:effectLst>
      </a:spPr>
      <a:bodyPr anchor="ctr"/>
      <a:lstStyle>
        <a:defPPr algn="ctr">
          <a:defRPr kumimoji="1" sz="1600" b="1" dirty="0" smtClean="0">
            <a:solidFill>
              <a:schemeClr val="bg1"/>
            </a:solidFill>
            <a:latin typeface="Meiryo UI" pitchFamily="50" charset="-128"/>
            <a:ea typeface="Meiryo UI" pitchFamily="50" charset="-128"/>
            <a:cs typeface="Meiryo UI" pitchFamily="50" charset="-128"/>
          </a:defRPr>
        </a:defPPr>
      </a:lstStyle>
    </a:txDef>
  </a:objectDefaults>
  <a:extraClrSchemeLst>
    <a:extraClrScheme>
      <a:clrScheme name="PPP_SGENE_TXT_Firetruck_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GENE_TXT_Firetruck_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GENE_TXT_Firetruck_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GENE_TXT_Firetruck_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GENE_TXT_Firetruck_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GENE_TXT_Firetruck_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GENE_TXT_Firetruck_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HowTo Present Study Results">
  <a:themeElements>
    <a:clrScheme name="PPP_SGENE_TXT_Firetruck_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PPP_SGENE_TXT_Firetruck_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PPP_SGENE_TXT_Firetruck_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GENE_TXT_Firetruck_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GENE_TXT_Firetruck_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GENE_TXT_Firetruck_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GENE_TXT_Firetruck_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GENE_TXT_Firetruck_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GENE_TXT_Firetruck_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cd2a911-04af-4728-8a4a-48cdad16d67e">
      <Terms xmlns="http://schemas.microsoft.com/office/infopath/2007/PartnerControls"/>
    </lcf76f155ced4ddcb4097134ff3c332f>
    <_x5951__x7d04__x66f8__x756a__x53f7_ xmlns="ecd2a911-04af-4728-8a4a-48cdad16d67e" xsi:nil="true"/>
    <TaxCatchAll xmlns="0cec52fe-58ff-46f5-99cb-620ef23623c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BA42336783F56D41ADBFF25E04B830F8" ma:contentTypeVersion="18" ma:contentTypeDescription="新しいドキュメントを作成します。" ma:contentTypeScope="" ma:versionID="3297854d51de735aa12d003c0ee11ba3">
  <xsd:schema xmlns:xsd="http://www.w3.org/2001/XMLSchema" xmlns:xs="http://www.w3.org/2001/XMLSchema" xmlns:p="http://schemas.microsoft.com/office/2006/metadata/properties" xmlns:ns2="ecd2a911-04af-4728-8a4a-48cdad16d67e" xmlns:ns3="0cec52fe-58ff-46f5-99cb-620ef23623c4" targetNamespace="http://schemas.microsoft.com/office/2006/metadata/properties" ma:root="true" ma:fieldsID="d65dece6cebea69de3a7ccbd6d4c1770" ns2:_="" ns3:_="">
    <xsd:import namespace="ecd2a911-04af-4728-8a4a-48cdad16d67e"/>
    <xsd:import namespace="0cec52fe-58ff-46f5-99cb-620ef23623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_x5951__x7d04__x66f8__x756a__x53f7_"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2a911-04af-4728-8a4a-48cdad16d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x5951__x7d04__x66f8__x756a__x53f7_" ma:index="21" nillable="true" ma:displayName="Vimeo URL" ma:description="PWなし　限定公開のURLです。" ma:format="Dropdown" ma:internalName="_x5951__x7d04__x66f8__x756a__x53f7_">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画像タグ" ma:readOnly="false" ma:fieldId="{5cf76f15-5ced-4ddc-b409-7134ff3c332f}" ma:taxonomyMulti="true" ma:sspId="e44628f4-24c6-4305-8e41-3b91c20c1f3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ec52fe-58ff-46f5-99cb-620ef23623c4"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4" nillable="true" ma:displayName="Taxonomy Catch All Column" ma:hidden="true" ma:list="{6d4e38b3-ff04-49ed-8246-121a149f1efc}" ma:internalName="TaxCatchAll" ma:showField="CatchAllData" ma:web="0cec52fe-58ff-46f5-99cb-620ef23623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369D3B-667D-4813-B708-E963939287FC}">
  <ds:schemaRefs>
    <ds:schemaRef ds:uri="http://schemas.microsoft.com/office/2006/metadata/properties"/>
    <ds:schemaRef ds:uri="http://schemas.microsoft.com/office/infopath/2007/PartnerControls"/>
    <ds:schemaRef ds:uri="ecd2a911-04af-4728-8a4a-48cdad16d67e"/>
    <ds:schemaRef ds:uri="0cec52fe-58ff-46f5-99cb-620ef23623c4"/>
  </ds:schemaRefs>
</ds:datastoreItem>
</file>

<file path=customXml/itemProps2.xml><?xml version="1.0" encoding="utf-8"?>
<ds:datastoreItem xmlns:ds="http://schemas.openxmlformats.org/officeDocument/2006/customXml" ds:itemID="{DC98EAE7-87E5-474D-88EC-7FFEEEB9CFC3}">
  <ds:schemaRefs>
    <ds:schemaRef ds:uri="http://schemas.microsoft.com/sharepoint/v3/contenttype/forms"/>
  </ds:schemaRefs>
</ds:datastoreItem>
</file>

<file path=customXml/itemProps3.xml><?xml version="1.0" encoding="utf-8"?>
<ds:datastoreItem xmlns:ds="http://schemas.openxmlformats.org/officeDocument/2006/customXml" ds:itemID="{7BC900F4-A6D6-4A04-9D57-5A554A7235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2a911-04af-4728-8a4a-48cdad16d67e"/>
    <ds:schemaRef ds:uri="0cec52fe-58ff-46f5-99cb-620ef23623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10112</TotalTime>
  <Words>4019</Words>
  <Application>Microsoft Office PowerPoint</Application>
  <PresentationFormat>On-screen Show (4:3)</PresentationFormat>
  <Paragraphs>812</Paragraphs>
  <Slides>28</Slides>
  <Notes>18</Notes>
  <HiddenSlides>0</HiddenSlides>
  <MMClips>0</MMClip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Office Theme</vt:lpstr>
      <vt:lpstr>13_HowTo Present Study Results</vt:lpstr>
      <vt:lpstr>4_Office Theme</vt:lpstr>
      <vt:lpstr>Custom Design</vt:lpstr>
      <vt:lpstr>6_HowTo Present Study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６. お見積り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3.B 人材マトリックス表 貴社評価軸×ジョブマッチ率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複雑化する労働市場において、 人材と仕事を繋ぐ Connecting Talent to Jobs  in a Complex Labor Market</dc:title>
  <dc:creator>Tsukakoshi</dc:creator>
  <cp:lastModifiedBy>Ebato Sae</cp:lastModifiedBy>
  <cp:revision>248</cp:revision>
  <cp:lastPrinted>2016-08-16T03:49:37Z</cp:lastPrinted>
  <dcterms:modified xsi:type="dcterms:W3CDTF">2023-08-17T18:29:58Z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0x010100BA42336783F56D41ADBFF25E04B830F8</vt:lpwstr>
  </property>
  <property fmtid="{D5CDD505-2E9C-101B-9397-08002B2CF9AE}" pid="3" name="MediaServiceImageTags">
    <vt:lpwstr/>
  </property>
</Properties>
</file>