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4" r:id="rId5"/>
  </p:sldMasterIdLst>
  <p:notesMasterIdLst>
    <p:notesMasterId r:id="rId10"/>
  </p:notesMasterIdLst>
  <p:sldIdLst>
    <p:sldId id="258" r:id="rId6"/>
    <p:sldId id="259" r:id="rId7"/>
    <p:sldId id="260" r:id="rId8"/>
    <p:sldId id="261" r:id="rId9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884B51-3292-4643-B338-180DB5FE5505}" v="5" dt="2023-08-14T03:16:25.6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1136" y="7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bato Sae" userId="0934a294-dc0d-4d75-bef4-0f9bd6b42337" providerId="ADAL" clId="{C3884B51-3292-4643-B338-180DB5FE5505}"/>
    <pc:docChg chg="custSel modSld">
      <pc:chgData name="Ebato Sae" userId="0934a294-dc0d-4d75-bef4-0f9bd6b42337" providerId="ADAL" clId="{C3884B51-3292-4643-B338-180DB5FE5505}" dt="2023-08-14T03:17:14.005" v="13"/>
      <pc:docMkLst>
        <pc:docMk/>
      </pc:docMkLst>
      <pc:sldChg chg="modSp mod">
        <pc:chgData name="Ebato Sae" userId="0934a294-dc0d-4d75-bef4-0f9bd6b42337" providerId="ADAL" clId="{C3884B51-3292-4643-B338-180DB5FE5505}" dt="2023-08-14T03:15:30.473" v="5" actId="1076"/>
        <pc:sldMkLst>
          <pc:docMk/>
          <pc:sldMk cId="562714376" sldId="258"/>
        </pc:sldMkLst>
        <pc:spChg chg="mod">
          <ac:chgData name="Ebato Sae" userId="0934a294-dc0d-4d75-bef4-0f9bd6b42337" providerId="ADAL" clId="{C3884B51-3292-4643-B338-180DB5FE5505}" dt="2023-08-14T03:15:30.473" v="5" actId="1076"/>
          <ac:spMkLst>
            <pc:docMk/>
            <pc:sldMk cId="562714376" sldId="258"/>
            <ac:spMk id="2" creationId="{E720A1B0-1B98-57FF-D2E7-D82CF3203201}"/>
          </ac:spMkLst>
        </pc:spChg>
      </pc:sldChg>
      <pc:sldChg chg="addSp delSp modSp">
        <pc:chgData name="Ebato Sae" userId="0934a294-dc0d-4d75-bef4-0f9bd6b42337" providerId="ADAL" clId="{C3884B51-3292-4643-B338-180DB5FE5505}" dt="2023-08-14T03:16:05.655" v="7"/>
        <pc:sldMkLst>
          <pc:docMk/>
          <pc:sldMk cId="870223378" sldId="259"/>
        </pc:sldMkLst>
        <pc:spChg chg="del">
          <ac:chgData name="Ebato Sae" userId="0934a294-dc0d-4d75-bef4-0f9bd6b42337" providerId="ADAL" clId="{C3884B51-3292-4643-B338-180DB5FE5505}" dt="2023-08-14T03:16:04.728" v="6" actId="478"/>
          <ac:spMkLst>
            <pc:docMk/>
            <pc:sldMk cId="870223378" sldId="259"/>
            <ac:spMk id="2" creationId="{055C790F-6447-F2F3-DF1E-9AC11FE240FA}"/>
          </ac:spMkLst>
        </pc:spChg>
        <pc:spChg chg="add mod">
          <ac:chgData name="Ebato Sae" userId="0934a294-dc0d-4d75-bef4-0f9bd6b42337" providerId="ADAL" clId="{C3884B51-3292-4643-B338-180DB5FE5505}" dt="2023-08-14T03:16:05.655" v="7"/>
          <ac:spMkLst>
            <pc:docMk/>
            <pc:sldMk cId="870223378" sldId="259"/>
            <ac:spMk id="3" creationId="{A586EB39-C62F-D69E-239A-95C7B705DC96}"/>
          </ac:spMkLst>
        </pc:spChg>
      </pc:sldChg>
      <pc:sldChg chg="addSp delSp modSp mod">
        <pc:chgData name="Ebato Sae" userId="0934a294-dc0d-4d75-bef4-0f9bd6b42337" providerId="ADAL" clId="{C3884B51-3292-4643-B338-180DB5FE5505}" dt="2023-08-14T03:16:16.107" v="9"/>
        <pc:sldMkLst>
          <pc:docMk/>
          <pc:sldMk cId="1945686580" sldId="260"/>
        </pc:sldMkLst>
        <pc:spChg chg="del">
          <ac:chgData name="Ebato Sae" userId="0934a294-dc0d-4d75-bef4-0f9bd6b42337" providerId="ADAL" clId="{C3884B51-3292-4643-B338-180DB5FE5505}" dt="2023-08-14T03:16:15.284" v="8" actId="478"/>
          <ac:spMkLst>
            <pc:docMk/>
            <pc:sldMk cId="1945686580" sldId="260"/>
            <ac:spMk id="2" creationId="{C437BB27-4ACD-88D0-FB99-7FDEFB7E56BB}"/>
          </ac:spMkLst>
        </pc:spChg>
        <pc:spChg chg="add mod">
          <ac:chgData name="Ebato Sae" userId="0934a294-dc0d-4d75-bef4-0f9bd6b42337" providerId="ADAL" clId="{C3884B51-3292-4643-B338-180DB5FE5505}" dt="2023-08-14T03:16:16.107" v="9"/>
          <ac:spMkLst>
            <pc:docMk/>
            <pc:sldMk cId="1945686580" sldId="260"/>
            <ac:spMk id="3" creationId="{BFC53FFD-93AE-C345-56B0-1E14C06FF033}"/>
          </ac:spMkLst>
        </pc:spChg>
      </pc:sldChg>
      <pc:sldChg chg="addSp delSp modSp mod">
        <pc:chgData name="Ebato Sae" userId="0934a294-dc0d-4d75-bef4-0f9bd6b42337" providerId="ADAL" clId="{C3884B51-3292-4643-B338-180DB5FE5505}" dt="2023-08-14T03:17:14.005" v="13"/>
        <pc:sldMkLst>
          <pc:docMk/>
          <pc:sldMk cId="3444564672" sldId="261"/>
        </pc:sldMkLst>
        <pc:spChg chg="del">
          <ac:chgData name="Ebato Sae" userId="0934a294-dc0d-4d75-bef4-0f9bd6b42337" providerId="ADAL" clId="{C3884B51-3292-4643-B338-180DB5FE5505}" dt="2023-08-14T03:16:24.815" v="10" actId="478"/>
          <ac:spMkLst>
            <pc:docMk/>
            <pc:sldMk cId="3444564672" sldId="261"/>
            <ac:spMk id="2" creationId="{8BFA3E1D-0827-128A-7B83-A6758AB447BE}"/>
          </ac:spMkLst>
        </pc:spChg>
        <pc:spChg chg="add mod">
          <ac:chgData name="Ebato Sae" userId="0934a294-dc0d-4d75-bef4-0f9bd6b42337" providerId="ADAL" clId="{C3884B51-3292-4643-B338-180DB5FE5505}" dt="2023-08-14T03:16:35.625" v="12" actId="1076"/>
          <ac:spMkLst>
            <pc:docMk/>
            <pc:sldMk cId="3444564672" sldId="261"/>
            <ac:spMk id="4" creationId="{583EA6AA-CAC7-8B70-A767-86AF09A233FE}"/>
          </ac:spMkLst>
        </pc:spChg>
        <pc:spChg chg="mod">
          <ac:chgData name="Ebato Sae" userId="0934a294-dc0d-4d75-bef4-0f9bd6b42337" providerId="ADAL" clId="{C3884B51-3292-4643-B338-180DB5FE5505}" dt="2023-08-14T03:17:14.005" v="13"/>
          <ac:spMkLst>
            <pc:docMk/>
            <pc:sldMk cId="3444564672" sldId="261"/>
            <ac:spMk id="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6D235A-D6D6-42A0-9F10-501B5CC08C7A}" type="datetimeFigureOut">
              <a:rPr kumimoji="1" lang="ja-JP" altLang="en-US" smtClean="0"/>
              <a:t>2023/8/14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B768FF-C3CA-4EE8-9D9B-A4B7015395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4442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12788" y="746125"/>
            <a:ext cx="5381625" cy="37258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9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ja-JP"/>
          </a:p>
        </p:txBody>
      </p:sp>
      <p:sp>
        <p:nvSpPr>
          <p:cNvPr id="279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6288" indent="-2984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95388" indent="-2381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73225" indent="-2381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52650" indent="-2381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9850" indent="-2381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67050" indent="-2381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24250" indent="-2381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81450" indent="-2381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1471D3B-2CA9-42F1-B1B5-7531AEBA989E}" type="slidenum">
              <a:rPr lang="en-US" altLang="ja-JP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ja-JP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9557" name="日付プレースホルダー 1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241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2627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kumimoji="1" lang="ja-JP" altLang="en-US"/>
          </a:p>
        </p:txBody>
      </p:sp>
      <p:sp>
        <p:nvSpPr>
          <p:cNvPr id="282628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DEC0248A-C516-4EF9-90A4-07099895909F}" type="slidenum">
              <a:rPr kumimoji="0" lang="en-US" altLang="ja-JP" smtClean="0">
                <a:latin typeface="Calibri" panose="020F0502020204030204" pitchFamily="34" charset="0"/>
              </a:rPr>
              <a:pPr/>
              <a:t>4</a:t>
            </a:fld>
            <a:endParaRPr kumimoji="0" lang="en-US" altLang="ja-JP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179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40767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 rot="5400000">
            <a:off x="2690019" y="-594518"/>
            <a:ext cx="4525963" cy="89154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74"/>
          <p:cNvSpPr txBox="1">
            <a:spLocks noGrp="1"/>
          </p:cNvSpPr>
          <p:nvPr>
            <p:ph type="dt" idx="10"/>
          </p:nvPr>
        </p:nvSpPr>
        <p:spPr/>
        <p:txBody>
          <a:bodyPr/>
          <a:lstStyle>
            <a:lvl1pPr eaLnBrk="0" hangingPunct="0">
              <a:defRPr kumimoji="1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Shape 75"/>
          <p:cNvSpPr txBox="1">
            <a:spLocks noGrp="1"/>
          </p:cNvSpPr>
          <p:nvPr>
            <p:ph type="ftr" idx="11"/>
          </p:nvPr>
        </p:nvSpPr>
        <p:spPr/>
        <p:txBody>
          <a:bodyPr/>
          <a:lstStyle>
            <a:lvl1pPr eaLnBrk="0" hangingPunct="0">
              <a:defRPr kumimoji="1"/>
            </a:lvl1pPr>
          </a:lstStyle>
          <a:p>
            <a:pPr>
              <a:defRPr/>
            </a:pPr>
            <a:r>
              <a:rPr lang="en-US" altLang="ja-JP"/>
              <a:t>Copyright©️ 2023 HRD, Inc. All Rights Reserved. Strictly Confidential.</a:t>
            </a:r>
            <a:endParaRPr lang="ja-JP" altLang="ja-JP"/>
          </a:p>
        </p:txBody>
      </p:sp>
      <p:sp>
        <p:nvSpPr>
          <p:cNvPr id="6" name="Shape 76"/>
          <p:cNvSpPr txBox="1">
            <a:spLocks noGrp="1"/>
          </p:cNvSpPr>
          <p:nvPr>
            <p:ph type="sldNum" idx="12"/>
          </p:nvPr>
        </p:nvSpPr>
        <p:spPr/>
        <p:txBody>
          <a:bodyPr>
            <a:noAutofit/>
          </a:bodyPr>
          <a:lstStyle>
            <a:lvl1pPr eaLnBrk="0" hangingPunct="0">
              <a:defRPr kumimoji="1"/>
            </a:lvl1pPr>
          </a:lstStyle>
          <a:p>
            <a:pPr>
              <a:defRPr/>
            </a:pPr>
            <a:fld id="{836199F1-4ECF-4961-B368-2D0C4A3FAA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4664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 rot="5400000">
            <a:off x="5370513" y="2085975"/>
            <a:ext cx="5851525" cy="222885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 rot="5400000">
            <a:off x="830263" y="-60325"/>
            <a:ext cx="5851525" cy="652144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80"/>
          <p:cNvSpPr txBox="1">
            <a:spLocks noGrp="1"/>
          </p:cNvSpPr>
          <p:nvPr>
            <p:ph type="dt" idx="10"/>
          </p:nvPr>
        </p:nvSpPr>
        <p:spPr/>
        <p:txBody>
          <a:bodyPr/>
          <a:lstStyle>
            <a:lvl1pPr eaLnBrk="0" hangingPunct="0">
              <a:defRPr kumimoji="1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Shape 81"/>
          <p:cNvSpPr txBox="1">
            <a:spLocks noGrp="1"/>
          </p:cNvSpPr>
          <p:nvPr>
            <p:ph type="ftr" idx="11"/>
          </p:nvPr>
        </p:nvSpPr>
        <p:spPr/>
        <p:txBody>
          <a:bodyPr/>
          <a:lstStyle>
            <a:lvl1pPr eaLnBrk="0" hangingPunct="0">
              <a:defRPr kumimoji="1"/>
            </a:lvl1pPr>
          </a:lstStyle>
          <a:p>
            <a:pPr>
              <a:defRPr/>
            </a:pPr>
            <a:r>
              <a:rPr lang="en-US" altLang="ja-JP"/>
              <a:t>Copyright©️ 2023 HRD, Inc. All Rights Reserved. Strictly Confidential.</a:t>
            </a:r>
            <a:endParaRPr lang="ja-JP" altLang="ja-JP"/>
          </a:p>
        </p:txBody>
      </p:sp>
      <p:sp>
        <p:nvSpPr>
          <p:cNvPr id="6" name="Shape 82"/>
          <p:cNvSpPr txBox="1">
            <a:spLocks noGrp="1"/>
          </p:cNvSpPr>
          <p:nvPr>
            <p:ph type="sldNum" idx="12"/>
          </p:nvPr>
        </p:nvSpPr>
        <p:spPr/>
        <p:txBody>
          <a:bodyPr>
            <a:noAutofit/>
          </a:bodyPr>
          <a:lstStyle>
            <a:lvl1pPr eaLnBrk="0" hangingPunct="0">
              <a:defRPr kumimoji="1"/>
            </a:lvl1pPr>
          </a:lstStyle>
          <a:p>
            <a:pPr>
              <a:defRPr/>
            </a:pPr>
            <a:fld id="{7A911103-57BC-47D5-A9E0-39FB000FDEA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63949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report cover- light graphic copy.jpg"/>
          <p:cNvPicPr>
            <a:picLocks noChangeAspect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106" r="9659"/>
          <a:stretch>
            <a:fillRect/>
          </a:stretch>
        </p:blipFill>
        <p:spPr>
          <a:xfrm rot="16200000">
            <a:off x="1523999" y="-1523999"/>
            <a:ext cx="6858002" cy="9905998"/>
          </a:xfrm>
          <a:prstGeom prst="rect">
            <a:avLst/>
          </a:prstGeom>
          <a:noFill/>
        </p:spPr>
      </p:pic>
      <p:pic>
        <p:nvPicPr>
          <p:cNvPr id="3" name="Picture 6" descr="PI_color-R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4600" y="6159500"/>
            <a:ext cx="1981200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kumimoji="1"/>
            </a:lvl1pPr>
          </a:lstStyle>
          <a:p>
            <a:pPr>
              <a:defRPr/>
            </a:pPr>
            <a:r>
              <a:rPr lang="en-US" altLang="ja-JP"/>
              <a:t>Copyright©️ 2023 HRD, Inc. All Rights Reserved. Strictly Confidential.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>
            <a:lvl1pPr algn="l" eaLnBrk="0" hangingPunct="0">
              <a:buSzTx/>
              <a:defRPr kumimoji="1" sz="18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E84DC23-3663-4263-B56E-166D7D029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>
          <a:xfrm>
            <a:off x="495300" y="6280150"/>
            <a:ext cx="4375150" cy="501650"/>
          </a:xfrm>
        </p:spPr>
        <p:txBody>
          <a:bodyPr/>
          <a:lstStyle>
            <a:lvl1pPr eaLnBrk="0" hangingPunct="0">
              <a:spcBef>
                <a:spcPts val="0"/>
              </a:spcBef>
              <a:defRPr kumimoji="1" sz="9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79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 userDrawn="1"/>
        </p:nvGrpSpPr>
        <p:grpSpPr bwMode="auto">
          <a:xfrm>
            <a:off x="1" y="6210300"/>
            <a:ext cx="9694466" cy="647700"/>
            <a:chOff x="0" y="6210300"/>
            <a:chExt cx="8948738" cy="647700"/>
          </a:xfrm>
        </p:grpSpPr>
        <p:pic>
          <p:nvPicPr>
            <p:cNvPr id="5" name="Content Placeholder 3" descr="Tug o WarCB013809.jpg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8F8F8"/>
                </a:clrFrom>
                <a:clrTo>
                  <a:srgbClr val="F8F8F8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0" y="6248400"/>
              <a:ext cx="554627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4" descr="COLOR_withtag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5830" y="6248400"/>
              <a:ext cx="1252908" cy="352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Content Placeholder 3" descr="Tug o WarCB013809.jpg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8F8F8"/>
                </a:clrFrom>
                <a:clrTo>
                  <a:srgbClr val="F8F8F8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0226" b="62500"/>
            <a:stretch>
              <a:fillRect/>
            </a:stretch>
          </p:blipFill>
          <p:spPr bwMode="auto">
            <a:xfrm flipH="1">
              <a:off x="457178" y="6210300"/>
              <a:ext cx="7162456" cy="266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" name="Group 10"/>
          <p:cNvGrpSpPr>
            <a:grpSpLocks/>
          </p:cNvGrpSpPr>
          <p:nvPr userDrawn="1"/>
        </p:nvGrpSpPr>
        <p:grpSpPr bwMode="auto">
          <a:xfrm>
            <a:off x="1" y="6210300"/>
            <a:ext cx="9694466" cy="647700"/>
            <a:chOff x="0" y="6210300"/>
            <a:chExt cx="8948738" cy="647700"/>
          </a:xfrm>
        </p:grpSpPr>
        <p:pic>
          <p:nvPicPr>
            <p:cNvPr id="9" name="Content Placeholder 3" descr="Tug o WarCB013809.jpg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8F8F8"/>
                </a:clrFrom>
                <a:clrTo>
                  <a:srgbClr val="F8F8F8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0" y="6248400"/>
              <a:ext cx="554627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4" descr="COLOR_withtag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5830" y="6248400"/>
              <a:ext cx="1252908" cy="352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Content Placeholder 3" descr="Tug o WarCB013809.jpg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8F8F8"/>
                </a:clrFrom>
                <a:clrTo>
                  <a:srgbClr val="F8F8F8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0226" b="62500"/>
            <a:stretch>
              <a:fillRect/>
            </a:stretch>
          </p:blipFill>
          <p:spPr bwMode="auto">
            <a:xfrm flipH="1">
              <a:off x="457178" y="6210300"/>
              <a:ext cx="7162456" cy="266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78304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kumimoji="1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kumimoji="1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US"/>
              <a:t>Copyright©️ 2023 HRD, Inc. All Rights Reserved. Strictly Confidential.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A03518E-E345-4A1B-9D09-0A82FEA13A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437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ctrTitle"/>
          </p:nvPr>
        </p:nvSpPr>
        <p:spPr>
          <a:xfrm>
            <a:off x="742950" y="2130425"/>
            <a:ext cx="8420100" cy="147002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ubTitle" idx="1"/>
          </p:nvPr>
        </p:nvSpPr>
        <p:spPr>
          <a:xfrm>
            <a:off x="1485901" y="3886200"/>
            <a:ext cx="6934199" cy="17526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17"/>
          <p:cNvSpPr txBox="1">
            <a:spLocks noGrp="1"/>
          </p:cNvSpPr>
          <p:nvPr>
            <p:ph type="dt" idx="10"/>
          </p:nvPr>
        </p:nvSpPr>
        <p:spPr/>
        <p:txBody>
          <a:bodyPr/>
          <a:lstStyle>
            <a:lvl1pPr eaLnBrk="0" hangingPunct="0">
              <a:defRPr kumimoji="1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Shape 18"/>
          <p:cNvSpPr txBox="1">
            <a:spLocks noGrp="1"/>
          </p:cNvSpPr>
          <p:nvPr>
            <p:ph type="ftr" idx="11"/>
          </p:nvPr>
        </p:nvSpPr>
        <p:spPr/>
        <p:txBody>
          <a:bodyPr/>
          <a:lstStyle>
            <a:lvl1pPr eaLnBrk="0" hangingPunct="0">
              <a:defRPr kumimoji="1"/>
            </a:lvl1pPr>
          </a:lstStyle>
          <a:p>
            <a:pPr>
              <a:defRPr/>
            </a:pPr>
            <a:r>
              <a:rPr lang="en-US" altLang="ja-JP"/>
              <a:t>Copyright©️ 2023 HRD, Inc. All Rights Reserved. Strictly Confidential.</a:t>
            </a:r>
            <a:endParaRPr lang="ja-JP" altLang="ja-JP"/>
          </a:p>
        </p:txBody>
      </p:sp>
      <p:sp>
        <p:nvSpPr>
          <p:cNvPr id="6" name="Shape 19"/>
          <p:cNvSpPr txBox="1">
            <a:spLocks noGrp="1"/>
          </p:cNvSpPr>
          <p:nvPr>
            <p:ph type="sldNum" idx="12"/>
          </p:nvPr>
        </p:nvSpPr>
        <p:spPr/>
        <p:txBody>
          <a:bodyPr>
            <a:noAutofit/>
          </a:bodyPr>
          <a:lstStyle>
            <a:lvl1pPr eaLnBrk="0" hangingPunct="0">
              <a:defRPr kumimoji="1"/>
            </a:lvl1pPr>
          </a:lstStyle>
          <a:p>
            <a:pPr>
              <a:defRPr/>
            </a:pPr>
            <a:fld id="{0D529538-863A-47DF-80B7-8601927F6F6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09085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23"/>
          <p:cNvSpPr txBox="1">
            <a:spLocks noGrp="1"/>
          </p:cNvSpPr>
          <p:nvPr>
            <p:ph type="dt" idx="10"/>
          </p:nvPr>
        </p:nvSpPr>
        <p:spPr/>
        <p:txBody>
          <a:bodyPr/>
          <a:lstStyle>
            <a:lvl1pPr eaLnBrk="0" hangingPunct="0">
              <a:defRPr kumimoji="1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Shape 24"/>
          <p:cNvSpPr txBox="1">
            <a:spLocks noGrp="1"/>
          </p:cNvSpPr>
          <p:nvPr>
            <p:ph type="ftr" idx="11"/>
          </p:nvPr>
        </p:nvSpPr>
        <p:spPr/>
        <p:txBody>
          <a:bodyPr/>
          <a:lstStyle>
            <a:lvl1pPr eaLnBrk="0" hangingPunct="0">
              <a:defRPr kumimoji="1"/>
            </a:lvl1pPr>
          </a:lstStyle>
          <a:p>
            <a:pPr>
              <a:defRPr/>
            </a:pPr>
            <a:r>
              <a:rPr lang="en-US" altLang="ja-JP"/>
              <a:t>Copyright©️ 2023 HRD, Inc. All Rights Reserved. Strictly Confidential.</a:t>
            </a:r>
            <a:endParaRPr lang="ja-JP" altLang="ja-JP"/>
          </a:p>
        </p:txBody>
      </p:sp>
      <p:sp>
        <p:nvSpPr>
          <p:cNvPr id="6" name="Shape 25"/>
          <p:cNvSpPr txBox="1">
            <a:spLocks noGrp="1"/>
          </p:cNvSpPr>
          <p:nvPr>
            <p:ph type="sldNum" idx="12"/>
          </p:nvPr>
        </p:nvSpPr>
        <p:spPr/>
        <p:txBody>
          <a:bodyPr>
            <a:noAutofit/>
          </a:bodyPr>
          <a:lstStyle>
            <a:lvl1pPr eaLnBrk="0" hangingPunct="0">
              <a:defRPr kumimoji="1"/>
            </a:lvl1pPr>
          </a:lstStyle>
          <a:p>
            <a:pPr>
              <a:defRPr/>
            </a:pPr>
            <a:fld id="{6F9193FF-98FB-4B36-9FF7-F07826CEEC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34876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495301" y="1600202"/>
            <a:ext cx="4375149" cy="452596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spcBef>
                <a:spcPts val="0"/>
              </a:spcBef>
              <a:defRPr sz="2800"/>
            </a:lvl1pPr>
            <a:lvl2pPr rtl="0">
              <a:spcBef>
                <a:spcPts val="0"/>
              </a:spcBef>
              <a:defRPr sz="2400"/>
            </a:lvl2pPr>
            <a:lvl3pPr rtl="0">
              <a:spcBef>
                <a:spcPts val="0"/>
              </a:spcBef>
              <a:defRPr sz="2000"/>
            </a:lvl3pPr>
            <a:lvl4pPr rtl="0">
              <a:spcBef>
                <a:spcPts val="0"/>
              </a:spcBef>
              <a:defRPr sz="1800"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5035551" y="1600202"/>
            <a:ext cx="4375149" cy="452596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spcBef>
                <a:spcPts val="0"/>
              </a:spcBef>
              <a:defRPr sz="2800"/>
            </a:lvl1pPr>
            <a:lvl2pPr rtl="0">
              <a:spcBef>
                <a:spcPts val="0"/>
              </a:spcBef>
              <a:defRPr sz="2400"/>
            </a:lvl2pPr>
            <a:lvl3pPr rtl="0">
              <a:spcBef>
                <a:spcPts val="0"/>
              </a:spcBef>
              <a:defRPr sz="2000"/>
            </a:lvl3pPr>
            <a:lvl4pPr rtl="0">
              <a:spcBef>
                <a:spcPts val="0"/>
              </a:spcBef>
              <a:defRPr sz="1800"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5" name="Shape 47"/>
          <p:cNvSpPr txBox="1">
            <a:spLocks noGrp="1"/>
          </p:cNvSpPr>
          <p:nvPr>
            <p:ph type="dt" idx="10"/>
          </p:nvPr>
        </p:nvSpPr>
        <p:spPr/>
        <p:txBody>
          <a:bodyPr/>
          <a:lstStyle>
            <a:lvl1pPr eaLnBrk="0" hangingPunct="0">
              <a:defRPr kumimoji="1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Shape 48"/>
          <p:cNvSpPr txBox="1">
            <a:spLocks noGrp="1"/>
          </p:cNvSpPr>
          <p:nvPr>
            <p:ph type="ftr" idx="11"/>
          </p:nvPr>
        </p:nvSpPr>
        <p:spPr/>
        <p:txBody>
          <a:bodyPr/>
          <a:lstStyle>
            <a:lvl1pPr eaLnBrk="0" hangingPunct="0">
              <a:defRPr kumimoji="1"/>
            </a:lvl1pPr>
          </a:lstStyle>
          <a:p>
            <a:pPr>
              <a:defRPr/>
            </a:pPr>
            <a:r>
              <a:rPr lang="en-US" altLang="ja-JP"/>
              <a:t>Copyright©️ 2023 HRD, Inc. All Rights Reserved. Strictly Confidential.</a:t>
            </a:r>
            <a:endParaRPr lang="ja-JP" altLang="ja-JP"/>
          </a:p>
        </p:txBody>
      </p:sp>
      <p:sp>
        <p:nvSpPr>
          <p:cNvPr id="7" name="Shape 49"/>
          <p:cNvSpPr txBox="1">
            <a:spLocks noGrp="1"/>
          </p:cNvSpPr>
          <p:nvPr>
            <p:ph type="sldNum" idx="12"/>
          </p:nvPr>
        </p:nvSpPr>
        <p:spPr/>
        <p:txBody>
          <a:bodyPr>
            <a:noAutofit/>
          </a:bodyPr>
          <a:lstStyle>
            <a:lvl1pPr eaLnBrk="0" hangingPunct="0">
              <a:defRPr kumimoji="1"/>
            </a:lvl1pPr>
          </a:lstStyle>
          <a:p>
            <a:pPr>
              <a:defRPr/>
            </a:pPr>
            <a:fld id="{D0317135-93CC-4B5A-9265-70A16F52DB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14821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495301" y="1535112"/>
            <a:ext cx="4376869" cy="639762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indent="0" rtl="0">
              <a:spcBef>
                <a:spcPts val="0"/>
              </a:spcBef>
              <a:buFont typeface="Calibri"/>
              <a:buNone/>
              <a:defRPr sz="2400" b="1"/>
            </a:lvl1pPr>
            <a:lvl2pPr marL="457200" indent="0" rtl="0">
              <a:spcBef>
                <a:spcPts val="0"/>
              </a:spcBef>
              <a:buFont typeface="Calibri"/>
              <a:buNone/>
              <a:defRPr sz="2000" b="1"/>
            </a:lvl2pPr>
            <a:lvl3pPr marL="914400" indent="0" rtl="0">
              <a:spcBef>
                <a:spcPts val="0"/>
              </a:spcBef>
              <a:buFont typeface="Calibri"/>
              <a:buNone/>
              <a:defRPr sz="1800" b="1"/>
            </a:lvl3pPr>
            <a:lvl4pPr marL="1371600" indent="0" rtl="0">
              <a:spcBef>
                <a:spcPts val="0"/>
              </a:spcBef>
              <a:buFont typeface="Calibri"/>
              <a:buNone/>
              <a:defRPr sz="1600" b="1"/>
            </a:lvl4pPr>
            <a:lvl5pPr marL="1828800" indent="0" rtl="0">
              <a:spcBef>
                <a:spcPts val="0"/>
              </a:spcBef>
              <a:buFont typeface="Calibri"/>
              <a:buNone/>
              <a:defRPr sz="1600" b="1"/>
            </a:lvl5pPr>
            <a:lvl6pPr marL="2286000" indent="0" rtl="0">
              <a:spcBef>
                <a:spcPts val="0"/>
              </a:spcBef>
              <a:buFont typeface="Calibri"/>
              <a:buNone/>
              <a:defRPr sz="1600" b="1"/>
            </a:lvl6pPr>
            <a:lvl7pPr marL="2743200" indent="0" rtl="0">
              <a:spcBef>
                <a:spcPts val="0"/>
              </a:spcBef>
              <a:buFont typeface="Calibri"/>
              <a:buNone/>
              <a:defRPr sz="1600" b="1"/>
            </a:lvl7pPr>
            <a:lvl8pPr marL="3200400" indent="0" rtl="0">
              <a:spcBef>
                <a:spcPts val="0"/>
              </a:spcBef>
              <a:buFont typeface="Calibri"/>
              <a:buNone/>
              <a:defRPr sz="1600" b="1"/>
            </a:lvl8pPr>
            <a:lvl9pPr marL="3657600" indent="0" rtl="0">
              <a:spcBef>
                <a:spcPts val="0"/>
              </a:spcBef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2"/>
          </p:nvPr>
        </p:nvSpPr>
        <p:spPr>
          <a:xfrm>
            <a:off x="495301" y="2174875"/>
            <a:ext cx="4376869" cy="395128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spcBef>
                <a:spcPts val="0"/>
              </a:spcBef>
              <a:defRPr sz="2400"/>
            </a:lvl1pPr>
            <a:lvl2pPr rtl="0">
              <a:spcBef>
                <a:spcPts val="0"/>
              </a:spcBef>
              <a:defRPr sz="2000"/>
            </a:lvl2pPr>
            <a:lvl3pPr rtl="0">
              <a:spcBef>
                <a:spcPts val="0"/>
              </a:spcBef>
              <a:defRPr sz="1800"/>
            </a:lvl3pPr>
            <a:lvl4pPr rtl="0">
              <a:spcBef>
                <a:spcPts val="0"/>
              </a:spcBef>
              <a:defRPr sz="1600"/>
            </a:lvl4pPr>
            <a:lvl5pPr rtl="0">
              <a:spcBef>
                <a:spcPts val="0"/>
              </a:spcBef>
              <a:defRPr sz="1600"/>
            </a:lvl5pPr>
            <a:lvl6pPr rtl="0">
              <a:spcBef>
                <a:spcPts val="0"/>
              </a:spcBef>
              <a:defRPr sz="1600"/>
            </a:lvl6pPr>
            <a:lvl7pPr rtl="0">
              <a:spcBef>
                <a:spcPts val="0"/>
              </a:spcBef>
              <a:defRPr sz="1600"/>
            </a:lvl7pPr>
            <a:lvl8pPr rtl="0">
              <a:spcBef>
                <a:spcPts val="0"/>
              </a:spcBef>
              <a:defRPr sz="1600"/>
            </a:lvl8pPr>
            <a:lvl9pPr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3"/>
          </p:nvPr>
        </p:nvSpPr>
        <p:spPr>
          <a:xfrm>
            <a:off x="5032110" y="1535112"/>
            <a:ext cx="4378589" cy="639762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indent="0" rtl="0">
              <a:spcBef>
                <a:spcPts val="0"/>
              </a:spcBef>
              <a:buFont typeface="Calibri"/>
              <a:buNone/>
              <a:defRPr sz="2400" b="1"/>
            </a:lvl1pPr>
            <a:lvl2pPr marL="457200" indent="0" rtl="0">
              <a:spcBef>
                <a:spcPts val="0"/>
              </a:spcBef>
              <a:buFont typeface="Calibri"/>
              <a:buNone/>
              <a:defRPr sz="2000" b="1"/>
            </a:lvl2pPr>
            <a:lvl3pPr marL="914400" indent="0" rtl="0">
              <a:spcBef>
                <a:spcPts val="0"/>
              </a:spcBef>
              <a:buFont typeface="Calibri"/>
              <a:buNone/>
              <a:defRPr sz="1800" b="1"/>
            </a:lvl3pPr>
            <a:lvl4pPr marL="1371600" indent="0" rtl="0">
              <a:spcBef>
                <a:spcPts val="0"/>
              </a:spcBef>
              <a:buFont typeface="Calibri"/>
              <a:buNone/>
              <a:defRPr sz="1600" b="1"/>
            </a:lvl4pPr>
            <a:lvl5pPr marL="1828800" indent="0" rtl="0">
              <a:spcBef>
                <a:spcPts val="0"/>
              </a:spcBef>
              <a:buFont typeface="Calibri"/>
              <a:buNone/>
              <a:defRPr sz="1600" b="1"/>
            </a:lvl5pPr>
            <a:lvl6pPr marL="2286000" indent="0" rtl="0">
              <a:spcBef>
                <a:spcPts val="0"/>
              </a:spcBef>
              <a:buFont typeface="Calibri"/>
              <a:buNone/>
              <a:defRPr sz="1600" b="1"/>
            </a:lvl6pPr>
            <a:lvl7pPr marL="2743200" indent="0" rtl="0">
              <a:spcBef>
                <a:spcPts val="0"/>
              </a:spcBef>
              <a:buFont typeface="Calibri"/>
              <a:buNone/>
              <a:defRPr sz="1600" b="1"/>
            </a:lvl7pPr>
            <a:lvl8pPr marL="3200400" indent="0" rtl="0">
              <a:spcBef>
                <a:spcPts val="0"/>
              </a:spcBef>
              <a:buFont typeface="Calibri"/>
              <a:buNone/>
              <a:defRPr sz="1600" b="1"/>
            </a:lvl8pPr>
            <a:lvl9pPr marL="3657600" indent="0" rtl="0">
              <a:spcBef>
                <a:spcPts val="0"/>
              </a:spcBef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4"/>
          </p:nvPr>
        </p:nvSpPr>
        <p:spPr>
          <a:xfrm>
            <a:off x="5032110" y="2174875"/>
            <a:ext cx="4378589" cy="395128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spcBef>
                <a:spcPts val="0"/>
              </a:spcBef>
              <a:defRPr sz="2400"/>
            </a:lvl1pPr>
            <a:lvl2pPr rtl="0">
              <a:spcBef>
                <a:spcPts val="0"/>
              </a:spcBef>
              <a:defRPr sz="2000"/>
            </a:lvl2pPr>
            <a:lvl3pPr rtl="0">
              <a:spcBef>
                <a:spcPts val="0"/>
              </a:spcBef>
              <a:defRPr sz="1800"/>
            </a:lvl3pPr>
            <a:lvl4pPr rtl="0">
              <a:spcBef>
                <a:spcPts val="0"/>
              </a:spcBef>
              <a:defRPr sz="1600"/>
            </a:lvl4pPr>
            <a:lvl5pPr rtl="0">
              <a:spcBef>
                <a:spcPts val="0"/>
              </a:spcBef>
              <a:defRPr sz="1600"/>
            </a:lvl5pPr>
            <a:lvl6pPr rtl="0">
              <a:spcBef>
                <a:spcPts val="0"/>
              </a:spcBef>
              <a:defRPr sz="1600"/>
            </a:lvl6pPr>
            <a:lvl7pPr rtl="0">
              <a:spcBef>
                <a:spcPts val="0"/>
              </a:spcBef>
              <a:defRPr sz="1600"/>
            </a:lvl7pPr>
            <a:lvl8pPr rtl="0">
              <a:spcBef>
                <a:spcPts val="0"/>
              </a:spcBef>
              <a:defRPr sz="1600"/>
            </a:lvl8pPr>
            <a:lvl9pPr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7" name="Shape 56"/>
          <p:cNvSpPr txBox="1">
            <a:spLocks noGrp="1"/>
          </p:cNvSpPr>
          <p:nvPr>
            <p:ph type="dt" idx="10"/>
          </p:nvPr>
        </p:nvSpPr>
        <p:spPr/>
        <p:txBody>
          <a:bodyPr/>
          <a:lstStyle>
            <a:lvl1pPr eaLnBrk="0" hangingPunct="0">
              <a:defRPr kumimoji="1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8" name="Shape 57"/>
          <p:cNvSpPr txBox="1">
            <a:spLocks noGrp="1"/>
          </p:cNvSpPr>
          <p:nvPr>
            <p:ph type="ftr" idx="11"/>
          </p:nvPr>
        </p:nvSpPr>
        <p:spPr/>
        <p:txBody>
          <a:bodyPr/>
          <a:lstStyle>
            <a:lvl1pPr eaLnBrk="0" hangingPunct="0">
              <a:defRPr kumimoji="1"/>
            </a:lvl1pPr>
          </a:lstStyle>
          <a:p>
            <a:pPr>
              <a:defRPr/>
            </a:pPr>
            <a:r>
              <a:rPr lang="en-US" altLang="ja-JP"/>
              <a:t>Copyright©️ 2023 HRD, Inc. All Rights Reserved. Strictly Confidential.</a:t>
            </a:r>
            <a:endParaRPr lang="ja-JP" altLang="ja-JP"/>
          </a:p>
        </p:txBody>
      </p:sp>
      <p:sp>
        <p:nvSpPr>
          <p:cNvPr id="9" name="Shape 58"/>
          <p:cNvSpPr txBox="1">
            <a:spLocks noGrp="1"/>
          </p:cNvSpPr>
          <p:nvPr>
            <p:ph type="sldNum" idx="12"/>
          </p:nvPr>
        </p:nvSpPr>
        <p:spPr/>
        <p:txBody>
          <a:bodyPr>
            <a:noAutofit/>
          </a:bodyPr>
          <a:lstStyle>
            <a:lvl1pPr eaLnBrk="0" hangingPunct="0">
              <a:defRPr kumimoji="1"/>
            </a:lvl1pPr>
          </a:lstStyle>
          <a:p>
            <a:pPr>
              <a:defRPr/>
            </a:pPr>
            <a:fld id="{62D89C0A-43B1-4622-AEE3-E1F7CBEB312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5654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61"/>
          <p:cNvSpPr txBox="1">
            <a:spLocks noGrp="1"/>
          </p:cNvSpPr>
          <p:nvPr>
            <p:ph type="dt" idx="10"/>
          </p:nvPr>
        </p:nvSpPr>
        <p:spPr/>
        <p:txBody>
          <a:bodyPr/>
          <a:lstStyle>
            <a:lvl1pPr eaLnBrk="0" hangingPunct="0">
              <a:defRPr kumimoji="1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4" name="Shape 62"/>
          <p:cNvSpPr txBox="1">
            <a:spLocks noGrp="1"/>
          </p:cNvSpPr>
          <p:nvPr>
            <p:ph type="ftr" idx="11"/>
          </p:nvPr>
        </p:nvSpPr>
        <p:spPr/>
        <p:txBody>
          <a:bodyPr/>
          <a:lstStyle>
            <a:lvl1pPr eaLnBrk="0" hangingPunct="0">
              <a:defRPr kumimoji="1"/>
            </a:lvl1pPr>
          </a:lstStyle>
          <a:p>
            <a:pPr>
              <a:defRPr/>
            </a:pPr>
            <a:r>
              <a:rPr lang="en-US" altLang="ja-JP"/>
              <a:t>Copyright©️ 2023 HRD, Inc. All Rights Reserved. Strictly Confidential.</a:t>
            </a:r>
            <a:endParaRPr lang="ja-JP" altLang="ja-JP"/>
          </a:p>
        </p:txBody>
      </p:sp>
      <p:sp>
        <p:nvSpPr>
          <p:cNvPr id="5" name="Shape 63"/>
          <p:cNvSpPr txBox="1">
            <a:spLocks noGrp="1"/>
          </p:cNvSpPr>
          <p:nvPr>
            <p:ph type="sldNum" idx="12"/>
          </p:nvPr>
        </p:nvSpPr>
        <p:spPr/>
        <p:txBody>
          <a:bodyPr>
            <a:noAutofit/>
          </a:bodyPr>
          <a:lstStyle>
            <a:lvl1pPr eaLnBrk="0" hangingPunct="0">
              <a:defRPr kumimoji="1"/>
            </a:lvl1pPr>
          </a:lstStyle>
          <a:p>
            <a:pPr>
              <a:defRPr/>
            </a:pPr>
            <a:fld id="{1CBAAAB1-E49F-4164-B2CD-186A16C6EC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917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1941646" y="4800602"/>
            <a:ext cx="5943599" cy="566737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algn="l" rtl="0">
              <a:spcBef>
                <a:spcPts val="0"/>
              </a:spcBef>
              <a:defRPr sz="2000" b="1"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pic" idx="2"/>
          </p:nvPr>
        </p:nvSpPr>
        <p:spPr>
          <a:xfrm>
            <a:off x="1941646" y="612775"/>
            <a:ext cx="5943599" cy="4114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marL="0" marR="0" indent="0" algn="l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3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endParaRPr noProof="0">
              <a:sym typeface="Calibri"/>
            </a:endParaRP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1941646" y="5367339"/>
            <a:ext cx="5943599" cy="80486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indent="0" rtl="0">
              <a:spcBef>
                <a:spcPts val="0"/>
              </a:spcBef>
              <a:buFont typeface="Calibri"/>
              <a:buNone/>
              <a:defRPr sz="1400"/>
            </a:lvl1pPr>
            <a:lvl2pPr marL="457200" indent="0" rtl="0">
              <a:spcBef>
                <a:spcPts val="0"/>
              </a:spcBef>
              <a:buFont typeface="Calibri"/>
              <a:buNone/>
              <a:defRPr sz="1200"/>
            </a:lvl2pPr>
            <a:lvl3pPr marL="914400" indent="0" rtl="0">
              <a:spcBef>
                <a:spcPts val="0"/>
              </a:spcBef>
              <a:buFont typeface="Calibri"/>
              <a:buNone/>
              <a:defRPr sz="1000"/>
            </a:lvl3pPr>
            <a:lvl4pPr marL="1371600" indent="0" rtl="0">
              <a:spcBef>
                <a:spcPts val="0"/>
              </a:spcBef>
              <a:buFont typeface="Calibri"/>
              <a:buNone/>
              <a:defRPr sz="900"/>
            </a:lvl4pPr>
            <a:lvl5pPr marL="1828800" indent="0" rtl="0">
              <a:spcBef>
                <a:spcPts val="0"/>
              </a:spcBef>
              <a:buFont typeface="Calibri"/>
              <a:buNone/>
              <a:defRPr sz="900"/>
            </a:lvl5pPr>
            <a:lvl6pPr marL="2286000" indent="0" rtl="0">
              <a:spcBef>
                <a:spcPts val="0"/>
              </a:spcBef>
              <a:buFont typeface="Calibri"/>
              <a:buNone/>
              <a:defRPr sz="900"/>
            </a:lvl6pPr>
            <a:lvl7pPr marL="2743200" indent="0" rtl="0">
              <a:spcBef>
                <a:spcPts val="0"/>
              </a:spcBef>
              <a:buFont typeface="Calibri"/>
              <a:buNone/>
              <a:defRPr sz="900"/>
            </a:lvl7pPr>
            <a:lvl8pPr marL="3200400" indent="0" rtl="0">
              <a:spcBef>
                <a:spcPts val="0"/>
              </a:spcBef>
              <a:buFont typeface="Calibri"/>
              <a:buNone/>
              <a:defRPr sz="900"/>
            </a:lvl8pPr>
            <a:lvl9pPr marL="3657600" indent="0" rtl="0">
              <a:spcBef>
                <a:spcPts val="0"/>
              </a:spcBef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5" name="Shape 68"/>
          <p:cNvSpPr txBox="1">
            <a:spLocks noGrp="1"/>
          </p:cNvSpPr>
          <p:nvPr>
            <p:ph type="dt" idx="10"/>
          </p:nvPr>
        </p:nvSpPr>
        <p:spPr/>
        <p:txBody>
          <a:bodyPr/>
          <a:lstStyle>
            <a:lvl1pPr eaLnBrk="0" hangingPunct="0">
              <a:defRPr kumimoji="1"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Shape 69"/>
          <p:cNvSpPr txBox="1">
            <a:spLocks noGrp="1"/>
          </p:cNvSpPr>
          <p:nvPr>
            <p:ph type="ftr" idx="11"/>
          </p:nvPr>
        </p:nvSpPr>
        <p:spPr/>
        <p:txBody>
          <a:bodyPr/>
          <a:lstStyle>
            <a:lvl1pPr eaLnBrk="0" hangingPunct="0">
              <a:defRPr kumimoji="1"/>
            </a:lvl1pPr>
          </a:lstStyle>
          <a:p>
            <a:pPr>
              <a:defRPr/>
            </a:pPr>
            <a:r>
              <a:rPr lang="en-US" altLang="ja-JP"/>
              <a:t>Copyright©️ 2023 HRD, Inc. All Rights Reserved. Strictly Confidential.</a:t>
            </a:r>
            <a:endParaRPr lang="ja-JP" altLang="ja-JP"/>
          </a:p>
        </p:txBody>
      </p:sp>
      <p:sp>
        <p:nvSpPr>
          <p:cNvPr id="7" name="Shape 70"/>
          <p:cNvSpPr txBox="1">
            <a:spLocks noGrp="1"/>
          </p:cNvSpPr>
          <p:nvPr>
            <p:ph type="sldNum" idx="12"/>
          </p:nvPr>
        </p:nvSpPr>
        <p:spPr/>
        <p:txBody>
          <a:bodyPr>
            <a:noAutofit/>
          </a:bodyPr>
          <a:lstStyle>
            <a:lvl1pPr eaLnBrk="0" hangingPunct="0">
              <a:defRPr kumimoji="1"/>
            </a:lvl1pPr>
          </a:lstStyle>
          <a:p>
            <a:pPr>
              <a:defRPr/>
            </a:pPr>
            <a:fld id="{F9CD4444-3172-47A2-A753-B2F9FA6CF79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73115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2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Copyright©️ 2023 HRD, Inc. All Rights Reserved. Strictly Confidential.</a:t>
            </a:r>
          </a:p>
        </p:txBody>
      </p:sp>
      <p:sp>
        <p:nvSpPr>
          <p:cNvPr id="17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680410-A58D-4548-AD32-B38098BCB84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419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hape 9"/>
          <p:cNvSpPr txBox="1"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>
              <a:sym typeface="Arial" panose="020B0604020202020204" pitchFamily="34" charset="0"/>
            </a:endParaRPr>
          </a:p>
        </p:txBody>
      </p:sp>
      <p:sp>
        <p:nvSpPr>
          <p:cNvPr id="20483" name="Shape 10"/>
          <p:cNvSpPr txBox="1">
            <a:spLocks noGrp="1"/>
          </p:cNvSpPr>
          <p:nvPr>
            <p:ph type="body" idx="1"/>
          </p:nvPr>
        </p:nvSpPr>
        <p:spPr bwMode="auto">
          <a:xfrm>
            <a:off x="495300" y="1600202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ja-JP">
              <a:sym typeface="Arial" panose="020B0604020202020204" pitchFamily="34" charset="0"/>
            </a:endParaRPr>
          </a:p>
        </p:txBody>
      </p:sp>
      <p:sp>
        <p:nvSpPr>
          <p:cNvPr id="20484" name="Shape 11"/>
          <p:cNvSpPr txBox="1">
            <a:spLocks noGrp="1"/>
          </p:cNvSpPr>
          <p:nvPr>
            <p:ph type="dt" idx="10"/>
          </p:nvPr>
        </p:nvSpPr>
        <p:spPr bwMode="auto">
          <a:xfrm>
            <a:off x="495300" y="6356352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solidFill>
                  <a:srgbClr val="888888"/>
                </a:solidFill>
                <a:latin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ja-JP"/>
          </a:p>
        </p:txBody>
      </p:sp>
      <p:sp>
        <p:nvSpPr>
          <p:cNvPr id="20485" name="Shape 12"/>
          <p:cNvSpPr txBox="1">
            <a:spLocks noGrp="1"/>
          </p:cNvSpPr>
          <p:nvPr>
            <p:ph type="ftr" idx="11"/>
          </p:nvPr>
        </p:nvSpPr>
        <p:spPr bwMode="auto">
          <a:xfrm>
            <a:off x="3384550" y="6356352"/>
            <a:ext cx="31369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>
                <a:solidFill>
                  <a:srgbClr val="888888"/>
                </a:solidFill>
                <a:latin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/>
              <a:t>Copyright©️ 2023 HRD, Inc. All Rights Reserved. Strictly Confidential.</a:t>
            </a:r>
            <a:endParaRPr lang="ja-JP" altLang="ja-JP"/>
          </a:p>
        </p:txBody>
      </p:sp>
      <p:sp>
        <p:nvSpPr>
          <p:cNvPr id="20486" name="Shape 13"/>
          <p:cNvSpPr txBox="1">
            <a:spLocks noGrp="1"/>
          </p:cNvSpPr>
          <p:nvPr>
            <p:ph type="sldNum" idx="12"/>
          </p:nvPr>
        </p:nvSpPr>
        <p:spPr bwMode="auto">
          <a:xfrm>
            <a:off x="7099300" y="6356352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25000"/>
              <a:defRPr kumimoji="0" sz="1200">
                <a:solidFill>
                  <a:srgbClr val="888888"/>
                </a:solidFill>
                <a:latin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64DE55-2E9A-4BAE-8BD4-28D8DB70514F}" type="slidenum">
              <a:rPr lang="en-US" altLang="ja-JP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714156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</p:sldLayoutIdLst>
  <p:hf sldNum="0" hd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  <a:rtl val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9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  <a:rtl val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  <a:rtl val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  <a:rtl val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  <a:rtl val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テキスト ボックス 20"/>
          <p:cNvSpPr txBox="1">
            <a:spLocks noChangeArrowheads="1"/>
          </p:cNvSpPr>
          <p:nvPr/>
        </p:nvSpPr>
        <p:spPr bwMode="auto">
          <a:xfrm>
            <a:off x="644527" y="1390653"/>
            <a:ext cx="8229600" cy="178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0" lang="en-US" altLang="ja-JP" sz="24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ja-JP" sz="2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PMF</a:t>
            </a:r>
            <a:r>
              <a:rPr kumimoji="0" lang="ja-JP" altLang="en-US" sz="2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は、</a:t>
            </a:r>
            <a:r>
              <a:rPr kumimoji="0"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マネジャー（管理職など）のためのアセスメント</a:t>
            </a:r>
            <a:endParaRPr kumimoji="0" lang="en-US" altLang="ja-JP" sz="2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endParaRPr kumimoji="0" lang="en-US" altLang="ja-JP" sz="14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ja-JP" altLang="en-US" sz="2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マネジャーがそれぞれの部下について、自分との視点の類似点や相違点の把握をサポートする</a:t>
            </a:r>
            <a:endParaRPr kumimoji="0" lang="en-US" altLang="ja-JP" sz="24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77507" name="タイトル 1"/>
          <p:cNvSpPr>
            <a:spLocks noGrp="1"/>
          </p:cNvSpPr>
          <p:nvPr>
            <p:ph type="title" idx="4294967295"/>
          </p:nvPr>
        </p:nvSpPr>
        <p:spPr>
          <a:xfrm>
            <a:off x="1550194" y="158985"/>
            <a:ext cx="8229600" cy="1143001"/>
          </a:xfrm>
        </p:spPr>
        <p:txBody>
          <a:bodyPr/>
          <a:lstStyle/>
          <a:p>
            <a:pPr algn="r"/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上司と部下の適合度を示し、</a:t>
            </a:r>
            <a:br>
              <a:rPr kumimoji="1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共に働く上での有効な情報を提供します</a:t>
            </a:r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ja-JP" altLang="en-US" sz="280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77509" name="Picture 80" descr="j04339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5863" y="5829302"/>
            <a:ext cx="742950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7510" name="Picture 20" descr="j04326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4427" y="3948115"/>
            <a:ext cx="727075" cy="78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7511" name="テキスト ボックス 54"/>
          <p:cNvSpPr txBox="1">
            <a:spLocks noChangeArrowheads="1"/>
          </p:cNvSpPr>
          <p:nvPr/>
        </p:nvSpPr>
        <p:spPr bwMode="auto">
          <a:xfrm>
            <a:off x="3771902" y="6003925"/>
            <a:ext cx="9874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800" u="sng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部下</a:t>
            </a:r>
            <a:r>
              <a:rPr lang="en-US" altLang="ja-JP" sz="1800" u="sng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A</a:t>
            </a:r>
            <a:endParaRPr lang="ja-JP" altLang="en-US" sz="1400" u="sng">
              <a:solidFill>
                <a:srgbClr val="0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77512" name="テキスト ボックス 54"/>
          <p:cNvSpPr txBox="1">
            <a:spLocks noChangeArrowheads="1"/>
          </p:cNvSpPr>
          <p:nvPr/>
        </p:nvSpPr>
        <p:spPr bwMode="auto">
          <a:xfrm>
            <a:off x="6991352" y="3983038"/>
            <a:ext cx="15859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800" u="sng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上司の　　　　持つ特性</a:t>
            </a:r>
            <a:endParaRPr lang="ja-JP" altLang="en-US" sz="1400" u="sng">
              <a:solidFill>
                <a:srgbClr val="0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277513" name="Picture 80" descr="j04339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859463"/>
            <a:ext cx="742950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7514" name="テキスト ボックス 54"/>
          <p:cNvSpPr txBox="1">
            <a:spLocks noChangeArrowheads="1"/>
          </p:cNvSpPr>
          <p:nvPr/>
        </p:nvSpPr>
        <p:spPr bwMode="auto">
          <a:xfrm>
            <a:off x="6948490" y="6034088"/>
            <a:ext cx="9874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800" u="sng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部下</a:t>
            </a:r>
            <a:r>
              <a:rPr lang="en-US" altLang="ja-JP" sz="1800" u="sng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B</a:t>
            </a:r>
            <a:endParaRPr lang="ja-JP" altLang="en-US" sz="1400" u="sng">
              <a:solidFill>
                <a:srgbClr val="0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4" name="直線矢印コネクタ 3"/>
          <p:cNvCxnSpPr/>
          <p:nvPr/>
        </p:nvCxnSpPr>
        <p:spPr>
          <a:xfrm flipH="1">
            <a:off x="5486400" y="5080000"/>
            <a:ext cx="357188" cy="4572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>
            <a:off x="7454900" y="5080000"/>
            <a:ext cx="381000" cy="4572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円/楕円 19"/>
          <p:cNvSpPr/>
          <p:nvPr/>
        </p:nvSpPr>
        <p:spPr>
          <a:xfrm>
            <a:off x="501689" y="4056856"/>
            <a:ext cx="3429000" cy="1528763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b="1" dirty="0">
                <a:solidFill>
                  <a:srgbClr val="FFFFFF"/>
                </a:solidFill>
              </a:rPr>
              <a:t>マネジャーが部下の</a:t>
            </a:r>
            <a:endParaRPr lang="en-US" altLang="ja-JP" b="1" dirty="0">
              <a:solidFill>
                <a:srgbClr val="FFFFFF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b="1" dirty="0">
                <a:solidFill>
                  <a:srgbClr val="FFFFFF"/>
                </a:solidFill>
              </a:rPr>
              <a:t>それぞれの特性を</a:t>
            </a:r>
            <a:endParaRPr lang="en-US" altLang="ja-JP" b="1" dirty="0">
              <a:solidFill>
                <a:srgbClr val="FFFFFF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b="1" dirty="0">
                <a:solidFill>
                  <a:srgbClr val="FFFFFF"/>
                </a:solidFill>
              </a:rPr>
              <a:t>理解することを助ける</a:t>
            </a:r>
            <a:endParaRPr lang="en-US" altLang="ja-JP" b="1" dirty="0">
              <a:solidFill>
                <a:srgbClr val="FFFFFF"/>
              </a:solidFill>
            </a:endParaRPr>
          </a:p>
        </p:txBody>
      </p:sp>
      <p:sp>
        <p:nvSpPr>
          <p:cNvPr id="277518" name="テキスト ボックス 55"/>
          <p:cNvSpPr txBox="1">
            <a:spLocks noChangeArrowheads="1"/>
          </p:cNvSpPr>
          <p:nvPr/>
        </p:nvSpPr>
        <p:spPr bwMode="auto">
          <a:xfrm>
            <a:off x="6107115" y="5262563"/>
            <a:ext cx="10826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800" u="sng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それぞれの特性</a:t>
            </a:r>
            <a:endParaRPr lang="ja-JP" altLang="en-US" sz="1400" u="sng">
              <a:solidFill>
                <a:srgbClr val="0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195263" y="342109"/>
            <a:ext cx="4413908" cy="6302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ja-JP" b="1" dirty="0">
                <a:solidFill>
                  <a:srgbClr val="FFFFFF"/>
                </a:solidFill>
              </a:rPr>
              <a:t>Profiles Managerial Fit™ (PMF) </a:t>
            </a:r>
            <a:endParaRPr kumimoji="0" lang="ja-JP" altLang="en-US" b="1" dirty="0">
              <a:solidFill>
                <a:srgbClr val="FFFFFF"/>
              </a:solidFill>
            </a:endParaRP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E720A1B0-1B98-57FF-D2E7-D82CF3203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61505" y="6569871"/>
            <a:ext cx="3668715" cy="220660"/>
          </a:xfrm>
        </p:spPr>
        <p:txBody>
          <a:bodyPr/>
          <a:lstStyle/>
          <a:p>
            <a:pPr>
              <a:defRPr/>
            </a:pPr>
            <a:r>
              <a:rPr 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Copyright©️ 2023 HRD, Inc. All Rights Reserved. Strictly Confidential.</a:t>
            </a:r>
          </a:p>
        </p:txBody>
      </p:sp>
    </p:spTree>
    <p:extLst>
      <p:ext uri="{BB962C8B-B14F-4D97-AF65-F5344CB8AC3E}">
        <p14:creationId xmlns:p14="http://schemas.microsoft.com/office/powerpoint/2010/main" val="562714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8530" name="グループ化 1"/>
          <p:cNvGrpSpPr>
            <a:grpSpLocks/>
          </p:cNvGrpSpPr>
          <p:nvPr/>
        </p:nvGrpSpPr>
        <p:grpSpPr bwMode="auto">
          <a:xfrm>
            <a:off x="611190" y="1895475"/>
            <a:ext cx="3095625" cy="2990850"/>
            <a:chOff x="755575" y="4154623"/>
            <a:chExt cx="3096344" cy="1690833"/>
          </a:xfrm>
        </p:grpSpPr>
        <p:sp>
          <p:nvSpPr>
            <p:cNvPr id="5" name="正方形/長方形 4"/>
            <p:cNvSpPr/>
            <p:nvPr/>
          </p:nvSpPr>
          <p:spPr>
            <a:xfrm>
              <a:off x="1211293" y="4154623"/>
              <a:ext cx="2281768" cy="337449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kumimoji="0" lang="ja-JP" altLang="en-US" sz="1400" kern="0" dirty="0">
                  <a:solidFill>
                    <a:srgbClr val="002060"/>
                  </a:solidFill>
                  <a:sym typeface="Arial"/>
                  <a:rtl val="0"/>
                </a:rPr>
                <a:t>マネジャー</a:t>
              </a:r>
              <a:endParaRPr kumimoji="0" lang="en-US" altLang="ja-JP" sz="1400" kern="0" dirty="0">
                <a:solidFill>
                  <a:srgbClr val="002060"/>
                </a:solidFill>
                <a:sym typeface="Arial"/>
                <a:rtl val="0"/>
              </a:endParaRPr>
            </a:p>
          </p:txBody>
        </p:sp>
        <p:cxnSp>
          <p:nvCxnSpPr>
            <p:cNvPr id="10" name="直線コネクタ 9"/>
            <p:cNvCxnSpPr/>
            <p:nvPr/>
          </p:nvCxnSpPr>
          <p:spPr>
            <a:xfrm flipH="1">
              <a:off x="861962" y="4504636"/>
              <a:ext cx="754238" cy="106350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 flipH="1">
              <a:off x="1692418" y="4504636"/>
              <a:ext cx="441428" cy="106350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>
              <a:off x="2514934" y="4504636"/>
              <a:ext cx="322337" cy="106350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/>
            <p:nvPr/>
          </p:nvCxnSpPr>
          <p:spPr>
            <a:xfrm>
              <a:off x="2964300" y="4504636"/>
              <a:ext cx="819340" cy="106350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正方形/長方形 5"/>
            <p:cNvSpPr/>
            <p:nvPr/>
          </p:nvSpPr>
          <p:spPr>
            <a:xfrm>
              <a:off x="755575" y="5478391"/>
              <a:ext cx="3096344" cy="367065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kumimoji="0" lang="ja-JP" altLang="en-US" kern="0" dirty="0">
                  <a:solidFill>
                    <a:srgbClr val="002060"/>
                  </a:solidFill>
                  <a:sym typeface="Arial"/>
                  <a:rtl val="0"/>
                </a:rPr>
                <a:t>部下</a:t>
              </a:r>
            </a:p>
          </p:txBody>
        </p:sp>
      </p:grpSp>
      <p:sp>
        <p:nvSpPr>
          <p:cNvPr id="14" name="右矢印 13"/>
          <p:cNvSpPr/>
          <p:nvPr/>
        </p:nvSpPr>
        <p:spPr>
          <a:xfrm>
            <a:off x="4975225" y="3378202"/>
            <a:ext cx="731838" cy="415925"/>
          </a:xfrm>
          <a:prstGeom prst="rightArrow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kumimoji="0" lang="ja-JP" altLang="en-US" sz="1400" kern="0">
              <a:solidFill>
                <a:prstClr val="white"/>
              </a:solidFill>
              <a:sym typeface="Arial"/>
              <a:rtl val="0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1222375" y="2720977"/>
            <a:ext cx="2051050" cy="1349375"/>
          </a:xfrm>
          <a:prstGeom prst="rect">
            <a:avLst/>
          </a:prstGeom>
          <a:solidFill>
            <a:srgbClr val="00206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400" b="1" kern="0" dirty="0">
                <a:solidFill>
                  <a:srgbClr val="FFFFFF"/>
                </a:solidFill>
                <a:sym typeface="Arial"/>
                <a:rtl val="0"/>
              </a:rPr>
              <a:t>PMF</a:t>
            </a:r>
          </a:p>
          <a:p>
            <a:pPr algn="ctr">
              <a:defRPr/>
            </a:pPr>
            <a:r>
              <a:rPr lang="ja-JP" altLang="en-US" sz="1400" b="1" kern="0" dirty="0">
                <a:solidFill>
                  <a:srgbClr val="FFFFFF"/>
                </a:solidFill>
                <a:sym typeface="Arial"/>
                <a:rtl val="0"/>
              </a:rPr>
              <a:t>↓</a:t>
            </a:r>
            <a:endParaRPr lang="en-US" altLang="ja-JP" sz="1400" b="1" kern="0" dirty="0">
              <a:solidFill>
                <a:srgbClr val="FFFFFF"/>
              </a:solidFill>
              <a:sym typeface="Arial"/>
              <a:rtl val="0"/>
            </a:endParaRPr>
          </a:p>
          <a:p>
            <a:pPr algn="ctr">
              <a:defRPr/>
            </a:pPr>
            <a:r>
              <a:rPr lang="ja-JP" altLang="en-US" sz="2000" b="1" kern="0" dirty="0">
                <a:solidFill>
                  <a:srgbClr val="FFFFFF"/>
                </a:solidFill>
                <a:sym typeface="Arial"/>
                <a:rtl val="0"/>
              </a:rPr>
              <a:t>上司と部下の</a:t>
            </a:r>
            <a:endParaRPr lang="en-US" altLang="ja-JP" sz="2000" b="1" kern="0" dirty="0">
              <a:solidFill>
                <a:srgbClr val="FFFFFF"/>
              </a:solidFill>
              <a:sym typeface="Arial"/>
              <a:rtl val="0"/>
            </a:endParaRPr>
          </a:p>
          <a:p>
            <a:pPr algn="ctr">
              <a:defRPr/>
            </a:pPr>
            <a:r>
              <a:rPr lang="ja-JP" altLang="en-US" sz="2000" b="1" kern="0" dirty="0">
                <a:solidFill>
                  <a:srgbClr val="FFFFFF"/>
                </a:solidFill>
                <a:sym typeface="Arial"/>
                <a:rtl val="0"/>
              </a:rPr>
              <a:t>具体的な関係性</a:t>
            </a:r>
          </a:p>
        </p:txBody>
      </p:sp>
      <p:grpSp>
        <p:nvGrpSpPr>
          <p:cNvPr id="278533" name="グループ化 46"/>
          <p:cNvGrpSpPr>
            <a:grpSpLocks/>
          </p:cNvGrpSpPr>
          <p:nvPr/>
        </p:nvGrpSpPr>
        <p:grpSpPr bwMode="auto">
          <a:xfrm>
            <a:off x="6146802" y="2520952"/>
            <a:ext cx="2982913" cy="2830513"/>
            <a:chOff x="5661849" y="2656351"/>
            <a:chExt cx="2982940" cy="2071519"/>
          </a:xfrm>
        </p:grpSpPr>
        <p:grpSp>
          <p:nvGrpSpPr>
            <p:cNvPr id="48" name="グループ化 47"/>
            <p:cNvGrpSpPr/>
            <p:nvPr/>
          </p:nvGrpSpPr>
          <p:grpSpPr bwMode="auto">
            <a:xfrm>
              <a:off x="6921596" y="2656351"/>
              <a:ext cx="401823" cy="103916"/>
              <a:chOff x="3267075" y="3733800"/>
              <a:chExt cx="1076325" cy="381000"/>
            </a:xfrm>
            <a:solidFill>
              <a:schemeClr val="bg1">
                <a:lumMod val="50000"/>
              </a:schemeClr>
            </a:solidFill>
          </p:grpSpPr>
          <p:sp>
            <p:nvSpPr>
              <p:cNvPr id="75" name="Line 25"/>
              <p:cNvSpPr>
                <a:spLocks noChangeShapeType="1"/>
              </p:cNvSpPr>
              <p:nvPr/>
            </p:nvSpPr>
            <p:spPr bwMode="gray">
              <a:xfrm>
                <a:off x="3267075" y="3733800"/>
                <a:ext cx="0" cy="381000"/>
              </a:xfrm>
              <a:prstGeom prst="line">
                <a:avLst/>
              </a:prstGeom>
              <a:grp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kumimoji="0" lang="ja-JP" altLang="en-US" sz="1400" kern="0">
                  <a:solidFill>
                    <a:srgbClr val="000000"/>
                  </a:solidFill>
                  <a:cs typeface="Arial"/>
                  <a:sym typeface="Arial"/>
                  <a:rtl val="0"/>
                </a:endParaRPr>
              </a:p>
            </p:txBody>
          </p:sp>
          <p:sp>
            <p:nvSpPr>
              <p:cNvPr id="76" name="Line 26"/>
              <p:cNvSpPr>
                <a:spLocks noChangeShapeType="1"/>
              </p:cNvSpPr>
              <p:nvPr/>
            </p:nvSpPr>
            <p:spPr bwMode="gray">
              <a:xfrm>
                <a:off x="4343400" y="3733800"/>
                <a:ext cx="0" cy="381000"/>
              </a:xfrm>
              <a:prstGeom prst="line">
                <a:avLst/>
              </a:prstGeom>
              <a:grp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kumimoji="0" lang="ja-JP" altLang="en-US" sz="1400" kern="0">
                  <a:solidFill>
                    <a:srgbClr val="000000"/>
                  </a:solidFill>
                  <a:cs typeface="Arial"/>
                  <a:sym typeface="Arial"/>
                  <a:rtl val="0"/>
                </a:endParaRPr>
              </a:p>
            </p:txBody>
          </p:sp>
        </p:grpSp>
        <p:grpSp>
          <p:nvGrpSpPr>
            <p:cNvPr id="49" name="グループ化 48"/>
            <p:cNvGrpSpPr/>
            <p:nvPr/>
          </p:nvGrpSpPr>
          <p:grpSpPr bwMode="auto">
            <a:xfrm>
              <a:off x="5661849" y="4196663"/>
              <a:ext cx="339038" cy="84009"/>
              <a:chOff x="3267075" y="3733800"/>
              <a:chExt cx="1076325" cy="381000"/>
            </a:xfrm>
            <a:solidFill>
              <a:schemeClr val="bg1">
                <a:lumMod val="50000"/>
              </a:schemeClr>
            </a:solidFill>
          </p:grpSpPr>
          <p:sp>
            <p:nvSpPr>
              <p:cNvPr id="70" name="Line 25"/>
              <p:cNvSpPr>
                <a:spLocks noChangeShapeType="1"/>
              </p:cNvSpPr>
              <p:nvPr/>
            </p:nvSpPr>
            <p:spPr bwMode="gray">
              <a:xfrm>
                <a:off x="3267075" y="3733800"/>
                <a:ext cx="0" cy="381000"/>
              </a:xfrm>
              <a:prstGeom prst="line">
                <a:avLst/>
              </a:prstGeom>
              <a:grp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kumimoji="0" lang="ja-JP" altLang="en-US" sz="1400" kern="0">
                  <a:solidFill>
                    <a:srgbClr val="000000"/>
                  </a:solidFill>
                  <a:cs typeface="Arial"/>
                  <a:sym typeface="Arial"/>
                  <a:rtl val="0"/>
                </a:endParaRPr>
              </a:p>
            </p:txBody>
          </p:sp>
          <p:sp>
            <p:nvSpPr>
              <p:cNvPr id="71" name="Line 26"/>
              <p:cNvSpPr>
                <a:spLocks noChangeShapeType="1"/>
              </p:cNvSpPr>
              <p:nvPr/>
            </p:nvSpPr>
            <p:spPr bwMode="gray">
              <a:xfrm>
                <a:off x="4343400" y="3733800"/>
                <a:ext cx="0" cy="381000"/>
              </a:xfrm>
              <a:prstGeom prst="line">
                <a:avLst/>
              </a:prstGeom>
              <a:grp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kumimoji="0" lang="ja-JP" altLang="en-US" sz="1400" kern="0">
                  <a:solidFill>
                    <a:srgbClr val="000000"/>
                  </a:solidFill>
                  <a:cs typeface="Arial"/>
                  <a:sym typeface="Arial"/>
                  <a:rtl val="0"/>
                </a:endParaRPr>
              </a:p>
            </p:txBody>
          </p:sp>
        </p:grpSp>
        <p:grpSp>
          <p:nvGrpSpPr>
            <p:cNvPr id="50" name="グループ化 49"/>
            <p:cNvGrpSpPr/>
            <p:nvPr/>
          </p:nvGrpSpPr>
          <p:grpSpPr bwMode="auto">
            <a:xfrm>
              <a:off x="6965993" y="4213098"/>
              <a:ext cx="339038" cy="84009"/>
              <a:chOff x="3267075" y="3733800"/>
              <a:chExt cx="1076325" cy="381000"/>
            </a:xfrm>
            <a:solidFill>
              <a:schemeClr val="bg1">
                <a:lumMod val="50000"/>
              </a:schemeClr>
            </a:solidFill>
          </p:grpSpPr>
          <p:sp>
            <p:nvSpPr>
              <p:cNvPr id="65" name="Line 25"/>
              <p:cNvSpPr>
                <a:spLocks noChangeShapeType="1"/>
              </p:cNvSpPr>
              <p:nvPr/>
            </p:nvSpPr>
            <p:spPr bwMode="gray">
              <a:xfrm>
                <a:off x="3267075" y="3733800"/>
                <a:ext cx="0" cy="381000"/>
              </a:xfrm>
              <a:prstGeom prst="line">
                <a:avLst/>
              </a:prstGeom>
              <a:grp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kumimoji="0" lang="ja-JP" altLang="en-US" sz="1400" kern="0">
                  <a:solidFill>
                    <a:srgbClr val="000000"/>
                  </a:solidFill>
                  <a:cs typeface="Arial"/>
                  <a:sym typeface="Arial"/>
                  <a:rtl val="0"/>
                </a:endParaRPr>
              </a:p>
            </p:txBody>
          </p:sp>
          <p:sp>
            <p:nvSpPr>
              <p:cNvPr id="66" name="Line 26"/>
              <p:cNvSpPr>
                <a:spLocks noChangeShapeType="1"/>
              </p:cNvSpPr>
              <p:nvPr/>
            </p:nvSpPr>
            <p:spPr bwMode="gray">
              <a:xfrm>
                <a:off x="4343400" y="3733800"/>
                <a:ext cx="0" cy="381000"/>
              </a:xfrm>
              <a:prstGeom prst="line">
                <a:avLst/>
              </a:prstGeom>
              <a:grp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kumimoji="0" lang="ja-JP" altLang="en-US" sz="1400" kern="0">
                  <a:solidFill>
                    <a:srgbClr val="000000"/>
                  </a:solidFill>
                  <a:cs typeface="Arial"/>
                  <a:sym typeface="Arial"/>
                  <a:rtl val="0"/>
                </a:endParaRPr>
              </a:p>
            </p:txBody>
          </p:sp>
        </p:grpSp>
        <p:grpSp>
          <p:nvGrpSpPr>
            <p:cNvPr id="51" name="グループ化 50"/>
            <p:cNvGrpSpPr/>
            <p:nvPr/>
          </p:nvGrpSpPr>
          <p:grpSpPr bwMode="auto">
            <a:xfrm>
              <a:off x="8305751" y="4213098"/>
              <a:ext cx="339038" cy="84009"/>
              <a:chOff x="3267075" y="3733800"/>
              <a:chExt cx="1076325" cy="381000"/>
            </a:xfrm>
            <a:solidFill>
              <a:schemeClr val="bg1">
                <a:lumMod val="50000"/>
              </a:schemeClr>
            </a:solidFill>
          </p:grpSpPr>
          <p:sp>
            <p:nvSpPr>
              <p:cNvPr id="60" name="Line 25"/>
              <p:cNvSpPr>
                <a:spLocks noChangeShapeType="1"/>
              </p:cNvSpPr>
              <p:nvPr/>
            </p:nvSpPr>
            <p:spPr bwMode="gray">
              <a:xfrm>
                <a:off x="3267075" y="3733800"/>
                <a:ext cx="0" cy="381000"/>
              </a:xfrm>
              <a:prstGeom prst="line">
                <a:avLst/>
              </a:prstGeom>
              <a:grp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kumimoji="0" lang="ja-JP" altLang="en-US" sz="1400" kern="0">
                  <a:solidFill>
                    <a:srgbClr val="000000"/>
                  </a:solidFill>
                  <a:cs typeface="Arial"/>
                  <a:sym typeface="Arial"/>
                  <a:rtl val="0"/>
                </a:endParaRPr>
              </a:p>
            </p:txBody>
          </p:sp>
          <p:sp>
            <p:nvSpPr>
              <p:cNvPr id="61" name="Line 26"/>
              <p:cNvSpPr>
                <a:spLocks noChangeShapeType="1"/>
              </p:cNvSpPr>
              <p:nvPr/>
            </p:nvSpPr>
            <p:spPr bwMode="gray">
              <a:xfrm>
                <a:off x="4343400" y="3733800"/>
                <a:ext cx="0" cy="381000"/>
              </a:xfrm>
              <a:prstGeom prst="line">
                <a:avLst/>
              </a:prstGeom>
              <a:grp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kumimoji="0" lang="ja-JP" altLang="en-US" sz="1400" kern="0">
                  <a:solidFill>
                    <a:srgbClr val="000000"/>
                  </a:solidFill>
                  <a:cs typeface="Arial"/>
                  <a:sym typeface="Arial"/>
                  <a:rtl val="0"/>
                </a:endParaRPr>
              </a:p>
            </p:txBody>
          </p:sp>
        </p:grpSp>
        <p:cxnSp>
          <p:nvCxnSpPr>
            <p:cNvPr id="52" name="直線矢印コネクタ 51"/>
            <p:cNvCxnSpPr/>
            <p:nvPr/>
          </p:nvCxnSpPr>
          <p:spPr>
            <a:xfrm flipH="1">
              <a:off x="5796788" y="3212861"/>
              <a:ext cx="911233" cy="418254"/>
            </a:xfrm>
            <a:prstGeom prst="straightConnector1">
              <a:avLst/>
            </a:prstGeom>
            <a:ln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矢印コネクタ 52"/>
            <p:cNvCxnSpPr/>
            <p:nvPr/>
          </p:nvCxnSpPr>
          <p:spPr>
            <a:xfrm>
              <a:off x="7547816" y="3212861"/>
              <a:ext cx="912821" cy="470535"/>
            </a:xfrm>
            <a:prstGeom prst="straightConnector1">
              <a:avLst/>
            </a:prstGeom>
            <a:ln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矢印コネクタ 53"/>
            <p:cNvCxnSpPr/>
            <p:nvPr/>
          </p:nvCxnSpPr>
          <p:spPr>
            <a:xfrm flipH="1">
              <a:off x="7122362" y="3202405"/>
              <a:ext cx="12700" cy="515846"/>
            </a:xfrm>
            <a:prstGeom prst="straightConnector1">
              <a:avLst/>
            </a:prstGeom>
            <a:ln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角丸四角形 54"/>
            <p:cNvSpPr/>
            <p:nvPr/>
          </p:nvSpPr>
          <p:spPr>
            <a:xfrm>
              <a:off x="6315905" y="4485050"/>
              <a:ext cx="1801829" cy="24282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ja-JP" altLang="en-US" sz="1100" dirty="0">
                  <a:solidFill>
                    <a:srgbClr val="000000"/>
                  </a:solidFill>
                  <a:latin typeface="HGPｺﾞｼｯｸE" pitchFamily="50" charset="-128"/>
                  <a:ea typeface="HGPｺﾞｼｯｸE" pitchFamily="50" charset="-128"/>
                  <a:sym typeface="Arial"/>
                  <a:rtl val="0"/>
                </a:rPr>
                <a:t>複数の部下</a:t>
              </a:r>
            </a:p>
          </p:txBody>
        </p:sp>
        <p:sp>
          <p:nvSpPr>
            <p:cNvPr id="56" name="角丸四角形 55"/>
            <p:cNvSpPr/>
            <p:nvPr/>
          </p:nvSpPr>
          <p:spPr>
            <a:xfrm>
              <a:off x="6696908" y="2978175"/>
              <a:ext cx="863608" cy="241658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ja-JP" altLang="en-US" sz="1100" dirty="0">
                  <a:solidFill>
                    <a:srgbClr val="000000"/>
                  </a:solidFill>
                  <a:latin typeface="HGPｺﾞｼｯｸE" pitchFamily="50" charset="-128"/>
                  <a:ea typeface="HGPｺﾞｼｯｸE" pitchFamily="50" charset="-128"/>
                  <a:sym typeface="Arial"/>
                  <a:rtl val="0"/>
                </a:rPr>
                <a:t>マネジャー</a:t>
              </a:r>
            </a:p>
          </p:txBody>
        </p:sp>
      </p:grpSp>
      <p:sp>
        <p:nvSpPr>
          <p:cNvPr id="77" name="正方形/長方形 76"/>
          <p:cNvSpPr/>
          <p:nvPr/>
        </p:nvSpPr>
        <p:spPr>
          <a:xfrm>
            <a:off x="6737350" y="3395665"/>
            <a:ext cx="1862138" cy="352425"/>
          </a:xfrm>
          <a:prstGeom prst="rect">
            <a:avLst/>
          </a:prstGeom>
          <a:solidFill>
            <a:srgbClr val="00206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000" b="1" kern="0" dirty="0">
                <a:solidFill>
                  <a:srgbClr val="FFFFFF"/>
                </a:solidFill>
                <a:sym typeface="Arial"/>
                <a:rtl val="0"/>
              </a:rPr>
              <a:t>生産性の向上</a:t>
            </a:r>
          </a:p>
        </p:txBody>
      </p:sp>
      <p:sp>
        <p:nvSpPr>
          <p:cNvPr id="79" name="円形吹き出し 78"/>
          <p:cNvSpPr/>
          <p:nvPr/>
        </p:nvSpPr>
        <p:spPr>
          <a:xfrm>
            <a:off x="4298952" y="4505325"/>
            <a:ext cx="1666875" cy="844550"/>
          </a:xfrm>
          <a:prstGeom prst="wedgeEllipseCallout">
            <a:avLst>
              <a:gd name="adj1" fmla="val 54084"/>
              <a:gd name="adj2" fmla="val -4346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kern="0" dirty="0">
                <a:solidFill>
                  <a:srgbClr val="000000"/>
                </a:solidFill>
                <a:sym typeface="Arial"/>
                <a:rtl val="0"/>
              </a:rPr>
              <a:t>具体的な　　チャレンジ行動がわかった！</a:t>
            </a:r>
            <a:endParaRPr lang="en-US" altLang="ja-JP" sz="1200" kern="0" dirty="0">
              <a:solidFill>
                <a:srgbClr val="000000"/>
              </a:solidFill>
              <a:sym typeface="Arial"/>
              <a:rtl val="0"/>
            </a:endParaRPr>
          </a:p>
        </p:txBody>
      </p:sp>
      <p:pic>
        <p:nvPicPr>
          <p:cNvPr id="278538" name="図 8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5677" y="3038477"/>
            <a:ext cx="1192213" cy="792163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円形吹き出し 82"/>
          <p:cNvSpPr/>
          <p:nvPr/>
        </p:nvSpPr>
        <p:spPr>
          <a:xfrm>
            <a:off x="4822825" y="1651000"/>
            <a:ext cx="2038350" cy="1062038"/>
          </a:xfrm>
          <a:prstGeom prst="wedgeEllipseCallout">
            <a:avLst>
              <a:gd name="adj1" fmla="val 65364"/>
              <a:gd name="adj2" fmla="val 1392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kern="0" dirty="0">
                <a:solidFill>
                  <a:srgbClr val="000000"/>
                </a:solidFill>
                <a:sym typeface="Arial"/>
                <a:rtl val="0"/>
              </a:rPr>
              <a:t>上司として努力　　すべき行動が　　　　理解出来た！</a:t>
            </a:r>
            <a:endParaRPr lang="en-US" altLang="ja-JP" sz="1200" kern="0" dirty="0">
              <a:solidFill>
                <a:srgbClr val="000000"/>
              </a:solidFill>
              <a:sym typeface="Arial"/>
              <a:rtl val="0"/>
            </a:endParaRPr>
          </a:p>
        </p:txBody>
      </p:sp>
      <p:sp>
        <p:nvSpPr>
          <p:cNvPr id="84" name="テキスト ボックス 20"/>
          <p:cNvSpPr txBox="1">
            <a:spLocks noChangeArrowheads="1"/>
          </p:cNvSpPr>
          <p:nvPr/>
        </p:nvSpPr>
        <p:spPr bwMode="auto">
          <a:xfrm>
            <a:off x="657225" y="5780088"/>
            <a:ext cx="8745538" cy="104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ja-JP" altLang="en-US" sz="2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職場における相性を重視しながら、</a:t>
            </a:r>
            <a:r>
              <a:rPr kumimoji="0"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マネジャーとその部下の生産性を向上させる</a:t>
            </a:r>
            <a:r>
              <a:rPr kumimoji="0" lang="ja-JP" altLang="en-US" sz="2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ための具体的なステップを提供します</a:t>
            </a:r>
            <a:endParaRPr kumimoji="0" lang="en-US" altLang="ja-JP" sz="24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endParaRPr kumimoji="0" lang="ja-JP" altLang="en-US" sz="14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78541" name="テキスト ボックス 54"/>
          <p:cNvSpPr txBox="1">
            <a:spLocks noChangeArrowheads="1"/>
          </p:cNvSpPr>
          <p:nvPr/>
        </p:nvSpPr>
        <p:spPr bwMode="auto">
          <a:xfrm>
            <a:off x="3498852" y="2660652"/>
            <a:ext cx="11858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0" u="sng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PMF</a:t>
            </a:r>
            <a:r>
              <a:rPr lang="ja-JP" altLang="en-US" sz="1400" u="sng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レポート</a:t>
            </a:r>
            <a:endParaRPr lang="ja-JP" altLang="en-US" sz="1100" u="sng">
              <a:solidFill>
                <a:srgbClr val="0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278542" name="Picture 20" descr="j04326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802" y="1928815"/>
            <a:ext cx="727075" cy="78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8543" name="Picture 80" descr="j043394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538" y="4154488"/>
            <a:ext cx="742950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8544" name="Picture 80" descr="j043394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4192588"/>
            <a:ext cx="742950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8545" name="Picture 80" descr="j043394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4216402"/>
            <a:ext cx="742950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角丸四角形 41"/>
          <p:cNvSpPr/>
          <p:nvPr/>
        </p:nvSpPr>
        <p:spPr>
          <a:xfrm>
            <a:off x="152400" y="200025"/>
            <a:ext cx="4800600" cy="6302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ja-JP" b="1" dirty="0">
                <a:solidFill>
                  <a:srgbClr val="FFFFFF"/>
                </a:solidFill>
              </a:rPr>
              <a:t>Profiles Managerial Fit™ (PMF) </a:t>
            </a:r>
            <a:endParaRPr kumimoji="0" lang="ja-JP" altLang="en-US" b="1" dirty="0">
              <a:solidFill>
                <a:srgbClr val="FFFFFF"/>
              </a:solidFill>
            </a:endParaRPr>
          </a:p>
        </p:txBody>
      </p:sp>
      <p:sp>
        <p:nvSpPr>
          <p:cNvPr id="3" name="フッター プレースホルダー 1">
            <a:extLst>
              <a:ext uri="{FF2B5EF4-FFF2-40B4-BE49-F238E27FC236}">
                <a16:creationId xmlns:a16="http://schemas.microsoft.com/office/drawing/2014/main" id="{A586EB39-C62F-D69E-239A-95C7B705D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61505" y="6569871"/>
            <a:ext cx="3668715" cy="220660"/>
          </a:xfrm>
        </p:spPr>
        <p:txBody>
          <a:bodyPr/>
          <a:lstStyle/>
          <a:p>
            <a:pPr>
              <a:defRPr/>
            </a:pPr>
            <a:r>
              <a:rPr 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Copyright©️ 2023 HRD, Inc. All Rights Reserved. Strictly Confidential.</a:t>
            </a:r>
          </a:p>
        </p:txBody>
      </p:sp>
    </p:spTree>
    <p:extLst>
      <p:ext uri="{BB962C8B-B14F-4D97-AF65-F5344CB8AC3E}">
        <p14:creationId xmlns:p14="http://schemas.microsoft.com/office/powerpoint/2010/main" val="870223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0579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4888" y="1438258"/>
            <a:ext cx="7273925" cy="4830762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円/楕円 6"/>
          <p:cNvSpPr/>
          <p:nvPr/>
        </p:nvSpPr>
        <p:spPr>
          <a:xfrm>
            <a:off x="762000" y="2438402"/>
            <a:ext cx="1968500" cy="720725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000" dirty="0">
                <a:solidFill>
                  <a:srgbClr val="FFFFFF"/>
                </a:solidFill>
              </a:rPr>
              <a:t>レポート</a:t>
            </a:r>
            <a:endParaRPr lang="en-US" altLang="ja-JP" sz="2000" dirty="0">
              <a:solidFill>
                <a:srgbClr val="FFFFFF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000" dirty="0">
                <a:solidFill>
                  <a:srgbClr val="FFFFFF"/>
                </a:solidFill>
              </a:rPr>
              <a:t>イメージ</a:t>
            </a:r>
            <a:endParaRPr lang="en-US" altLang="ja-JP" sz="2000" dirty="0">
              <a:solidFill>
                <a:srgbClr val="FFFFFF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11860" y="5361880"/>
            <a:ext cx="2417762" cy="1184275"/>
          </a:xfrm>
          <a:prstGeom prst="rect">
            <a:avLst/>
          </a:prstGeom>
          <a:solidFill>
            <a:srgbClr val="4BACC6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defTabSz="912813">
              <a:defRPr/>
            </a:pPr>
            <a:r>
              <a:rPr kumimoji="0" lang="ja-JP" altLang="en-US" sz="1400" b="1" kern="0" dirty="0">
                <a:solidFill>
                  <a:prstClr val="white"/>
                </a:solidFill>
                <a:latin typeface="Meiryo UI"/>
                <a:ea typeface="Meiryo UI"/>
                <a:sym typeface="Arial"/>
                <a:rtl val="0"/>
              </a:rPr>
              <a:t>＊</a:t>
            </a:r>
            <a:r>
              <a:rPr kumimoji="0" lang="en-US" altLang="ja-JP" sz="1400" b="1" kern="0" dirty="0">
                <a:solidFill>
                  <a:prstClr val="white"/>
                </a:solidFill>
                <a:latin typeface="Meiryo UI"/>
                <a:ea typeface="Meiryo UI"/>
                <a:sym typeface="Arial"/>
                <a:rtl val="0"/>
              </a:rPr>
              <a:t>PMF</a:t>
            </a:r>
            <a:r>
              <a:rPr kumimoji="0" lang="ja-JP" altLang="en-US" sz="1400" b="1" kern="0" dirty="0">
                <a:solidFill>
                  <a:prstClr val="white"/>
                </a:solidFill>
                <a:latin typeface="Meiryo UI"/>
                <a:ea typeface="Meiryo UI"/>
                <a:sym typeface="Arial"/>
                <a:rtl val="0"/>
              </a:rPr>
              <a:t>メーターが存在</a:t>
            </a:r>
            <a:endParaRPr kumimoji="0" lang="en-US" altLang="ja-JP" sz="1400" b="1" kern="0" dirty="0">
              <a:solidFill>
                <a:prstClr val="white"/>
              </a:solidFill>
              <a:latin typeface="Meiryo UI"/>
              <a:ea typeface="Meiryo UI"/>
              <a:sym typeface="Arial"/>
              <a:rtl val="0"/>
            </a:endParaRPr>
          </a:p>
          <a:p>
            <a:pPr defTabSz="912813">
              <a:defRPr/>
            </a:pPr>
            <a:r>
              <a:rPr kumimoji="0" lang="ja-JP" altLang="en-US" sz="1400" b="1" kern="0" dirty="0">
                <a:solidFill>
                  <a:prstClr val="white"/>
                </a:solidFill>
                <a:latin typeface="Meiryo UI"/>
                <a:ea typeface="Meiryo UI"/>
                <a:sym typeface="Arial"/>
                <a:rtl val="0"/>
              </a:rPr>
              <a:t>＊上司・部下が既に</a:t>
            </a:r>
            <a:r>
              <a:rPr kumimoji="0" lang="en-US" altLang="ja-JP" sz="1400" b="1" kern="0" dirty="0">
                <a:solidFill>
                  <a:prstClr val="white"/>
                </a:solidFill>
                <a:latin typeface="Meiryo UI"/>
                <a:ea typeface="Meiryo UI"/>
                <a:sym typeface="Arial"/>
                <a:rtl val="0"/>
              </a:rPr>
              <a:t>PXT</a:t>
            </a:r>
            <a:r>
              <a:rPr kumimoji="0" lang="ja-JP" altLang="en-US" sz="1400" b="1" kern="0" dirty="0">
                <a:solidFill>
                  <a:prstClr val="white"/>
                </a:solidFill>
                <a:latin typeface="Meiryo UI"/>
                <a:ea typeface="Meiryo UI"/>
                <a:sym typeface="Arial"/>
                <a:rtl val="0"/>
              </a:rPr>
              <a:t>を回答している場合は、再度アセスメントを回答する必要はなし</a:t>
            </a:r>
            <a:endParaRPr kumimoji="0" lang="en-US" altLang="ja-JP" sz="1400" b="1" kern="0" dirty="0">
              <a:solidFill>
                <a:prstClr val="white"/>
              </a:solidFill>
              <a:latin typeface="Meiryo UI"/>
              <a:ea typeface="Meiryo UI"/>
              <a:sym typeface="Arial"/>
              <a:rtl val="0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52400" y="350833"/>
            <a:ext cx="4800600" cy="6302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ja-JP" b="1" dirty="0">
                <a:solidFill>
                  <a:srgbClr val="FFFFFF"/>
                </a:solidFill>
              </a:rPr>
              <a:t>Profiles Managerial Fit™ (PMF) </a:t>
            </a:r>
            <a:endParaRPr kumimoji="0" lang="ja-JP" altLang="en-US" b="1" dirty="0">
              <a:solidFill>
                <a:srgbClr val="FFFFFF"/>
              </a:solidFill>
            </a:endParaRPr>
          </a:p>
        </p:txBody>
      </p:sp>
      <p:sp>
        <p:nvSpPr>
          <p:cNvPr id="3" name="フッター プレースホルダー 1">
            <a:extLst>
              <a:ext uri="{FF2B5EF4-FFF2-40B4-BE49-F238E27FC236}">
                <a16:creationId xmlns:a16="http://schemas.microsoft.com/office/drawing/2014/main" id="{BFC53FFD-93AE-C345-56B0-1E14C06FF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61505" y="6569871"/>
            <a:ext cx="3668715" cy="220660"/>
          </a:xfrm>
        </p:spPr>
        <p:txBody>
          <a:bodyPr/>
          <a:lstStyle/>
          <a:p>
            <a:pPr>
              <a:defRPr/>
            </a:pPr>
            <a:r>
              <a:rPr 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Copyright©️ 2023 HRD, Inc. All Rights Reserved. Strictly Confidential.</a:t>
            </a:r>
          </a:p>
        </p:txBody>
      </p:sp>
    </p:spTree>
    <p:extLst>
      <p:ext uri="{BB962C8B-B14F-4D97-AF65-F5344CB8AC3E}">
        <p14:creationId xmlns:p14="http://schemas.microsoft.com/office/powerpoint/2010/main" val="1945686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/>
          <p:cNvSpPr txBox="1">
            <a:spLocks/>
          </p:cNvSpPr>
          <p:nvPr/>
        </p:nvSpPr>
        <p:spPr bwMode="auto">
          <a:xfrm>
            <a:off x="1296988" y="-304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r">
              <a:defRPr/>
            </a:pPr>
            <a:r>
              <a:rPr lang="en-US" altLang="ja-JP" sz="2000" b="1" kern="0" dirty="0" err="1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ProfileXT</a:t>
            </a:r>
            <a:r>
              <a:rPr lang="en-US" altLang="ja-JP" sz="2000" b="1" ker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®</a:t>
            </a:r>
            <a:r>
              <a:rPr lang="ja-JP" altLang="en-US" sz="2000" b="1" ker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en-US" altLang="ja-JP" sz="2000" b="1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PMF</a:t>
            </a:r>
            <a:r>
              <a:rPr lang="ja-JP" altLang="en-US" sz="2000" b="1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のスコアについて</a:t>
            </a:r>
            <a:r>
              <a:rPr lang="ja-JP" altLang="en-US" sz="3200" b="1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ja-JP" altLang="en-US" sz="2800" u="sng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8160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89561"/>
            <a:ext cx="3048000" cy="2771775"/>
          </a:xfrm>
          <a:prstGeom prst="rect">
            <a:avLst/>
          </a:prstGeom>
          <a:noFill/>
          <a:ln w="25400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1604" name="図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6220" y="2244950"/>
            <a:ext cx="5746750" cy="43370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円/楕円 9"/>
          <p:cNvSpPr/>
          <p:nvPr/>
        </p:nvSpPr>
        <p:spPr>
          <a:xfrm>
            <a:off x="1046163" y="924373"/>
            <a:ext cx="1968500" cy="720725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000" dirty="0"/>
              <a:t>PXT</a:t>
            </a:r>
          </a:p>
        </p:txBody>
      </p:sp>
      <p:sp>
        <p:nvSpPr>
          <p:cNvPr id="11" name="円/楕円 10"/>
          <p:cNvSpPr/>
          <p:nvPr/>
        </p:nvSpPr>
        <p:spPr>
          <a:xfrm>
            <a:off x="5812970" y="1180420"/>
            <a:ext cx="1968500" cy="720725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000" dirty="0"/>
              <a:t>PMF</a:t>
            </a:r>
          </a:p>
        </p:txBody>
      </p:sp>
      <p:sp>
        <p:nvSpPr>
          <p:cNvPr id="3" name="左カーブ矢印 2"/>
          <p:cNvSpPr/>
          <p:nvPr/>
        </p:nvSpPr>
        <p:spPr>
          <a:xfrm rot="19208013" flipH="1">
            <a:off x="3035754" y="4439332"/>
            <a:ext cx="447675" cy="81121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685801" y="5181601"/>
            <a:ext cx="2689225" cy="758825"/>
          </a:xfrm>
          <a:prstGeom prst="rect">
            <a:avLst/>
          </a:prstGeom>
          <a:solidFill>
            <a:srgbClr val="4BACC6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defTabSz="912813">
              <a:defRPr/>
            </a:pPr>
            <a:r>
              <a:rPr kumimoji="0" lang="ja-JP" altLang="en-US" sz="1400" b="1" kern="0" dirty="0">
                <a:solidFill>
                  <a:prstClr val="white"/>
                </a:solidFill>
                <a:latin typeface="Meiryo UI"/>
                <a:ea typeface="Meiryo UI"/>
                <a:sym typeface="Arial"/>
                <a:rtl val="0"/>
              </a:rPr>
              <a:t>＊</a:t>
            </a:r>
            <a:r>
              <a:rPr kumimoji="0" lang="en-US" altLang="ja-JP" sz="1400" b="1" kern="0" dirty="0">
                <a:solidFill>
                  <a:prstClr val="white"/>
                </a:solidFill>
                <a:latin typeface="Meiryo UI"/>
                <a:ea typeface="Meiryo UI"/>
                <a:sym typeface="Arial"/>
                <a:rtl val="0"/>
              </a:rPr>
              <a:t>PXT</a:t>
            </a:r>
            <a:r>
              <a:rPr kumimoji="0" lang="ja-JP" altLang="en-US" sz="1400" b="1" kern="0" dirty="0">
                <a:solidFill>
                  <a:prstClr val="white"/>
                </a:solidFill>
                <a:latin typeface="Meiryo UI"/>
                <a:ea typeface="Meiryo UI"/>
                <a:sym typeface="Arial"/>
                <a:rtl val="0"/>
              </a:rPr>
              <a:t>の行動特性が</a:t>
            </a:r>
            <a:endParaRPr kumimoji="0" lang="en-US" altLang="ja-JP" sz="1400" b="1" kern="0" dirty="0">
              <a:solidFill>
                <a:prstClr val="white"/>
              </a:solidFill>
              <a:latin typeface="Meiryo UI"/>
              <a:ea typeface="Meiryo UI"/>
              <a:sym typeface="Arial"/>
              <a:rtl val="0"/>
            </a:endParaRPr>
          </a:p>
          <a:p>
            <a:pPr defTabSz="912813">
              <a:defRPr/>
            </a:pPr>
            <a:r>
              <a:rPr kumimoji="0" lang="ja-JP" altLang="en-US" sz="1400" b="1" kern="0" dirty="0">
                <a:solidFill>
                  <a:prstClr val="white"/>
                </a:solidFill>
                <a:latin typeface="Meiryo UI"/>
                <a:ea typeface="Meiryo UI"/>
                <a:sym typeface="Arial"/>
                <a:rtl val="0"/>
              </a:rPr>
              <a:t>　 </a:t>
            </a:r>
            <a:r>
              <a:rPr kumimoji="0" lang="en-US" altLang="ja-JP" sz="1400" b="1" kern="0" dirty="0">
                <a:solidFill>
                  <a:prstClr val="white"/>
                </a:solidFill>
                <a:latin typeface="Meiryo UI"/>
                <a:ea typeface="Meiryo UI"/>
                <a:sym typeface="Arial"/>
                <a:rtl val="0"/>
              </a:rPr>
              <a:t>PMF</a:t>
            </a:r>
            <a:r>
              <a:rPr kumimoji="0" lang="ja-JP" altLang="en-US" sz="1400" b="1" kern="0" dirty="0">
                <a:solidFill>
                  <a:prstClr val="white"/>
                </a:solidFill>
                <a:latin typeface="Meiryo UI"/>
                <a:ea typeface="Meiryo UI"/>
                <a:sym typeface="Arial"/>
                <a:rtl val="0"/>
              </a:rPr>
              <a:t>のスコアと連動しています</a:t>
            </a:r>
            <a:endParaRPr kumimoji="0" lang="en-US" altLang="ja-JP" sz="1400" b="1" kern="0" dirty="0">
              <a:solidFill>
                <a:prstClr val="white"/>
              </a:solidFill>
              <a:latin typeface="Meiryo UI"/>
              <a:ea typeface="Meiryo UI"/>
              <a:sym typeface="Arial"/>
              <a:rtl val="0"/>
            </a:endParaRPr>
          </a:p>
        </p:txBody>
      </p:sp>
      <p:sp>
        <p:nvSpPr>
          <p:cNvPr id="13" name="角丸四角形 12"/>
          <p:cNvSpPr/>
          <p:nvPr/>
        </p:nvSpPr>
        <p:spPr bwMode="auto">
          <a:xfrm>
            <a:off x="4769984" y="2594881"/>
            <a:ext cx="1303337" cy="388938"/>
          </a:xfrm>
          <a:prstGeom prst="roundRect">
            <a:avLst/>
          </a:prstGeom>
          <a:solidFill>
            <a:schemeClr val="bg1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ja-JP" altLang="en-US" sz="1600" dirty="0">
                <a:solidFill>
                  <a:srgbClr val="000000"/>
                </a:solidFill>
                <a:latin typeface="HGPｺﾞｼｯｸE" pitchFamily="50" charset="-128"/>
                <a:ea typeface="HGPｺﾞｼｯｸE" pitchFamily="50" charset="-128"/>
                <a:sym typeface="Arial"/>
                <a:rtl val="0"/>
              </a:rPr>
              <a:t>主張性</a:t>
            </a:r>
            <a:endParaRPr lang="en-US" altLang="ja-JP" sz="1600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  <a:sym typeface="Arial"/>
              <a:rtl val="0"/>
            </a:endParaRPr>
          </a:p>
        </p:txBody>
      </p:sp>
      <p:sp>
        <p:nvSpPr>
          <p:cNvPr id="14" name="角丸四角形 13"/>
          <p:cNvSpPr/>
          <p:nvPr/>
        </p:nvSpPr>
        <p:spPr bwMode="auto">
          <a:xfrm>
            <a:off x="4769984" y="3283856"/>
            <a:ext cx="1303337" cy="387350"/>
          </a:xfrm>
          <a:prstGeom prst="roundRect">
            <a:avLst/>
          </a:prstGeom>
          <a:solidFill>
            <a:schemeClr val="bg1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ja-JP" altLang="en-US" sz="1600" dirty="0">
                <a:solidFill>
                  <a:srgbClr val="000000"/>
                </a:solidFill>
                <a:latin typeface="HGPｺﾞｼｯｸE" pitchFamily="50" charset="-128"/>
                <a:ea typeface="HGPｺﾞｼｯｸE" pitchFamily="50" charset="-128"/>
                <a:sym typeface="Arial"/>
                <a:rtl val="0"/>
              </a:rPr>
              <a:t>独立性</a:t>
            </a:r>
            <a:endParaRPr lang="en-US" altLang="ja-JP" sz="1600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  <a:sym typeface="Arial"/>
              <a:rtl val="0"/>
            </a:endParaRPr>
          </a:p>
        </p:txBody>
      </p:sp>
      <p:sp>
        <p:nvSpPr>
          <p:cNvPr id="15" name="角丸四角形 14"/>
          <p:cNvSpPr/>
          <p:nvPr/>
        </p:nvSpPr>
        <p:spPr bwMode="auto">
          <a:xfrm>
            <a:off x="4793795" y="4007756"/>
            <a:ext cx="1301750" cy="387350"/>
          </a:xfrm>
          <a:prstGeom prst="roundRect">
            <a:avLst/>
          </a:prstGeom>
          <a:solidFill>
            <a:schemeClr val="bg1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ja-JP" altLang="en-US" sz="1600" dirty="0">
                <a:solidFill>
                  <a:srgbClr val="000000"/>
                </a:solidFill>
                <a:latin typeface="HGPｺﾞｼｯｸE" pitchFamily="50" charset="-128"/>
                <a:ea typeface="HGPｺﾞｼｯｸE" pitchFamily="50" charset="-128"/>
                <a:sym typeface="Arial"/>
                <a:rtl val="0"/>
              </a:rPr>
              <a:t>組織従順性</a:t>
            </a:r>
            <a:endParaRPr lang="en-US" altLang="ja-JP" sz="1600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  <a:sym typeface="Arial"/>
              <a:rtl val="0"/>
            </a:endParaRPr>
          </a:p>
        </p:txBody>
      </p:sp>
      <p:sp>
        <p:nvSpPr>
          <p:cNvPr id="16" name="角丸四角形 15"/>
          <p:cNvSpPr/>
          <p:nvPr/>
        </p:nvSpPr>
        <p:spPr bwMode="auto">
          <a:xfrm>
            <a:off x="4769984" y="4655456"/>
            <a:ext cx="1303337" cy="387350"/>
          </a:xfrm>
          <a:prstGeom prst="roundRect">
            <a:avLst/>
          </a:prstGeom>
          <a:solidFill>
            <a:schemeClr val="bg1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ja-JP" altLang="en-US" sz="1600" dirty="0">
                <a:solidFill>
                  <a:srgbClr val="000000"/>
                </a:solidFill>
                <a:latin typeface="HGPｺﾞｼｯｸE" pitchFamily="50" charset="-128"/>
                <a:ea typeface="HGPｺﾞｼｯｸE" pitchFamily="50" charset="-128"/>
                <a:sym typeface="Arial"/>
                <a:rtl val="0"/>
              </a:rPr>
              <a:t>態度</a:t>
            </a:r>
            <a:endParaRPr lang="en-US" altLang="ja-JP" sz="1600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  <a:sym typeface="Arial"/>
              <a:rtl val="0"/>
            </a:endParaRPr>
          </a:p>
        </p:txBody>
      </p:sp>
      <p:sp>
        <p:nvSpPr>
          <p:cNvPr id="17" name="角丸四角形 16"/>
          <p:cNvSpPr/>
          <p:nvPr/>
        </p:nvSpPr>
        <p:spPr bwMode="auto">
          <a:xfrm>
            <a:off x="4769984" y="5303156"/>
            <a:ext cx="1303337" cy="387350"/>
          </a:xfrm>
          <a:prstGeom prst="roundRect">
            <a:avLst/>
          </a:prstGeom>
          <a:solidFill>
            <a:schemeClr val="bg1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ja-JP" altLang="en-US" sz="1600" dirty="0">
                <a:solidFill>
                  <a:srgbClr val="000000"/>
                </a:solidFill>
                <a:latin typeface="HGPｺﾞｼｯｸE" pitchFamily="50" charset="-128"/>
                <a:ea typeface="HGPｺﾞｼｯｸE" pitchFamily="50" charset="-128"/>
                <a:sym typeface="Arial"/>
                <a:rtl val="0"/>
              </a:rPr>
              <a:t>決断性</a:t>
            </a:r>
            <a:endParaRPr lang="en-US" altLang="ja-JP" sz="1600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  <a:sym typeface="Arial"/>
              <a:rtl val="0"/>
            </a:endParaRPr>
          </a:p>
        </p:txBody>
      </p:sp>
      <p:sp>
        <p:nvSpPr>
          <p:cNvPr id="18" name="角丸四角形 17"/>
          <p:cNvSpPr/>
          <p:nvPr/>
        </p:nvSpPr>
        <p:spPr bwMode="auto">
          <a:xfrm>
            <a:off x="4793795" y="5996895"/>
            <a:ext cx="1301750" cy="388937"/>
          </a:xfrm>
          <a:prstGeom prst="roundRect">
            <a:avLst/>
          </a:prstGeom>
          <a:solidFill>
            <a:schemeClr val="bg1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ja-JP" altLang="en-US" sz="1400" dirty="0">
                <a:solidFill>
                  <a:srgbClr val="000000"/>
                </a:solidFill>
                <a:latin typeface="HGPｺﾞｼｯｸE" pitchFamily="50" charset="-128"/>
                <a:ea typeface="HGPｺﾞｼｯｸE" pitchFamily="50" charset="-128"/>
                <a:sym typeface="Arial"/>
                <a:rtl val="0"/>
              </a:rPr>
              <a:t>判断の客観性</a:t>
            </a:r>
            <a:endParaRPr lang="en-US" altLang="ja-JP" sz="1400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  <a:sym typeface="Arial"/>
              <a:rtl val="0"/>
            </a:endParaRPr>
          </a:p>
        </p:txBody>
      </p:sp>
      <p:sp>
        <p:nvSpPr>
          <p:cNvPr id="19" name="タイトル 1"/>
          <p:cNvSpPr txBox="1">
            <a:spLocks/>
          </p:cNvSpPr>
          <p:nvPr/>
        </p:nvSpPr>
        <p:spPr>
          <a:xfrm>
            <a:off x="4530270" y="2245631"/>
            <a:ext cx="1828800" cy="2555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ja-JP" altLang="en-US" sz="11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▼</a:t>
            </a:r>
            <a:r>
              <a:rPr lang="en-US" altLang="ja-JP" sz="11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PXT</a:t>
            </a:r>
            <a:r>
              <a:rPr lang="ja-JP" altLang="en-US" sz="11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・行動特性</a:t>
            </a:r>
          </a:p>
        </p:txBody>
      </p:sp>
      <p:sp>
        <p:nvSpPr>
          <p:cNvPr id="20" name="角丸四角形 19"/>
          <p:cNvSpPr/>
          <p:nvPr/>
        </p:nvSpPr>
        <p:spPr>
          <a:xfrm>
            <a:off x="152400" y="127454"/>
            <a:ext cx="4800600" cy="630238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ja-JP" b="1" dirty="0">
                <a:solidFill>
                  <a:srgbClr val="FFFFFF"/>
                </a:solidFill>
              </a:rPr>
              <a:t>Profiles Managerial Fit™ (PMF) </a:t>
            </a:r>
            <a:endParaRPr kumimoji="0" lang="ja-JP" altLang="en-US" b="1" dirty="0">
              <a:solidFill>
                <a:srgbClr val="FFFFFF"/>
              </a:solidFill>
            </a:endParaRPr>
          </a:p>
        </p:txBody>
      </p:sp>
      <p:sp>
        <p:nvSpPr>
          <p:cNvPr id="4" name="フッター プレースホルダー 1">
            <a:extLst>
              <a:ext uri="{FF2B5EF4-FFF2-40B4-BE49-F238E27FC236}">
                <a16:creationId xmlns:a16="http://schemas.microsoft.com/office/drawing/2014/main" id="{583EA6AA-CAC7-8B70-A767-86AF09A23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14663" y="6661377"/>
            <a:ext cx="3668715" cy="220660"/>
          </a:xfrm>
        </p:spPr>
        <p:txBody>
          <a:bodyPr/>
          <a:lstStyle/>
          <a:p>
            <a:pPr>
              <a:defRPr/>
            </a:pPr>
            <a:r>
              <a:rPr 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Copyright©️ 2023 HRD, Inc. All Rights Reserved. Strictly Confidential.</a:t>
            </a:r>
          </a:p>
        </p:txBody>
      </p:sp>
    </p:spTree>
    <p:extLst>
      <p:ext uri="{BB962C8B-B14F-4D97-AF65-F5344CB8AC3E}">
        <p14:creationId xmlns:p14="http://schemas.microsoft.com/office/powerpoint/2010/main" val="3444564672"/>
      </p:ext>
    </p:extLst>
  </p:cSld>
  <p:clrMapOvr>
    <a:masterClrMapping/>
  </p:clrMapOvr>
</p:sld>
</file>

<file path=ppt/theme/theme1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cd2a911-04af-4728-8a4a-48cdad16d67e">
      <Terms xmlns="http://schemas.microsoft.com/office/infopath/2007/PartnerControls"/>
    </lcf76f155ced4ddcb4097134ff3c332f>
    <_x5951__x7d04__x66f8__x756a__x53f7_ xmlns="ecd2a911-04af-4728-8a4a-48cdad16d67e" xsi:nil="true"/>
    <TaxCatchAll xmlns="0cec52fe-58ff-46f5-99cb-620ef23623c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A42336783F56D41ADBFF25E04B830F8" ma:contentTypeVersion="18" ma:contentTypeDescription="新しいドキュメントを作成します。" ma:contentTypeScope="" ma:versionID="3297854d51de735aa12d003c0ee11ba3">
  <xsd:schema xmlns:xsd="http://www.w3.org/2001/XMLSchema" xmlns:xs="http://www.w3.org/2001/XMLSchema" xmlns:p="http://schemas.microsoft.com/office/2006/metadata/properties" xmlns:ns2="ecd2a911-04af-4728-8a4a-48cdad16d67e" xmlns:ns3="0cec52fe-58ff-46f5-99cb-620ef23623c4" targetNamespace="http://schemas.microsoft.com/office/2006/metadata/properties" ma:root="true" ma:fieldsID="d65dece6cebea69de3a7ccbd6d4c1770" ns2:_="" ns3:_="">
    <xsd:import namespace="ecd2a911-04af-4728-8a4a-48cdad16d67e"/>
    <xsd:import namespace="0cec52fe-58ff-46f5-99cb-620ef23623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_x5951__x7d04__x66f8__x756a__x53f7_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d2a911-04af-4728-8a4a-48cdad16d6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_x5951__x7d04__x66f8__x756a__x53f7_" ma:index="21" nillable="true" ma:displayName="Vimeo URL" ma:description="PWなし　限定公開のURLです。" ma:format="Dropdown" ma:internalName="_x5951__x7d04__x66f8__x756a__x53f7_">
      <xsd:simpleType>
        <xsd:restriction base="dms:Text">
          <xsd:maxLength value="255"/>
        </xsd:restriction>
      </xsd:simpleType>
    </xsd:element>
    <xsd:element name="lcf76f155ced4ddcb4097134ff3c332f" ma:index="23" nillable="true" ma:taxonomy="true" ma:internalName="lcf76f155ced4ddcb4097134ff3c332f" ma:taxonomyFieldName="MediaServiceImageTags" ma:displayName="画像タグ" ma:readOnly="false" ma:fieldId="{5cf76f15-5ced-4ddc-b409-7134ff3c332f}" ma:taxonomyMulti="true" ma:sspId="e44628f4-24c6-4305-8e41-3b91c20c1f3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ec52fe-58ff-46f5-99cb-620ef23623c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6d4e38b3-ff04-49ed-8246-121a149f1efc}" ma:internalName="TaxCatchAll" ma:showField="CatchAllData" ma:web="0cec52fe-58ff-46f5-99cb-620ef23623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A0DCED1-1106-4BB2-ABCF-9D20B60DF9A3}">
  <ds:schemaRefs>
    <ds:schemaRef ds:uri="http://schemas.microsoft.com/office/2006/metadata/properties"/>
    <ds:schemaRef ds:uri="http://schemas.microsoft.com/office/infopath/2007/PartnerControls"/>
    <ds:schemaRef ds:uri="ecd2a911-04af-4728-8a4a-48cdad16d67e"/>
    <ds:schemaRef ds:uri="0cec52fe-58ff-46f5-99cb-620ef23623c4"/>
  </ds:schemaRefs>
</ds:datastoreItem>
</file>

<file path=customXml/itemProps2.xml><?xml version="1.0" encoding="utf-8"?>
<ds:datastoreItem xmlns:ds="http://schemas.openxmlformats.org/officeDocument/2006/customXml" ds:itemID="{F6226190-7CAB-43EE-AC44-BC93CC6E189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9EEE1CD-4D29-4053-BBFC-7487283AC236}"/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295</Words>
  <Application>Microsoft Office PowerPoint</Application>
  <PresentationFormat>A4 210 x 297 mm</PresentationFormat>
  <Paragraphs>51</Paragraphs>
  <Slides>4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HGPｺﾞｼｯｸE</vt:lpstr>
      <vt:lpstr>Meiryo UI</vt:lpstr>
      <vt:lpstr>メイリオ</vt:lpstr>
      <vt:lpstr>Arial</vt:lpstr>
      <vt:lpstr>Calibri</vt:lpstr>
      <vt:lpstr>3_Default Design</vt:lpstr>
      <vt:lpstr>1_Office Theme</vt:lpstr>
      <vt:lpstr>上司と部下の適合度を示し、 共に働く上での有効な情報を提供します　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ProfileXTからの派生ラインアップ</dc:title>
  <dc:creator>mizutani</dc:creator>
  <cp:lastModifiedBy>Ebato Sae</cp:lastModifiedBy>
  <cp:revision>4</cp:revision>
  <dcterms:created xsi:type="dcterms:W3CDTF">2018-04-03T00:23:02Z</dcterms:created>
  <dcterms:modified xsi:type="dcterms:W3CDTF">2023-08-14T03:17:24Z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0x010100BA42336783F56D41ADBFF25E04B830F8</vt:lpwstr>
  </property>
  <property fmtid="{D5CDD505-2E9C-101B-9397-08002B2CF9AE}" pid="3" name="MediaServiceImageTags">
    <vt:lpwstr/>
  </property>
</Properties>
</file>