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4"/>
    <p:sldMasterId id="2147485627" r:id="rId5"/>
    <p:sldMasterId id="2147506826" r:id="rId6"/>
    <p:sldMasterId id="2147507114" r:id="rId7"/>
    <p:sldMasterId id="2147507125" r:id="rId8"/>
  </p:sldMasterIdLst>
  <p:notesMasterIdLst>
    <p:notesMasterId r:id="rId17"/>
  </p:notesMasterIdLst>
  <p:handoutMasterIdLst>
    <p:handoutMasterId r:id="rId18"/>
  </p:handoutMasterIdLst>
  <p:sldIdLst>
    <p:sldId id="571" r:id="rId9"/>
    <p:sldId id="560" r:id="rId10"/>
    <p:sldId id="575" r:id="rId11"/>
    <p:sldId id="574" r:id="rId12"/>
    <p:sldId id="576" r:id="rId13"/>
    <p:sldId id="573" r:id="rId14"/>
    <p:sldId id="555" r:id="rId15"/>
    <p:sldId id="577" r:id="rId16"/>
  </p:sldIdLst>
  <p:sldSz cx="9144000" cy="6858000" type="screen4x3"/>
  <p:notesSz cx="6807200" cy="9939338"/>
  <p:defaultTextStyle>
    <a:defPPr>
      <a:defRPr lang="en-US"/>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0066CC"/>
    <a:srgbClr val="FF0000"/>
    <a:srgbClr val="FF6600"/>
    <a:srgbClr val="1F474F"/>
    <a:srgbClr val="A5D2D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91EDD9-39A2-41C9-A2A3-439457754B47}" v="54" dt="2023-08-20T02:04:31.71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1134" autoAdjust="0"/>
  </p:normalViewPr>
  <p:slideViewPr>
    <p:cSldViewPr showGuides="1">
      <p:cViewPr varScale="1">
        <p:scale>
          <a:sx n="57" d="100"/>
          <a:sy n="57" d="100"/>
        </p:scale>
        <p:origin x="1564" y="52"/>
      </p:cViewPr>
      <p:guideLst>
        <p:guide orient="horz" pos="2160"/>
        <p:guide pos="2880"/>
      </p:guideLst>
    </p:cSldViewPr>
  </p:slideViewPr>
  <p:notesTextViewPr>
    <p:cViewPr>
      <p:scale>
        <a:sx n="1" d="1"/>
        <a:sy n="1" d="1"/>
      </p:scale>
      <p:origin x="0" y="0"/>
    </p:cViewPr>
  </p:notesTextViewPr>
  <p:sorterViewPr>
    <p:cViewPr>
      <p:scale>
        <a:sx n="130" d="100"/>
        <a:sy n="130" d="100"/>
      </p:scale>
      <p:origin x="0" y="0"/>
    </p:cViewPr>
  </p:sorterViewPr>
  <p:notesViewPr>
    <p:cSldViewPr showGuides="1">
      <p:cViewPr>
        <p:scale>
          <a:sx n="110" d="100"/>
          <a:sy n="110" d="100"/>
        </p:scale>
        <p:origin x="-588" y="2376"/>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7.xml"/><Relationship Id="rId23" Type="http://schemas.microsoft.com/office/2016/11/relationships/changesInfo" Target="changesInfos/changesInfo1.xml"/><Relationship Id="rId10" Type="http://schemas.openxmlformats.org/officeDocument/2006/relationships/slide" Target="slides/slide2.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bato Sae" userId="0934a294-dc0d-4d75-bef4-0f9bd6b42337" providerId="ADAL" clId="{A591EDD9-39A2-41C9-A2A3-439457754B47}"/>
    <pc:docChg chg="custSel modSld">
      <pc:chgData name="Ebato Sae" userId="0934a294-dc0d-4d75-bef4-0f9bd6b42337" providerId="ADAL" clId="{A591EDD9-39A2-41C9-A2A3-439457754B47}" dt="2023-08-20T02:04:31.712" v="56" actId="1036"/>
      <pc:docMkLst>
        <pc:docMk/>
      </pc:docMkLst>
      <pc:sldChg chg="addSp delSp modSp mod">
        <pc:chgData name="Ebato Sae" userId="0934a294-dc0d-4d75-bef4-0f9bd6b42337" providerId="ADAL" clId="{A591EDD9-39A2-41C9-A2A3-439457754B47}" dt="2023-08-20T01:50:36.634" v="37" actId="1036"/>
        <pc:sldMkLst>
          <pc:docMk/>
          <pc:sldMk cId="0" sldId="555"/>
        </pc:sldMkLst>
        <pc:spChg chg="mod">
          <ac:chgData name="Ebato Sae" userId="0934a294-dc0d-4d75-bef4-0f9bd6b42337" providerId="ADAL" clId="{A591EDD9-39A2-41C9-A2A3-439457754B47}" dt="2023-08-20T01:50:19.440" v="32" actId="1035"/>
          <ac:spMkLst>
            <pc:docMk/>
            <pc:sldMk cId="0" sldId="555"/>
            <ac:spMk id="2" creationId="{00000000-0000-0000-0000-000000000000}"/>
          </ac:spMkLst>
        </pc:spChg>
        <pc:spChg chg="del">
          <ac:chgData name="Ebato Sae" userId="0934a294-dc0d-4d75-bef4-0f9bd6b42337" providerId="ADAL" clId="{A591EDD9-39A2-41C9-A2A3-439457754B47}" dt="2023-08-20T01:50:10.201" v="29" actId="478"/>
          <ac:spMkLst>
            <pc:docMk/>
            <pc:sldMk cId="0" sldId="555"/>
            <ac:spMk id="3" creationId="{95C7448D-95E5-C3F6-547C-602CDC1A4E63}"/>
          </ac:spMkLst>
        </pc:spChg>
        <pc:spChg chg="add mod">
          <ac:chgData name="Ebato Sae" userId="0934a294-dc0d-4d75-bef4-0f9bd6b42337" providerId="ADAL" clId="{A591EDD9-39A2-41C9-A2A3-439457754B47}" dt="2023-08-20T01:50:36.634" v="37" actId="1036"/>
          <ac:spMkLst>
            <pc:docMk/>
            <pc:sldMk cId="0" sldId="555"/>
            <ac:spMk id="5" creationId="{75688790-C817-ED15-FA05-CF4881C74316}"/>
          </ac:spMkLst>
        </pc:spChg>
        <pc:spChg chg="mod">
          <ac:chgData name="Ebato Sae" userId="0934a294-dc0d-4d75-bef4-0f9bd6b42337" providerId="ADAL" clId="{A591EDD9-39A2-41C9-A2A3-439457754B47}" dt="2023-08-20T01:50:29.957" v="35" actId="1035"/>
          <ac:spMkLst>
            <pc:docMk/>
            <pc:sldMk cId="0" sldId="555"/>
            <ac:spMk id="71690" creationId="{00000000-0000-0000-0000-000000000000}"/>
          </ac:spMkLst>
        </pc:spChg>
        <pc:grpChg chg="mod">
          <ac:chgData name="Ebato Sae" userId="0934a294-dc0d-4d75-bef4-0f9bd6b42337" providerId="ADAL" clId="{A591EDD9-39A2-41C9-A2A3-439457754B47}" dt="2023-08-20T01:50:19.440" v="32" actId="1035"/>
          <ac:grpSpMkLst>
            <pc:docMk/>
            <pc:sldMk cId="0" sldId="555"/>
            <ac:grpSpMk id="71683" creationId="{00000000-0000-0000-0000-000000000000}"/>
          </ac:grpSpMkLst>
        </pc:grpChg>
        <pc:picChg chg="mod">
          <ac:chgData name="Ebato Sae" userId="0934a294-dc0d-4d75-bef4-0f9bd6b42337" providerId="ADAL" clId="{A591EDD9-39A2-41C9-A2A3-439457754B47}" dt="2023-08-20T01:50:19.440" v="32" actId="1035"/>
          <ac:picMkLst>
            <pc:docMk/>
            <pc:sldMk cId="0" sldId="555"/>
            <ac:picMk id="317444" creationId="{00000000-0000-0000-0000-000000000000}"/>
          </ac:picMkLst>
        </pc:picChg>
      </pc:sldChg>
      <pc:sldChg chg="addSp delSp modSp mod">
        <pc:chgData name="Ebato Sae" userId="0934a294-dc0d-4d75-bef4-0f9bd6b42337" providerId="ADAL" clId="{A591EDD9-39A2-41C9-A2A3-439457754B47}" dt="2023-08-20T01:47:04.444" v="9"/>
        <pc:sldMkLst>
          <pc:docMk/>
          <pc:sldMk cId="0" sldId="560"/>
        </pc:sldMkLst>
        <pc:spChg chg="del">
          <ac:chgData name="Ebato Sae" userId="0934a294-dc0d-4d75-bef4-0f9bd6b42337" providerId="ADAL" clId="{A591EDD9-39A2-41C9-A2A3-439457754B47}" dt="2023-08-20T01:47:03.615" v="8" actId="478"/>
          <ac:spMkLst>
            <pc:docMk/>
            <pc:sldMk cId="0" sldId="560"/>
            <ac:spMk id="2" creationId="{FDA0D30E-2DD1-F9B4-0A67-B1D0E104AAC0}"/>
          </ac:spMkLst>
        </pc:spChg>
        <pc:spChg chg="add mod">
          <ac:chgData name="Ebato Sae" userId="0934a294-dc0d-4d75-bef4-0f9bd6b42337" providerId="ADAL" clId="{A591EDD9-39A2-41C9-A2A3-439457754B47}" dt="2023-08-20T01:47:04.444" v="9"/>
          <ac:spMkLst>
            <pc:docMk/>
            <pc:sldMk cId="0" sldId="560"/>
            <ac:spMk id="4" creationId="{DDB59C9F-E64B-89DC-1706-E1F34FF74AA7}"/>
          </ac:spMkLst>
        </pc:spChg>
      </pc:sldChg>
      <pc:sldChg chg="modSp">
        <pc:chgData name="Ebato Sae" userId="0934a294-dc0d-4d75-bef4-0f9bd6b42337" providerId="ADAL" clId="{A591EDD9-39A2-41C9-A2A3-439457754B47}" dt="2023-08-20T01:46:54.333" v="7" actId="1076"/>
        <pc:sldMkLst>
          <pc:docMk/>
          <pc:sldMk cId="0" sldId="571"/>
        </pc:sldMkLst>
        <pc:spChg chg="mod">
          <ac:chgData name="Ebato Sae" userId="0934a294-dc0d-4d75-bef4-0f9bd6b42337" providerId="ADAL" clId="{A591EDD9-39A2-41C9-A2A3-439457754B47}" dt="2023-08-20T01:46:54.333" v="7" actId="1076"/>
          <ac:spMkLst>
            <pc:docMk/>
            <pc:sldMk cId="0" sldId="571"/>
            <ac:spMk id="2" creationId="{63D9E817-3754-7D9B-FC8B-51DCF130217D}"/>
          </ac:spMkLst>
        </pc:spChg>
      </pc:sldChg>
      <pc:sldChg chg="addSp delSp modSp">
        <pc:chgData name="Ebato Sae" userId="0934a294-dc0d-4d75-bef4-0f9bd6b42337" providerId="ADAL" clId="{A591EDD9-39A2-41C9-A2A3-439457754B47}" dt="2023-08-20T01:48:40.978" v="28" actId="1036"/>
        <pc:sldMkLst>
          <pc:docMk/>
          <pc:sldMk cId="0" sldId="573"/>
        </pc:sldMkLst>
        <pc:spChg chg="del">
          <ac:chgData name="Ebato Sae" userId="0934a294-dc0d-4d75-bef4-0f9bd6b42337" providerId="ADAL" clId="{A591EDD9-39A2-41C9-A2A3-439457754B47}" dt="2023-08-20T01:48:37.574" v="25" actId="478"/>
          <ac:spMkLst>
            <pc:docMk/>
            <pc:sldMk cId="0" sldId="573"/>
            <ac:spMk id="2" creationId="{70D105B2-50DC-FC6C-38C2-87E06EF68602}"/>
          </ac:spMkLst>
        </pc:spChg>
        <pc:spChg chg="add mod">
          <ac:chgData name="Ebato Sae" userId="0934a294-dc0d-4d75-bef4-0f9bd6b42337" providerId="ADAL" clId="{A591EDD9-39A2-41C9-A2A3-439457754B47}" dt="2023-08-20T01:48:40.978" v="28" actId="1036"/>
          <ac:spMkLst>
            <pc:docMk/>
            <pc:sldMk cId="0" sldId="573"/>
            <ac:spMk id="5" creationId="{CBFB2C4F-8D6F-533F-CC15-A566C8F4A3ED}"/>
          </ac:spMkLst>
        </pc:spChg>
      </pc:sldChg>
      <pc:sldChg chg="addSp delSp modSp">
        <pc:chgData name="Ebato Sae" userId="0934a294-dc0d-4d75-bef4-0f9bd6b42337" providerId="ADAL" clId="{A591EDD9-39A2-41C9-A2A3-439457754B47}" dt="2023-08-20T01:47:58.588" v="19" actId="1036"/>
        <pc:sldMkLst>
          <pc:docMk/>
          <pc:sldMk cId="0" sldId="574"/>
        </pc:sldMkLst>
        <pc:spChg chg="del">
          <ac:chgData name="Ebato Sae" userId="0934a294-dc0d-4d75-bef4-0f9bd6b42337" providerId="ADAL" clId="{A591EDD9-39A2-41C9-A2A3-439457754B47}" dt="2023-08-20T01:47:49.962" v="16" actId="478"/>
          <ac:spMkLst>
            <pc:docMk/>
            <pc:sldMk cId="0" sldId="574"/>
            <ac:spMk id="2" creationId="{CBB78DC1-EB0A-349F-97BC-68E6266EA7D7}"/>
          </ac:spMkLst>
        </pc:spChg>
        <pc:spChg chg="mod">
          <ac:chgData name="Ebato Sae" userId="0934a294-dc0d-4d75-bef4-0f9bd6b42337" providerId="ADAL" clId="{A591EDD9-39A2-41C9-A2A3-439457754B47}" dt="2023-08-20T01:47:58.588" v="19" actId="1036"/>
          <ac:spMkLst>
            <pc:docMk/>
            <pc:sldMk cId="0" sldId="574"/>
            <ac:spMk id="3" creationId="{4B30144C-498C-3F3F-1623-B9F2255D4BC3}"/>
          </ac:spMkLst>
        </pc:spChg>
        <pc:spChg chg="add mod">
          <ac:chgData name="Ebato Sae" userId="0934a294-dc0d-4d75-bef4-0f9bd6b42337" providerId="ADAL" clId="{A591EDD9-39A2-41C9-A2A3-439457754B47}" dt="2023-08-20T01:47:50.681" v="17"/>
          <ac:spMkLst>
            <pc:docMk/>
            <pc:sldMk cId="0" sldId="574"/>
            <ac:spMk id="5" creationId="{7860F79F-1828-B7CA-A287-C6F44364F32C}"/>
          </ac:spMkLst>
        </pc:spChg>
      </pc:sldChg>
      <pc:sldChg chg="addSp delSp modSp">
        <pc:chgData name="Ebato Sae" userId="0934a294-dc0d-4d75-bef4-0f9bd6b42337" providerId="ADAL" clId="{A591EDD9-39A2-41C9-A2A3-439457754B47}" dt="2023-08-20T02:04:31.712" v="56" actId="1036"/>
        <pc:sldMkLst>
          <pc:docMk/>
          <pc:sldMk cId="0" sldId="575"/>
        </pc:sldMkLst>
        <pc:spChg chg="del">
          <ac:chgData name="Ebato Sae" userId="0934a294-dc0d-4d75-bef4-0f9bd6b42337" providerId="ADAL" clId="{A591EDD9-39A2-41C9-A2A3-439457754B47}" dt="2023-08-20T01:47:12.587" v="10" actId="478"/>
          <ac:spMkLst>
            <pc:docMk/>
            <pc:sldMk cId="0" sldId="575"/>
            <ac:spMk id="2" creationId="{5D6019BF-87E6-D6DB-92D0-D98471592F3F}"/>
          </ac:spMkLst>
        </pc:spChg>
        <pc:spChg chg="mod">
          <ac:chgData name="Ebato Sae" userId="0934a294-dc0d-4d75-bef4-0f9bd6b42337" providerId="ADAL" clId="{A591EDD9-39A2-41C9-A2A3-439457754B47}" dt="2023-08-20T02:04:31.712" v="56" actId="1036"/>
          <ac:spMkLst>
            <pc:docMk/>
            <pc:sldMk cId="0" sldId="575"/>
            <ac:spMk id="3" creationId="{BA061ECA-852C-74B9-2052-4FB12B8429E0}"/>
          </ac:spMkLst>
        </pc:spChg>
        <pc:spChg chg="add mod">
          <ac:chgData name="Ebato Sae" userId="0934a294-dc0d-4d75-bef4-0f9bd6b42337" providerId="ADAL" clId="{A591EDD9-39A2-41C9-A2A3-439457754B47}" dt="2023-08-20T01:47:18.765" v="14" actId="1036"/>
          <ac:spMkLst>
            <pc:docMk/>
            <pc:sldMk cId="0" sldId="575"/>
            <ac:spMk id="4" creationId="{975C5792-179C-1AF1-CDC0-6A032D0D057A}"/>
          </ac:spMkLst>
        </pc:spChg>
        <pc:spChg chg="mod">
          <ac:chgData name="Ebato Sae" userId="0934a294-dc0d-4d75-bef4-0f9bd6b42337" providerId="ADAL" clId="{A591EDD9-39A2-41C9-A2A3-439457754B47}" dt="2023-08-20T01:47:38.291" v="15" actId="1035"/>
          <ac:spMkLst>
            <pc:docMk/>
            <pc:sldMk cId="0" sldId="575"/>
            <ac:spMk id="9" creationId="{00000000-0000-0000-0000-000000000000}"/>
          </ac:spMkLst>
        </pc:spChg>
        <pc:spChg chg="mod">
          <ac:chgData name="Ebato Sae" userId="0934a294-dc0d-4d75-bef4-0f9bd6b42337" providerId="ADAL" clId="{A591EDD9-39A2-41C9-A2A3-439457754B47}" dt="2023-08-20T01:47:38.291" v="15" actId="1035"/>
          <ac:spMkLst>
            <pc:docMk/>
            <pc:sldMk cId="0" sldId="575"/>
            <ac:spMk id="10" creationId="{00000000-0000-0000-0000-000000000000}"/>
          </ac:spMkLst>
        </pc:spChg>
        <pc:spChg chg="mod">
          <ac:chgData name="Ebato Sae" userId="0934a294-dc0d-4d75-bef4-0f9bd6b42337" providerId="ADAL" clId="{A591EDD9-39A2-41C9-A2A3-439457754B47}" dt="2023-08-20T01:47:38.291" v="15" actId="1035"/>
          <ac:spMkLst>
            <pc:docMk/>
            <pc:sldMk cId="0" sldId="575"/>
            <ac:spMk id="64520" creationId="{00000000-0000-0000-0000-000000000000}"/>
          </ac:spMkLst>
        </pc:spChg>
        <pc:spChg chg="mod">
          <ac:chgData name="Ebato Sae" userId="0934a294-dc0d-4d75-bef4-0f9bd6b42337" providerId="ADAL" clId="{A591EDD9-39A2-41C9-A2A3-439457754B47}" dt="2023-08-20T01:47:38.291" v="15" actId="1035"/>
          <ac:spMkLst>
            <pc:docMk/>
            <pc:sldMk cId="0" sldId="575"/>
            <ac:spMk id="64522" creationId="{00000000-0000-0000-0000-000000000000}"/>
          </ac:spMkLst>
        </pc:spChg>
        <pc:grpChg chg="mod">
          <ac:chgData name="Ebato Sae" userId="0934a294-dc0d-4d75-bef4-0f9bd6b42337" providerId="ADAL" clId="{A591EDD9-39A2-41C9-A2A3-439457754B47}" dt="2023-08-20T01:47:38.291" v="15" actId="1035"/>
          <ac:grpSpMkLst>
            <pc:docMk/>
            <pc:sldMk cId="0" sldId="575"/>
            <ac:grpSpMk id="64516" creationId="{00000000-0000-0000-0000-000000000000}"/>
          </ac:grpSpMkLst>
        </pc:grpChg>
        <pc:grpChg chg="mod">
          <ac:chgData name="Ebato Sae" userId="0934a294-dc0d-4d75-bef4-0f9bd6b42337" providerId="ADAL" clId="{A591EDD9-39A2-41C9-A2A3-439457754B47}" dt="2023-08-20T01:47:38.291" v="15" actId="1035"/>
          <ac:grpSpMkLst>
            <pc:docMk/>
            <pc:sldMk cId="0" sldId="575"/>
            <ac:grpSpMk id="64517" creationId="{00000000-0000-0000-0000-000000000000}"/>
          </ac:grpSpMkLst>
        </pc:grpChg>
      </pc:sldChg>
      <pc:sldChg chg="addSp delSp modSp">
        <pc:chgData name="Ebato Sae" userId="0934a294-dc0d-4d75-bef4-0f9bd6b42337" providerId="ADAL" clId="{A591EDD9-39A2-41C9-A2A3-439457754B47}" dt="2023-08-20T02:03:28" v="44"/>
        <pc:sldMkLst>
          <pc:docMk/>
          <pc:sldMk cId="0" sldId="576"/>
        </pc:sldMkLst>
        <pc:spChg chg="del">
          <ac:chgData name="Ebato Sae" userId="0934a294-dc0d-4d75-bef4-0f9bd6b42337" providerId="ADAL" clId="{A591EDD9-39A2-41C9-A2A3-439457754B47}" dt="2023-08-20T01:48:27.217" v="23" actId="478"/>
          <ac:spMkLst>
            <pc:docMk/>
            <pc:sldMk cId="0" sldId="576"/>
            <ac:spMk id="14" creationId="{4625C6B7-A7F8-7BFE-4E64-1285AB938E82}"/>
          </ac:spMkLst>
        </pc:spChg>
        <pc:spChg chg="add mod">
          <ac:chgData name="Ebato Sae" userId="0934a294-dc0d-4d75-bef4-0f9bd6b42337" providerId="ADAL" clId="{A591EDD9-39A2-41C9-A2A3-439457754B47}" dt="2023-08-20T01:48:28.163" v="24"/>
          <ac:spMkLst>
            <pc:docMk/>
            <pc:sldMk cId="0" sldId="576"/>
            <ac:spMk id="16" creationId="{5F3917DE-6EE7-7272-806B-B65FCA108218}"/>
          </ac:spMkLst>
        </pc:spChg>
        <pc:spChg chg="mod">
          <ac:chgData name="Ebato Sae" userId="0934a294-dc0d-4d75-bef4-0f9bd6b42337" providerId="ADAL" clId="{A591EDD9-39A2-41C9-A2A3-439457754B47}" dt="2023-08-20T01:48:23.384" v="22" actId="1035"/>
          <ac:spMkLst>
            <pc:docMk/>
            <pc:sldMk cId="0" sldId="576"/>
            <ac:spMk id="348" creationId="{00000000-0000-0000-0000-000000000000}"/>
          </ac:spMkLst>
        </pc:spChg>
        <pc:spChg chg="mod">
          <ac:chgData name="Ebato Sae" userId="0934a294-dc0d-4d75-bef4-0f9bd6b42337" providerId="ADAL" clId="{A591EDD9-39A2-41C9-A2A3-439457754B47}" dt="2023-08-20T01:48:23.384" v="22" actId="1035"/>
          <ac:spMkLst>
            <pc:docMk/>
            <pc:sldMk cId="0" sldId="576"/>
            <ac:spMk id="349" creationId="{00000000-0000-0000-0000-000000000000}"/>
          </ac:spMkLst>
        </pc:spChg>
        <pc:spChg chg="mod">
          <ac:chgData name="Ebato Sae" userId="0934a294-dc0d-4d75-bef4-0f9bd6b42337" providerId="ADAL" clId="{A591EDD9-39A2-41C9-A2A3-439457754B47}" dt="2023-08-20T01:48:23.384" v="22" actId="1035"/>
          <ac:spMkLst>
            <pc:docMk/>
            <pc:sldMk cId="0" sldId="576"/>
            <ac:spMk id="350" creationId="{00000000-0000-0000-0000-000000000000}"/>
          </ac:spMkLst>
        </pc:spChg>
        <pc:spChg chg="mod">
          <ac:chgData name="Ebato Sae" userId="0934a294-dc0d-4d75-bef4-0f9bd6b42337" providerId="ADAL" clId="{A591EDD9-39A2-41C9-A2A3-439457754B47}" dt="2023-08-20T01:48:23.384" v="22" actId="1035"/>
          <ac:spMkLst>
            <pc:docMk/>
            <pc:sldMk cId="0" sldId="576"/>
            <ac:spMk id="351" creationId="{00000000-0000-0000-0000-000000000000}"/>
          </ac:spMkLst>
        </pc:spChg>
        <pc:spChg chg="mod">
          <ac:chgData name="Ebato Sae" userId="0934a294-dc0d-4d75-bef4-0f9bd6b42337" providerId="ADAL" clId="{A591EDD9-39A2-41C9-A2A3-439457754B47}" dt="2023-08-20T01:48:23.384" v="22" actId="1035"/>
          <ac:spMkLst>
            <pc:docMk/>
            <pc:sldMk cId="0" sldId="576"/>
            <ac:spMk id="352" creationId="{00000000-0000-0000-0000-000000000000}"/>
          </ac:spMkLst>
        </pc:spChg>
        <pc:spChg chg="mod">
          <ac:chgData name="Ebato Sae" userId="0934a294-dc0d-4d75-bef4-0f9bd6b42337" providerId="ADAL" clId="{A591EDD9-39A2-41C9-A2A3-439457754B47}" dt="2023-08-20T01:48:23.384" v="22" actId="1035"/>
          <ac:spMkLst>
            <pc:docMk/>
            <pc:sldMk cId="0" sldId="576"/>
            <ac:spMk id="353" creationId="{00000000-0000-0000-0000-000000000000}"/>
          </ac:spMkLst>
        </pc:spChg>
        <pc:spChg chg="mod">
          <ac:chgData name="Ebato Sae" userId="0934a294-dc0d-4d75-bef4-0f9bd6b42337" providerId="ADAL" clId="{A591EDD9-39A2-41C9-A2A3-439457754B47}" dt="2023-08-20T01:48:23.384" v="22" actId="1035"/>
          <ac:spMkLst>
            <pc:docMk/>
            <pc:sldMk cId="0" sldId="576"/>
            <ac:spMk id="354" creationId="{00000000-0000-0000-0000-000000000000}"/>
          </ac:spMkLst>
        </pc:spChg>
        <pc:spChg chg="mod">
          <ac:chgData name="Ebato Sae" userId="0934a294-dc0d-4d75-bef4-0f9bd6b42337" providerId="ADAL" clId="{A591EDD9-39A2-41C9-A2A3-439457754B47}" dt="2023-08-20T01:48:23.384" v="22" actId="1035"/>
          <ac:spMkLst>
            <pc:docMk/>
            <pc:sldMk cId="0" sldId="576"/>
            <ac:spMk id="355" creationId="{00000000-0000-0000-0000-000000000000}"/>
          </ac:spMkLst>
        </pc:spChg>
        <pc:spChg chg="mod">
          <ac:chgData name="Ebato Sae" userId="0934a294-dc0d-4d75-bef4-0f9bd6b42337" providerId="ADAL" clId="{A591EDD9-39A2-41C9-A2A3-439457754B47}" dt="2023-08-20T01:48:23.384" v="22" actId="1035"/>
          <ac:spMkLst>
            <pc:docMk/>
            <pc:sldMk cId="0" sldId="576"/>
            <ac:spMk id="356" creationId="{00000000-0000-0000-0000-000000000000}"/>
          </ac:spMkLst>
        </pc:spChg>
        <pc:spChg chg="mod">
          <ac:chgData name="Ebato Sae" userId="0934a294-dc0d-4d75-bef4-0f9bd6b42337" providerId="ADAL" clId="{A591EDD9-39A2-41C9-A2A3-439457754B47}" dt="2023-08-20T01:48:23.384" v="22" actId="1035"/>
          <ac:spMkLst>
            <pc:docMk/>
            <pc:sldMk cId="0" sldId="576"/>
            <ac:spMk id="357" creationId="{00000000-0000-0000-0000-000000000000}"/>
          </ac:spMkLst>
        </pc:spChg>
        <pc:spChg chg="mod">
          <ac:chgData name="Ebato Sae" userId="0934a294-dc0d-4d75-bef4-0f9bd6b42337" providerId="ADAL" clId="{A591EDD9-39A2-41C9-A2A3-439457754B47}" dt="2023-08-20T01:48:23.384" v="22" actId="1035"/>
          <ac:spMkLst>
            <pc:docMk/>
            <pc:sldMk cId="0" sldId="576"/>
            <ac:spMk id="358" creationId="{00000000-0000-0000-0000-000000000000}"/>
          </ac:spMkLst>
        </pc:spChg>
        <pc:spChg chg="mod">
          <ac:chgData name="Ebato Sae" userId="0934a294-dc0d-4d75-bef4-0f9bd6b42337" providerId="ADAL" clId="{A591EDD9-39A2-41C9-A2A3-439457754B47}" dt="2023-08-20T01:48:23.384" v="22" actId="1035"/>
          <ac:spMkLst>
            <pc:docMk/>
            <pc:sldMk cId="0" sldId="576"/>
            <ac:spMk id="359" creationId="{00000000-0000-0000-0000-000000000000}"/>
          </ac:spMkLst>
        </pc:spChg>
        <pc:spChg chg="mod">
          <ac:chgData name="Ebato Sae" userId="0934a294-dc0d-4d75-bef4-0f9bd6b42337" providerId="ADAL" clId="{A591EDD9-39A2-41C9-A2A3-439457754B47}" dt="2023-08-20T01:48:23.384" v="22" actId="1035"/>
          <ac:spMkLst>
            <pc:docMk/>
            <pc:sldMk cId="0" sldId="576"/>
            <ac:spMk id="360" creationId="{00000000-0000-0000-0000-000000000000}"/>
          </ac:spMkLst>
        </pc:spChg>
        <pc:spChg chg="mod">
          <ac:chgData name="Ebato Sae" userId="0934a294-dc0d-4d75-bef4-0f9bd6b42337" providerId="ADAL" clId="{A591EDD9-39A2-41C9-A2A3-439457754B47}" dt="2023-08-20T01:48:23.384" v="22" actId="1035"/>
          <ac:spMkLst>
            <pc:docMk/>
            <pc:sldMk cId="0" sldId="576"/>
            <ac:spMk id="361" creationId="{00000000-0000-0000-0000-000000000000}"/>
          </ac:spMkLst>
        </pc:spChg>
        <pc:spChg chg="mod">
          <ac:chgData name="Ebato Sae" userId="0934a294-dc0d-4d75-bef4-0f9bd6b42337" providerId="ADAL" clId="{A591EDD9-39A2-41C9-A2A3-439457754B47}" dt="2023-08-20T01:48:23.384" v="22" actId="1035"/>
          <ac:spMkLst>
            <pc:docMk/>
            <pc:sldMk cId="0" sldId="576"/>
            <ac:spMk id="362" creationId="{00000000-0000-0000-0000-000000000000}"/>
          </ac:spMkLst>
        </pc:spChg>
        <pc:spChg chg="mod">
          <ac:chgData name="Ebato Sae" userId="0934a294-dc0d-4d75-bef4-0f9bd6b42337" providerId="ADAL" clId="{A591EDD9-39A2-41C9-A2A3-439457754B47}" dt="2023-08-20T01:48:23.384" v="22" actId="1035"/>
          <ac:spMkLst>
            <pc:docMk/>
            <pc:sldMk cId="0" sldId="576"/>
            <ac:spMk id="363" creationId="{00000000-0000-0000-0000-000000000000}"/>
          </ac:spMkLst>
        </pc:spChg>
        <pc:spChg chg="mod">
          <ac:chgData name="Ebato Sae" userId="0934a294-dc0d-4d75-bef4-0f9bd6b42337" providerId="ADAL" clId="{A591EDD9-39A2-41C9-A2A3-439457754B47}" dt="2023-08-20T01:48:23.384" v="22" actId="1035"/>
          <ac:spMkLst>
            <pc:docMk/>
            <pc:sldMk cId="0" sldId="576"/>
            <ac:spMk id="364" creationId="{00000000-0000-0000-0000-000000000000}"/>
          </ac:spMkLst>
        </pc:spChg>
        <pc:spChg chg="mod">
          <ac:chgData name="Ebato Sae" userId="0934a294-dc0d-4d75-bef4-0f9bd6b42337" providerId="ADAL" clId="{A591EDD9-39A2-41C9-A2A3-439457754B47}" dt="2023-08-20T01:48:23.384" v="22" actId="1035"/>
          <ac:spMkLst>
            <pc:docMk/>
            <pc:sldMk cId="0" sldId="576"/>
            <ac:spMk id="365" creationId="{00000000-0000-0000-0000-000000000000}"/>
          </ac:spMkLst>
        </pc:spChg>
        <pc:spChg chg="mod">
          <ac:chgData name="Ebato Sae" userId="0934a294-dc0d-4d75-bef4-0f9bd6b42337" providerId="ADAL" clId="{A591EDD9-39A2-41C9-A2A3-439457754B47}" dt="2023-08-20T01:48:23.384" v="22" actId="1035"/>
          <ac:spMkLst>
            <pc:docMk/>
            <pc:sldMk cId="0" sldId="576"/>
            <ac:spMk id="366" creationId="{00000000-0000-0000-0000-000000000000}"/>
          </ac:spMkLst>
        </pc:spChg>
        <pc:spChg chg="mod">
          <ac:chgData name="Ebato Sae" userId="0934a294-dc0d-4d75-bef4-0f9bd6b42337" providerId="ADAL" clId="{A591EDD9-39A2-41C9-A2A3-439457754B47}" dt="2023-08-20T01:48:23.384" v="22" actId="1035"/>
          <ac:spMkLst>
            <pc:docMk/>
            <pc:sldMk cId="0" sldId="576"/>
            <ac:spMk id="367" creationId="{00000000-0000-0000-0000-000000000000}"/>
          </ac:spMkLst>
        </pc:spChg>
        <pc:spChg chg="mod">
          <ac:chgData name="Ebato Sae" userId="0934a294-dc0d-4d75-bef4-0f9bd6b42337" providerId="ADAL" clId="{A591EDD9-39A2-41C9-A2A3-439457754B47}" dt="2023-08-20T01:48:23.384" v="22" actId="1035"/>
          <ac:spMkLst>
            <pc:docMk/>
            <pc:sldMk cId="0" sldId="576"/>
            <ac:spMk id="368" creationId="{00000000-0000-0000-0000-000000000000}"/>
          </ac:spMkLst>
        </pc:spChg>
        <pc:spChg chg="mod">
          <ac:chgData name="Ebato Sae" userId="0934a294-dc0d-4d75-bef4-0f9bd6b42337" providerId="ADAL" clId="{A591EDD9-39A2-41C9-A2A3-439457754B47}" dt="2023-08-20T01:48:23.384" v="22" actId="1035"/>
          <ac:spMkLst>
            <pc:docMk/>
            <pc:sldMk cId="0" sldId="576"/>
            <ac:spMk id="369" creationId="{00000000-0000-0000-0000-000000000000}"/>
          </ac:spMkLst>
        </pc:spChg>
        <pc:spChg chg="mod">
          <ac:chgData name="Ebato Sae" userId="0934a294-dc0d-4d75-bef4-0f9bd6b42337" providerId="ADAL" clId="{A591EDD9-39A2-41C9-A2A3-439457754B47}" dt="2023-08-20T01:48:23.384" v="22" actId="1035"/>
          <ac:spMkLst>
            <pc:docMk/>
            <pc:sldMk cId="0" sldId="576"/>
            <ac:spMk id="370" creationId="{00000000-0000-0000-0000-000000000000}"/>
          </ac:spMkLst>
        </pc:spChg>
        <pc:spChg chg="mod">
          <ac:chgData name="Ebato Sae" userId="0934a294-dc0d-4d75-bef4-0f9bd6b42337" providerId="ADAL" clId="{A591EDD9-39A2-41C9-A2A3-439457754B47}" dt="2023-08-20T01:48:23.384" v="22" actId="1035"/>
          <ac:spMkLst>
            <pc:docMk/>
            <pc:sldMk cId="0" sldId="576"/>
            <ac:spMk id="371" creationId="{00000000-0000-0000-0000-000000000000}"/>
          </ac:spMkLst>
        </pc:spChg>
        <pc:spChg chg="mod">
          <ac:chgData name="Ebato Sae" userId="0934a294-dc0d-4d75-bef4-0f9bd6b42337" providerId="ADAL" clId="{A591EDD9-39A2-41C9-A2A3-439457754B47}" dt="2023-08-20T01:48:23.384" v="22" actId="1035"/>
          <ac:spMkLst>
            <pc:docMk/>
            <pc:sldMk cId="0" sldId="576"/>
            <ac:spMk id="372" creationId="{00000000-0000-0000-0000-000000000000}"/>
          </ac:spMkLst>
        </pc:spChg>
        <pc:spChg chg="mod">
          <ac:chgData name="Ebato Sae" userId="0934a294-dc0d-4d75-bef4-0f9bd6b42337" providerId="ADAL" clId="{A591EDD9-39A2-41C9-A2A3-439457754B47}" dt="2023-08-20T01:48:23.384" v="22" actId="1035"/>
          <ac:spMkLst>
            <pc:docMk/>
            <pc:sldMk cId="0" sldId="576"/>
            <ac:spMk id="373" creationId="{00000000-0000-0000-0000-000000000000}"/>
          </ac:spMkLst>
        </pc:spChg>
        <pc:spChg chg="mod">
          <ac:chgData name="Ebato Sae" userId="0934a294-dc0d-4d75-bef4-0f9bd6b42337" providerId="ADAL" clId="{A591EDD9-39A2-41C9-A2A3-439457754B47}" dt="2023-08-20T01:48:23.384" v="22" actId="1035"/>
          <ac:spMkLst>
            <pc:docMk/>
            <pc:sldMk cId="0" sldId="576"/>
            <ac:spMk id="374" creationId="{00000000-0000-0000-0000-000000000000}"/>
          </ac:spMkLst>
        </pc:spChg>
        <pc:spChg chg="mod">
          <ac:chgData name="Ebato Sae" userId="0934a294-dc0d-4d75-bef4-0f9bd6b42337" providerId="ADAL" clId="{A591EDD9-39A2-41C9-A2A3-439457754B47}" dt="2023-08-20T01:48:23.384" v="22" actId="1035"/>
          <ac:spMkLst>
            <pc:docMk/>
            <pc:sldMk cId="0" sldId="576"/>
            <ac:spMk id="375" creationId="{00000000-0000-0000-0000-000000000000}"/>
          </ac:spMkLst>
        </pc:spChg>
        <pc:spChg chg="mod">
          <ac:chgData name="Ebato Sae" userId="0934a294-dc0d-4d75-bef4-0f9bd6b42337" providerId="ADAL" clId="{A591EDD9-39A2-41C9-A2A3-439457754B47}" dt="2023-08-20T01:48:23.384" v="22" actId="1035"/>
          <ac:spMkLst>
            <pc:docMk/>
            <pc:sldMk cId="0" sldId="576"/>
            <ac:spMk id="376" creationId="{00000000-0000-0000-0000-000000000000}"/>
          </ac:spMkLst>
        </pc:spChg>
        <pc:spChg chg="mod">
          <ac:chgData name="Ebato Sae" userId="0934a294-dc0d-4d75-bef4-0f9bd6b42337" providerId="ADAL" clId="{A591EDD9-39A2-41C9-A2A3-439457754B47}" dt="2023-08-20T01:48:23.384" v="22" actId="1035"/>
          <ac:spMkLst>
            <pc:docMk/>
            <pc:sldMk cId="0" sldId="576"/>
            <ac:spMk id="377" creationId="{00000000-0000-0000-0000-000000000000}"/>
          </ac:spMkLst>
        </pc:spChg>
        <pc:spChg chg="mod">
          <ac:chgData name="Ebato Sae" userId="0934a294-dc0d-4d75-bef4-0f9bd6b42337" providerId="ADAL" clId="{A591EDD9-39A2-41C9-A2A3-439457754B47}" dt="2023-08-20T01:48:23.384" v="22" actId="1035"/>
          <ac:spMkLst>
            <pc:docMk/>
            <pc:sldMk cId="0" sldId="576"/>
            <ac:spMk id="378" creationId="{00000000-0000-0000-0000-000000000000}"/>
          </ac:spMkLst>
        </pc:spChg>
        <pc:spChg chg="mod">
          <ac:chgData name="Ebato Sae" userId="0934a294-dc0d-4d75-bef4-0f9bd6b42337" providerId="ADAL" clId="{A591EDD9-39A2-41C9-A2A3-439457754B47}" dt="2023-08-20T01:48:23.384" v="22" actId="1035"/>
          <ac:spMkLst>
            <pc:docMk/>
            <pc:sldMk cId="0" sldId="576"/>
            <ac:spMk id="379" creationId="{00000000-0000-0000-0000-000000000000}"/>
          </ac:spMkLst>
        </pc:spChg>
        <pc:spChg chg="mod">
          <ac:chgData name="Ebato Sae" userId="0934a294-dc0d-4d75-bef4-0f9bd6b42337" providerId="ADAL" clId="{A591EDD9-39A2-41C9-A2A3-439457754B47}" dt="2023-08-20T01:48:23.384" v="22" actId="1035"/>
          <ac:spMkLst>
            <pc:docMk/>
            <pc:sldMk cId="0" sldId="576"/>
            <ac:spMk id="380" creationId="{00000000-0000-0000-0000-000000000000}"/>
          </ac:spMkLst>
        </pc:spChg>
        <pc:spChg chg="mod">
          <ac:chgData name="Ebato Sae" userId="0934a294-dc0d-4d75-bef4-0f9bd6b42337" providerId="ADAL" clId="{A591EDD9-39A2-41C9-A2A3-439457754B47}" dt="2023-08-20T01:48:23.384" v="22" actId="1035"/>
          <ac:spMkLst>
            <pc:docMk/>
            <pc:sldMk cId="0" sldId="576"/>
            <ac:spMk id="381" creationId="{00000000-0000-0000-0000-000000000000}"/>
          </ac:spMkLst>
        </pc:spChg>
        <pc:spChg chg="mod">
          <ac:chgData name="Ebato Sae" userId="0934a294-dc0d-4d75-bef4-0f9bd6b42337" providerId="ADAL" clId="{A591EDD9-39A2-41C9-A2A3-439457754B47}" dt="2023-08-20T01:48:23.384" v="22" actId="1035"/>
          <ac:spMkLst>
            <pc:docMk/>
            <pc:sldMk cId="0" sldId="576"/>
            <ac:spMk id="382" creationId="{00000000-0000-0000-0000-000000000000}"/>
          </ac:spMkLst>
        </pc:spChg>
        <pc:spChg chg="mod">
          <ac:chgData name="Ebato Sae" userId="0934a294-dc0d-4d75-bef4-0f9bd6b42337" providerId="ADAL" clId="{A591EDD9-39A2-41C9-A2A3-439457754B47}" dt="2023-08-20T01:48:23.384" v="22" actId="1035"/>
          <ac:spMkLst>
            <pc:docMk/>
            <pc:sldMk cId="0" sldId="576"/>
            <ac:spMk id="383" creationId="{00000000-0000-0000-0000-000000000000}"/>
          </ac:spMkLst>
        </pc:spChg>
        <pc:spChg chg="mod">
          <ac:chgData name="Ebato Sae" userId="0934a294-dc0d-4d75-bef4-0f9bd6b42337" providerId="ADAL" clId="{A591EDD9-39A2-41C9-A2A3-439457754B47}" dt="2023-08-20T01:48:23.384" v="22" actId="1035"/>
          <ac:spMkLst>
            <pc:docMk/>
            <pc:sldMk cId="0" sldId="576"/>
            <ac:spMk id="384" creationId="{00000000-0000-0000-0000-000000000000}"/>
          </ac:spMkLst>
        </pc:spChg>
        <pc:spChg chg="mod">
          <ac:chgData name="Ebato Sae" userId="0934a294-dc0d-4d75-bef4-0f9bd6b42337" providerId="ADAL" clId="{A591EDD9-39A2-41C9-A2A3-439457754B47}" dt="2023-08-20T01:48:23.384" v="22" actId="1035"/>
          <ac:spMkLst>
            <pc:docMk/>
            <pc:sldMk cId="0" sldId="576"/>
            <ac:spMk id="385" creationId="{00000000-0000-0000-0000-000000000000}"/>
          </ac:spMkLst>
        </pc:spChg>
        <pc:spChg chg="mod">
          <ac:chgData name="Ebato Sae" userId="0934a294-dc0d-4d75-bef4-0f9bd6b42337" providerId="ADAL" clId="{A591EDD9-39A2-41C9-A2A3-439457754B47}" dt="2023-08-20T01:48:23.384" v="22" actId="1035"/>
          <ac:spMkLst>
            <pc:docMk/>
            <pc:sldMk cId="0" sldId="576"/>
            <ac:spMk id="386" creationId="{00000000-0000-0000-0000-000000000000}"/>
          </ac:spMkLst>
        </pc:spChg>
        <pc:spChg chg="mod">
          <ac:chgData name="Ebato Sae" userId="0934a294-dc0d-4d75-bef4-0f9bd6b42337" providerId="ADAL" clId="{A591EDD9-39A2-41C9-A2A3-439457754B47}" dt="2023-08-20T01:48:23.384" v="22" actId="1035"/>
          <ac:spMkLst>
            <pc:docMk/>
            <pc:sldMk cId="0" sldId="576"/>
            <ac:spMk id="387" creationId="{00000000-0000-0000-0000-000000000000}"/>
          </ac:spMkLst>
        </pc:spChg>
        <pc:spChg chg="mod">
          <ac:chgData name="Ebato Sae" userId="0934a294-dc0d-4d75-bef4-0f9bd6b42337" providerId="ADAL" clId="{A591EDD9-39A2-41C9-A2A3-439457754B47}" dt="2023-08-20T01:48:23.384" v="22" actId="1035"/>
          <ac:spMkLst>
            <pc:docMk/>
            <pc:sldMk cId="0" sldId="576"/>
            <ac:spMk id="388" creationId="{00000000-0000-0000-0000-000000000000}"/>
          </ac:spMkLst>
        </pc:spChg>
        <pc:spChg chg="mod">
          <ac:chgData name="Ebato Sae" userId="0934a294-dc0d-4d75-bef4-0f9bd6b42337" providerId="ADAL" clId="{A591EDD9-39A2-41C9-A2A3-439457754B47}" dt="2023-08-20T01:48:23.384" v="22" actId="1035"/>
          <ac:spMkLst>
            <pc:docMk/>
            <pc:sldMk cId="0" sldId="576"/>
            <ac:spMk id="389" creationId="{00000000-0000-0000-0000-000000000000}"/>
          </ac:spMkLst>
        </pc:spChg>
        <pc:spChg chg="mod">
          <ac:chgData name="Ebato Sae" userId="0934a294-dc0d-4d75-bef4-0f9bd6b42337" providerId="ADAL" clId="{A591EDD9-39A2-41C9-A2A3-439457754B47}" dt="2023-08-20T01:48:23.384" v="22" actId="1035"/>
          <ac:spMkLst>
            <pc:docMk/>
            <pc:sldMk cId="0" sldId="576"/>
            <ac:spMk id="390" creationId="{00000000-0000-0000-0000-000000000000}"/>
          </ac:spMkLst>
        </pc:spChg>
        <pc:spChg chg="mod">
          <ac:chgData name="Ebato Sae" userId="0934a294-dc0d-4d75-bef4-0f9bd6b42337" providerId="ADAL" clId="{A591EDD9-39A2-41C9-A2A3-439457754B47}" dt="2023-08-20T01:48:23.384" v="22" actId="1035"/>
          <ac:spMkLst>
            <pc:docMk/>
            <pc:sldMk cId="0" sldId="576"/>
            <ac:spMk id="391" creationId="{00000000-0000-0000-0000-000000000000}"/>
          </ac:spMkLst>
        </pc:spChg>
        <pc:spChg chg="mod">
          <ac:chgData name="Ebato Sae" userId="0934a294-dc0d-4d75-bef4-0f9bd6b42337" providerId="ADAL" clId="{A591EDD9-39A2-41C9-A2A3-439457754B47}" dt="2023-08-20T01:48:23.384" v="22" actId="1035"/>
          <ac:spMkLst>
            <pc:docMk/>
            <pc:sldMk cId="0" sldId="576"/>
            <ac:spMk id="392" creationId="{00000000-0000-0000-0000-000000000000}"/>
          </ac:spMkLst>
        </pc:spChg>
        <pc:spChg chg="mod">
          <ac:chgData name="Ebato Sae" userId="0934a294-dc0d-4d75-bef4-0f9bd6b42337" providerId="ADAL" clId="{A591EDD9-39A2-41C9-A2A3-439457754B47}" dt="2023-08-20T01:48:23.384" v="22" actId="1035"/>
          <ac:spMkLst>
            <pc:docMk/>
            <pc:sldMk cId="0" sldId="576"/>
            <ac:spMk id="393" creationId="{00000000-0000-0000-0000-000000000000}"/>
          </ac:spMkLst>
        </pc:spChg>
        <pc:spChg chg="mod">
          <ac:chgData name="Ebato Sae" userId="0934a294-dc0d-4d75-bef4-0f9bd6b42337" providerId="ADAL" clId="{A591EDD9-39A2-41C9-A2A3-439457754B47}" dt="2023-08-20T01:48:23.384" v="22" actId="1035"/>
          <ac:spMkLst>
            <pc:docMk/>
            <pc:sldMk cId="0" sldId="576"/>
            <ac:spMk id="394" creationId="{00000000-0000-0000-0000-000000000000}"/>
          </ac:spMkLst>
        </pc:spChg>
        <pc:spChg chg="mod">
          <ac:chgData name="Ebato Sae" userId="0934a294-dc0d-4d75-bef4-0f9bd6b42337" providerId="ADAL" clId="{A591EDD9-39A2-41C9-A2A3-439457754B47}" dt="2023-08-20T01:48:23.384" v="22" actId="1035"/>
          <ac:spMkLst>
            <pc:docMk/>
            <pc:sldMk cId="0" sldId="576"/>
            <ac:spMk id="395" creationId="{00000000-0000-0000-0000-000000000000}"/>
          </ac:spMkLst>
        </pc:spChg>
        <pc:spChg chg="mod">
          <ac:chgData name="Ebato Sae" userId="0934a294-dc0d-4d75-bef4-0f9bd6b42337" providerId="ADAL" clId="{A591EDD9-39A2-41C9-A2A3-439457754B47}" dt="2023-08-20T01:48:23.384" v="22" actId="1035"/>
          <ac:spMkLst>
            <pc:docMk/>
            <pc:sldMk cId="0" sldId="576"/>
            <ac:spMk id="396" creationId="{00000000-0000-0000-0000-000000000000}"/>
          </ac:spMkLst>
        </pc:spChg>
        <pc:spChg chg="mod">
          <ac:chgData name="Ebato Sae" userId="0934a294-dc0d-4d75-bef4-0f9bd6b42337" providerId="ADAL" clId="{A591EDD9-39A2-41C9-A2A3-439457754B47}" dt="2023-08-20T01:48:23.384" v="22" actId="1035"/>
          <ac:spMkLst>
            <pc:docMk/>
            <pc:sldMk cId="0" sldId="576"/>
            <ac:spMk id="397" creationId="{00000000-0000-0000-0000-000000000000}"/>
          </ac:spMkLst>
        </pc:spChg>
        <pc:spChg chg="mod">
          <ac:chgData name="Ebato Sae" userId="0934a294-dc0d-4d75-bef4-0f9bd6b42337" providerId="ADAL" clId="{A591EDD9-39A2-41C9-A2A3-439457754B47}" dt="2023-08-20T01:48:23.384" v="22" actId="1035"/>
          <ac:spMkLst>
            <pc:docMk/>
            <pc:sldMk cId="0" sldId="576"/>
            <ac:spMk id="398" creationId="{00000000-0000-0000-0000-000000000000}"/>
          </ac:spMkLst>
        </pc:spChg>
        <pc:spChg chg="mod">
          <ac:chgData name="Ebato Sae" userId="0934a294-dc0d-4d75-bef4-0f9bd6b42337" providerId="ADAL" clId="{A591EDD9-39A2-41C9-A2A3-439457754B47}" dt="2023-08-20T01:48:23.384" v="22" actId="1035"/>
          <ac:spMkLst>
            <pc:docMk/>
            <pc:sldMk cId="0" sldId="576"/>
            <ac:spMk id="399" creationId="{00000000-0000-0000-0000-000000000000}"/>
          </ac:spMkLst>
        </pc:spChg>
        <pc:spChg chg="mod">
          <ac:chgData name="Ebato Sae" userId="0934a294-dc0d-4d75-bef4-0f9bd6b42337" providerId="ADAL" clId="{A591EDD9-39A2-41C9-A2A3-439457754B47}" dt="2023-08-20T01:48:23.384" v="22" actId="1035"/>
          <ac:spMkLst>
            <pc:docMk/>
            <pc:sldMk cId="0" sldId="576"/>
            <ac:spMk id="400" creationId="{00000000-0000-0000-0000-000000000000}"/>
          </ac:spMkLst>
        </pc:spChg>
        <pc:spChg chg="mod">
          <ac:chgData name="Ebato Sae" userId="0934a294-dc0d-4d75-bef4-0f9bd6b42337" providerId="ADAL" clId="{A591EDD9-39A2-41C9-A2A3-439457754B47}" dt="2023-08-20T01:48:23.384" v="22" actId="1035"/>
          <ac:spMkLst>
            <pc:docMk/>
            <pc:sldMk cId="0" sldId="576"/>
            <ac:spMk id="401" creationId="{00000000-0000-0000-0000-000000000000}"/>
          </ac:spMkLst>
        </pc:spChg>
        <pc:spChg chg="mod">
          <ac:chgData name="Ebato Sae" userId="0934a294-dc0d-4d75-bef4-0f9bd6b42337" providerId="ADAL" clId="{A591EDD9-39A2-41C9-A2A3-439457754B47}" dt="2023-08-20T01:48:23.384" v="22" actId="1035"/>
          <ac:spMkLst>
            <pc:docMk/>
            <pc:sldMk cId="0" sldId="576"/>
            <ac:spMk id="402" creationId="{00000000-0000-0000-0000-000000000000}"/>
          </ac:spMkLst>
        </pc:spChg>
        <pc:spChg chg="mod">
          <ac:chgData name="Ebato Sae" userId="0934a294-dc0d-4d75-bef4-0f9bd6b42337" providerId="ADAL" clId="{A591EDD9-39A2-41C9-A2A3-439457754B47}" dt="2023-08-20T01:48:23.384" v="22" actId="1035"/>
          <ac:spMkLst>
            <pc:docMk/>
            <pc:sldMk cId="0" sldId="576"/>
            <ac:spMk id="403" creationId="{00000000-0000-0000-0000-000000000000}"/>
          </ac:spMkLst>
        </pc:spChg>
        <pc:spChg chg="mod">
          <ac:chgData name="Ebato Sae" userId="0934a294-dc0d-4d75-bef4-0f9bd6b42337" providerId="ADAL" clId="{A591EDD9-39A2-41C9-A2A3-439457754B47}" dt="2023-08-20T01:48:23.384" v="22" actId="1035"/>
          <ac:spMkLst>
            <pc:docMk/>
            <pc:sldMk cId="0" sldId="576"/>
            <ac:spMk id="404" creationId="{00000000-0000-0000-0000-000000000000}"/>
          </ac:spMkLst>
        </pc:spChg>
        <pc:spChg chg="mod">
          <ac:chgData name="Ebato Sae" userId="0934a294-dc0d-4d75-bef4-0f9bd6b42337" providerId="ADAL" clId="{A591EDD9-39A2-41C9-A2A3-439457754B47}" dt="2023-08-20T01:48:23.384" v="22" actId="1035"/>
          <ac:spMkLst>
            <pc:docMk/>
            <pc:sldMk cId="0" sldId="576"/>
            <ac:spMk id="405" creationId="{00000000-0000-0000-0000-000000000000}"/>
          </ac:spMkLst>
        </pc:spChg>
        <pc:spChg chg="mod">
          <ac:chgData name="Ebato Sae" userId="0934a294-dc0d-4d75-bef4-0f9bd6b42337" providerId="ADAL" clId="{A591EDD9-39A2-41C9-A2A3-439457754B47}" dt="2023-08-20T01:48:23.384" v="22" actId="1035"/>
          <ac:spMkLst>
            <pc:docMk/>
            <pc:sldMk cId="0" sldId="576"/>
            <ac:spMk id="406" creationId="{00000000-0000-0000-0000-000000000000}"/>
          </ac:spMkLst>
        </pc:spChg>
        <pc:spChg chg="mod">
          <ac:chgData name="Ebato Sae" userId="0934a294-dc0d-4d75-bef4-0f9bd6b42337" providerId="ADAL" clId="{A591EDD9-39A2-41C9-A2A3-439457754B47}" dt="2023-08-20T01:48:23.384" v="22" actId="1035"/>
          <ac:spMkLst>
            <pc:docMk/>
            <pc:sldMk cId="0" sldId="576"/>
            <ac:spMk id="407" creationId="{00000000-0000-0000-0000-000000000000}"/>
          </ac:spMkLst>
        </pc:spChg>
        <pc:spChg chg="mod">
          <ac:chgData name="Ebato Sae" userId="0934a294-dc0d-4d75-bef4-0f9bd6b42337" providerId="ADAL" clId="{A591EDD9-39A2-41C9-A2A3-439457754B47}" dt="2023-08-20T02:03:28" v="44"/>
          <ac:spMkLst>
            <pc:docMk/>
            <pc:sldMk cId="0" sldId="576"/>
            <ac:spMk id="67586" creationId="{00000000-0000-0000-0000-000000000000}"/>
          </ac:spMkLst>
        </pc:spChg>
        <pc:grpChg chg="mod">
          <ac:chgData name="Ebato Sae" userId="0934a294-dc0d-4d75-bef4-0f9bd6b42337" providerId="ADAL" clId="{A591EDD9-39A2-41C9-A2A3-439457754B47}" dt="2023-08-20T01:48:23.384" v="22" actId="1035"/>
          <ac:grpSpMkLst>
            <pc:docMk/>
            <pc:sldMk cId="0" sldId="576"/>
            <ac:grpSpMk id="2" creationId="{00000000-0000-0000-0000-000000000000}"/>
          </ac:grpSpMkLst>
        </pc:grpChg>
        <pc:grpChg chg="mod">
          <ac:chgData name="Ebato Sae" userId="0934a294-dc0d-4d75-bef4-0f9bd6b42337" providerId="ADAL" clId="{A591EDD9-39A2-41C9-A2A3-439457754B47}" dt="2023-08-20T01:48:23.384" v="22" actId="1035"/>
          <ac:grpSpMkLst>
            <pc:docMk/>
            <pc:sldMk cId="0" sldId="576"/>
            <ac:grpSpMk id="336" creationId="{00000000-0000-0000-0000-000000000000}"/>
          </ac:grpSpMkLst>
        </pc:grpChg>
        <pc:grpChg chg="mod">
          <ac:chgData name="Ebato Sae" userId="0934a294-dc0d-4d75-bef4-0f9bd6b42337" providerId="ADAL" clId="{A591EDD9-39A2-41C9-A2A3-439457754B47}" dt="2023-08-20T01:48:23.384" v="22" actId="1035"/>
          <ac:grpSpMkLst>
            <pc:docMk/>
            <pc:sldMk cId="0" sldId="576"/>
            <ac:grpSpMk id="337" creationId="{00000000-0000-0000-0000-000000000000}"/>
          </ac:grpSpMkLst>
        </pc:grpChg>
        <pc:grpChg chg="mod">
          <ac:chgData name="Ebato Sae" userId="0934a294-dc0d-4d75-bef4-0f9bd6b42337" providerId="ADAL" clId="{A591EDD9-39A2-41C9-A2A3-439457754B47}" dt="2023-08-20T01:48:23.384" v="22" actId="1035"/>
          <ac:grpSpMkLst>
            <pc:docMk/>
            <pc:sldMk cId="0" sldId="576"/>
            <ac:grpSpMk id="338" creationId="{00000000-0000-0000-0000-000000000000}"/>
          </ac:grpSpMkLst>
        </pc:grpChg>
        <pc:grpChg chg="mod">
          <ac:chgData name="Ebato Sae" userId="0934a294-dc0d-4d75-bef4-0f9bd6b42337" providerId="ADAL" clId="{A591EDD9-39A2-41C9-A2A3-439457754B47}" dt="2023-08-20T01:48:23.384" v="22" actId="1035"/>
          <ac:grpSpMkLst>
            <pc:docMk/>
            <pc:sldMk cId="0" sldId="576"/>
            <ac:grpSpMk id="339" creationId="{00000000-0000-0000-0000-000000000000}"/>
          </ac:grpSpMkLst>
        </pc:grpChg>
        <pc:grpChg chg="mod">
          <ac:chgData name="Ebato Sae" userId="0934a294-dc0d-4d75-bef4-0f9bd6b42337" providerId="ADAL" clId="{A591EDD9-39A2-41C9-A2A3-439457754B47}" dt="2023-08-20T01:48:23.384" v="22" actId="1035"/>
          <ac:grpSpMkLst>
            <pc:docMk/>
            <pc:sldMk cId="0" sldId="576"/>
            <ac:grpSpMk id="340" creationId="{00000000-0000-0000-0000-000000000000}"/>
          </ac:grpSpMkLst>
        </pc:grpChg>
        <pc:grpChg chg="mod">
          <ac:chgData name="Ebato Sae" userId="0934a294-dc0d-4d75-bef4-0f9bd6b42337" providerId="ADAL" clId="{A591EDD9-39A2-41C9-A2A3-439457754B47}" dt="2023-08-20T01:48:23.384" v="22" actId="1035"/>
          <ac:grpSpMkLst>
            <pc:docMk/>
            <pc:sldMk cId="0" sldId="576"/>
            <ac:grpSpMk id="341" creationId="{00000000-0000-0000-0000-000000000000}"/>
          </ac:grpSpMkLst>
        </pc:grpChg>
        <pc:grpChg chg="mod">
          <ac:chgData name="Ebato Sae" userId="0934a294-dc0d-4d75-bef4-0f9bd6b42337" providerId="ADAL" clId="{A591EDD9-39A2-41C9-A2A3-439457754B47}" dt="2023-08-20T01:48:23.384" v="22" actId="1035"/>
          <ac:grpSpMkLst>
            <pc:docMk/>
            <pc:sldMk cId="0" sldId="576"/>
            <ac:grpSpMk id="342" creationId="{00000000-0000-0000-0000-000000000000}"/>
          </ac:grpSpMkLst>
        </pc:grpChg>
        <pc:grpChg chg="mod">
          <ac:chgData name="Ebato Sae" userId="0934a294-dc0d-4d75-bef4-0f9bd6b42337" providerId="ADAL" clId="{A591EDD9-39A2-41C9-A2A3-439457754B47}" dt="2023-08-20T01:48:23.384" v="22" actId="1035"/>
          <ac:grpSpMkLst>
            <pc:docMk/>
            <pc:sldMk cId="0" sldId="576"/>
            <ac:grpSpMk id="343" creationId="{00000000-0000-0000-0000-000000000000}"/>
          </ac:grpSpMkLst>
        </pc:grpChg>
        <pc:grpChg chg="mod">
          <ac:chgData name="Ebato Sae" userId="0934a294-dc0d-4d75-bef4-0f9bd6b42337" providerId="ADAL" clId="{A591EDD9-39A2-41C9-A2A3-439457754B47}" dt="2023-08-20T01:48:23.384" v="22" actId="1035"/>
          <ac:grpSpMkLst>
            <pc:docMk/>
            <pc:sldMk cId="0" sldId="576"/>
            <ac:grpSpMk id="344" creationId="{00000000-0000-0000-0000-000000000000}"/>
          </ac:grpSpMkLst>
        </pc:grpChg>
        <pc:grpChg chg="mod">
          <ac:chgData name="Ebato Sae" userId="0934a294-dc0d-4d75-bef4-0f9bd6b42337" providerId="ADAL" clId="{A591EDD9-39A2-41C9-A2A3-439457754B47}" dt="2023-08-20T01:48:23.384" v="22" actId="1035"/>
          <ac:grpSpMkLst>
            <pc:docMk/>
            <pc:sldMk cId="0" sldId="576"/>
            <ac:grpSpMk id="345" creationId="{00000000-0000-0000-0000-000000000000}"/>
          </ac:grpSpMkLst>
        </pc:grpChg>
        <pc:grpChg chg="mod">
          <ac:chgData name="Ebato Sae" userId="0934a294-dc0d-4d75-bef4-0f9bd6b42337" providerId="ADAL" clId="{A591EDD9-39A2-41C9-A2A3-439457754B47}" dt="2023-08-20T01:48:23.384" v="22" actId="1035"/>
          <ac:grpSpMkLst>
            <pc:docMk/>
            <pc:sldMk cId="0" sldId="576"/>
            <ac:grpSpMk id="346" creationId="{00000000-0000-0000-0000-000000000000}"/>
          </ac:grpSpMkLst>
        </pc:grpChg>
        <pc:grpChg chg="mod">
          <ac:chgData name="Ebato Sae" userId="0934a294-dc0d-4d75-bef4-0f9bd6b42337" providerId="ADAL" clId="{A591EDD9-39A2-41C9-A2A3-439457754B47}" dt="2023-08-20T01:48:23.384" v="22" actId="1035"/>
          <ac:grpSpMkLst>
            <pc:docMk/>
            <pc:sldMk cId="0" sldId="576"/>
            <ac:grpSpMk id="347" creationId="{00000000-0000-0000-0000-000000000000}"/>
          </ac:grpSpMkLst>
        </pc:grpChg>
      </pc:sldChg>
      <pc:sldChg chg="addSp delSp modSp">
        <pc:chgData name="Ebato Sae" userId="0934a294-dc0d-4d75-bef4-0f9bd6b42337" providerId="ADAL" clId="{A591EDD9-39A2-41C9-A2A3-439457754B47}" dt="2023-08-20T02:04:03.152" v="53" actId="1035"/>
        <pc:sldMkLst>
          <pc:docMk/>
          <pc:sldMk cId="0" sldId="577"/>
        </pc:sldMkLst>
        <pc:spChg chg="del">
          <ac:chgData name="Ebato Sae" userId="0934a294-dc0d-4d75-bef4-0f9bd6b42337" providerId="ADAL" clId="{A591EDD9-39A2-41C9-A2A3-439457754B47}" dt="2023-08-20T01:52:08.447" v="40" actId="478"/>
          <ac:spMkLst>
            <pc:docMk/>
            <pc:sldMk cId="0" sldId="577"/>
            <ac:spMk id="2" creationId="{686546E7-0D10-88E2-E33E-1C16A6A2C164}"/>
          </ac:spMkLst>
        </pc:spChg>
        <pc:spChg chg="mod">
          <ac:chgData name="Ebato Sae" userId="0934a294-dc0d-4d75-bef4-0f9bd6b42337" providerId="ADAL" clId="{A591EDD9-39A2-41C9-A2A3-439457754B47}" dt="2023-08-20T02:04:03.152" v="53" actId="1035"/>
          <ac:spMkLst>
            <pc:docMk/>
            <pc:sldMk cId="0" sldId="577"/>
            <ac:spMk id="3" creationId="{EE2BACD9-64D9-29DD-5090-50D6975AF659}"/>
          </ac:spMkLst>
        </pc:spChg>
        <pc:spChg chg="add mod">
          <ac:chgData name="Ebato Sae" userId="0934a294-dc0d-4d75-bef4-0f9bd6b42337" providerId="ADAL" clId="{A591EDD9-39A2-41C9-A2A3-439457754B47}" dt="2023-08-20T01:52:15.572" v="43" actId="1036"/>
          <ac:spMkLst>
            <pc:docMk/>
            <pc:sldMk cId="0" sldId="577"/>
            <ac:spMk id="4" creationId="{D867DAC3-F58E-97CC-599F-228D4DFE6AE2}"/>
          </ac:spMkLst>
        </pc:spChg>
        <pc:spChg chg="mod">
          <ac:chgData name="Ebato Sae" userId="0934a294-dc0d-4d75-bef4-0f9bd6b42337" providerId="ADAL" clId="{A591EDD9-39A2-41C9-A2A3-439457754B47}" dt="2023-08-20T01:51:59.376" v="39" actId="1035"/>
          <ac:spMkLst>
            <pc:docMk/>
            <pc:sldMk cId="0" sldId="577"/>
            <ac:spMk id="10" creationId="{00000000-0000-0000-0000-000000000000}"/>
          </ac:spMkLst>
        </pc:spChg>
        <pc:spChg chg="mod">
          <ac:chgData name="Ebato Sae" userId="0934a294-dc0d-4d75-bef4-0f9bd6b42337" providerId="ADAL" clId="{A591EDD9-39A2-41C9-A2A3-439457754B47}" dt="2023-08-20T01:51:59.376" v="39" actId="1035"/>
          <ac:spMkLst>
            <pc:docMk/>
            <pc:sldMk cId="0" sldId="577"/>
            <ac:spMk id="73796" creationId="{00000000-0000-0000-0000-000000000000}"/>
          </ac:spMkLst>
        </pc:spChg>
        <pc:spChg chg="mod">
          <ac:chgData name="Ebato Sae" userId="0934a294-dc0d-4d75-bef4-0f9bd6b42337" providerId="ADAL" clId="{A591EDD9-39A2-41C9-A2A3-439457754B47}" dt="2023-08-20T01:51:59.376" v="39" actId="1035"/>
          <ac:spMkLst>
            <pc:docMk/>
            <pc:sldMk cId="0" sldId="577"/>
            <ac:spMk id="73797" creationId="{00000000-0000-0000-0000-000000000000}"/>
          </ac:spMkLst>
        </pc:spChg>
        <pc:spChg chg="mod">
          <ac:chgData name="Ebato Sae" userId="0934a294-dc0d-4d75-bef4-0f9bd6b42337" providerId="ADAL" clId="{A591EDD9-39A2-41C9-A2A3-439457754B47}" dt="2023-08-20T01:51:59.376" v="39" actId="1035"/>
          <ac:spMkLst>
            <pc:docMk/>
            <pc:sldMk cId="0" sldId="577"/>
            <ac:spMk id="73799" creationId="{00000000-0000-0000-0000-000000000000}"/>
          </ac:spMkLst>
        </pc:spChg>
        <pc:spChg chg="mod">
          <ac:chgData name="Ebato Sae" userId="0934a294-dc0d-4d75-bef4-0f9bd6b42337" providerId="ADAL" clId="{A591EDD9-39A2-41C9-A2A3-439457754B47}" dt="2023-08-20T01:51:59.376" v="39" actId="1035"/>
          <ac:spMkLst>
            <pc:docMk/>
            <pc:sldMk cId="0" sldId="577"/>
            <ac:spMk id="73800" creationId="{00000000-0000-0000-0000-000000000000}"/>
          </ac:spMkLst>
        </pc:spChg>
        <pc:spChg chg="mod">
          <ac:chgData name="Ebato Sae" userId="0934a294-dc0d-4d75-bef4-0f9bd6b42337" providerId="ADAL" clId="{A591EDD9-39A2-41C9-A2A3-439457754B47}" dt="2023-08-20T01:51:59.376" v="39" actId="1035"/>
          <ac:spMkLst>
            <pc:docMk/>
            <pc:sldMk cId="0" sldId="577"/>
            <ac:spMk id="73801" creationId="{00000000-0000-0000-0000-000000000000}"/>
          </ac:spMkLst>
        </pc:spChg>
        <pc:grpChg chg="mod">
          <ac:chgData name="Ebato Sae" userId="0934a294-dc0d-4d75-bef4-0f9bd6b42337" providerId="ADAL" clId="{A591EDD9-39A2-41C9-A2A3-439457754B47}" dt="2023-08-20T01:51:59.376" v="39" actId="1035"/>
          <ac:grpSpMkLst>
            <pc:docMk/>
            <pc:sldMk cId="0" sldId="577"/>
            <ac:grpSpMk id="73732" creationId="{00000000-0000-0000-0000-000000000000}"/>
          </ac:grpSpMkLst>
        </pc:grpChg>
        <pc:grpChg chg="mod">
          <ac:chgData name="Ebato Sae" userId="0934a294-dc0d-4d75-bef4-0f9bd6b42337" providerId="ADAL" clId="{A591EDD9-39A2-41C9-A2A3-439457754B47}" dt="2023-08-20T01:51:59.376" v="39" actId="1035"/>
          <ac:grpSpMkLst>
            <pc:docMk/>
            <pc:sldMk cId="0" sldId="577"/>
            <ac:grpSpMk id="73733" creationId="{00000000-0000-0000-0000-000000000000}"/>
          </ac:grpSpMkLst>
        </pc:grpChg>
        <pc:grpChg chg="mod">
          <ac:chgData name="Ebato Sae" userId="0934a294-dc0d-4d75-bef4-0f9bd6b42337" providerId="ADAL" clId="{A591EDD9-39A2-41C9-A2A3-439457754B47}" dt="2023-08-20T01:51:59.376" v="39" actId="1035"/>
          <ac:grpSpMkLst>
            <pc:docMk/>
            <pc:sldMk cId="0" sldId="577"/>
            <ac:grpSpMk id="73734" creationId="{00000000-0000-0000-0000-000000000000}"/>
          </ac:grpSpMkLst>
        </pc:grpChg>
      </pc:sldChg>
    </pc:docChg>
  </pc:docChgLst>
  <pc:docChgLst>
    <pc:chgData name="Ebato Sae" userId="0934a294-dc0d-4d75-bef4-0f9bd6b42337" providerId="ADAL" clId="{38B6FF6E-AABB-441E-AD0A-29A07F459492}"/>
    <pc:docChg chg="modSld">
      <pc:chgData name="Ebato Sae" userId="0934a294-dc0d-4d75-bef4-0f9bd6b42337" providerId="ADAL" clId="{38B6FF6E-AABB-441E-AD0A-29A07F459492}" dt="2023-06-09T09:08:12.771" v="3" actId="20577"/>
      <pc:docMkLst>
        <pc:docMk/>
      </pc:docMkLst>
      <pc:sldChg chg="modSp mod">
        <pc:chgData name="Ebato Sae" userId="0934a294-dc0d-4d75-bef4-0f9bd6b42337" providerId="ADAL" clId="{38B6FF6E-AABB-441E-AD0A-29A07F459492}" dt="2023-06-09T09:08:12.771" v="3" actId="20577"/>
        <pc:sldMkLst>
          <pc:docMk/>
          <pc:sldMk cId="0" sldId="571"/>
        </pc:sldMkLst>
        <pc:spChg chg="mod">
          <ac:chgData name="Ebato Sae" userId="0934a294-dc0d-4d75-bef4-0f9bd6b42337" providerId="ADAL" clId="{38B6FF6E-AABB-441E-AD0A-29A07F459492}" dt="2023-06-09T09:08:12.771" v="3" actId="20577"/>
          <ac:spMkLst>
            <pc:docMk/>
            <pc:sldMk cId="0" sldId="571"/>
            <ac:spMk id="60420"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773605-0B3C-4C02-9A53-99C2AAC93CE3}" type="doc">
      <dgm:prSet loTypeId="urn:microsoft.com/office/officeart/2009/3/layout/StepUpProcess" loCatId="process" qsTypeId="urn:microsoft.com/office/officeart/2005/8/quickstyle/simple1" qsCatId="simple" csTypeId="urn:microsoft.com/office/officeart/2005/8/colors/accent0_1" csCatId="mainScheme" phldr="1"/>
      <dgm:spPr/>
      <dgm:t>
        <a:bodyPr/>
        <a:lstStyle/>
        <a:p>
          <a:endParaRPr kumimoji="1" lang="ja-JP" altLang="en-US"/>
        </a:p>
      </dgm:t>
    </dgm:pt>
    <dgm:pt modelId="{52B8C9D8-6EE1-409A-B987-16AE4F24FC71}">
      <dgm:prSet phldrT="[テキスト]" custT="1"/>
      <dgm:spPr/>
      <dgm:t>
        <a:bodyPr/>
        <a:lstStyle/>
        <a:p>
          <a:r>
            <a:rPr kumimoji="1" lang="ja-JP" altLang="en-US" sz="1400" b="1" dirty="0">
              <a:latin typeface="Meiryo UI" pitchFamily="50" charset="-128"/>
              <a:ea typeface="Meiryo UI" pitchFamily="50" charset="-128"/>
              <a:cs typeface="Meiryo UI" pitchFamily="50" charset="-128"/>
            </a:rPr>
            <a:t>モデルコンセプト</a:t>
          </a:r>
          <a:br>
            <a:rPr kumimoji="1" lang="en-US" altLang="ja-JP" sz="1400" b="1" dirty="0">
              <a:latin typeface="Meiryo UI" pitchFamily="50" charset="-128"/>
              <a:ea typeface="Meiryo UI" pitchFamily="50" charset="-128"/>
              <a:cs typeface="Meiryo UI" pitchFamily="50" charset="-128"/>
            </a:rPr>
          </a:br>
          <a:r>
            <a:rPr kumimoji="1" lang="ja-JP" altLang="en-US" sz="1400" b="1" dirty="0">
              <a:latin typeface="Meiryo UI" pitchFamily="50" charset="-128"/>
              <a:ea typeface="Meiryo UI" pitchFamily="50" charset="-128"/>
              <a:cs typeface="Meiryo UI" pitchFamily="50" charset="-128"/>
            </a:rPr>
            <a:t>決め</a:t>
          </a:r>
          <a:endParaRPr kumimoji="1" lang="en-US" altLang="ja-JP" sz="1400" b="1" dirty="0">
            <a:latin typeface="Meiryo UI" pitchFamily="50" charset="-128"/>
            <a:ea typeface="Meiryo UI" pitchFamily="50" charset="-128"/>
            <a:cs typeface="Meiryo UI" pitchFamily="50" charset="-128"/>
          </a:endParaRPr>
        </a:p>
      </dgm:t>
    </dgm:pt>
    <dgm:pt modelId="{210551B0-AF89-428D-A2D2-9A1D21237824}" type="parTrans" cxnId="{DB577327-F13D-47C1-840F-C28A5CCA25A7}">
      <dgm:prSet/>
      <dgm:spPr/>
      <dgm:t>
        <a:bodyPr/>
        <a:lstStyle/>
        <a:p>
          <a:endParaRPr kumimoji="1" lang="ja-JP" altLang="en-US"/>
        </a:p>
      </dgm:t>
    </dgm:pt>
    <dgm:pt modelId="{64B2635B-ABF8-41C4-9A54-C917F1EB147B}" type="sibTrans" cxnId="{DB577327-F13D-47C1-840F-C28A5CCA25A7}">
      <dgm:prSet/>
      <dgm:spPr/>
      <dgm:t>
        <a:bodyPr/>
        <a:lstStyle/>
        <a:p>
          <a:endParaRPr kumimoji="1" lang="ja-JP" altLang="en-US"/>
        </a:p>
      </dgm:t>
    </dgm:pt>
    <dgm:pt modelId="{F8C6EA4A-3DF9-4B4B-917D-7E12CA7ADB4F}">
      <dgm:prSet phldrT="[テキスト]" custT="1"/>
      <dgm:spPr/>
      <dgm:t>
        <a:bodyPr/>
        <a:lstStyle/>
        <a:p>
          <a:r>
            <a:rPr kumimoji="1" lang="ja-JP" altLang="en-US" sz="1400" b="1" dirty="0">
              <a:latin typeface="Meiryo UI" pitchFamily="50" charset="-128"/>
              <a:ea typeface="Meiryo UI" pitchFamily="50" charset="-128"/>
              <a:cs typeface="Meiryo UI" pitchFamily="50" charset="-128"/>
            </a:rPr>
            <a:t>対象者アセスメント配信</a:t>
          </a:r>
          <a:endParaRPr kumimoji="1" lang="en-US" altLang="ja-JP" sz="1400" b="1" dirty="0">
            <a:latin typeface="Meiryo UI" pitchFamily="50" charset="-128"/>
            <a:ea typeface="Meiryo UI" pitchFamily="50" charset="-128"/>
            <a:cs typeface="Meiryo UI" pitchFamily="50" charset="-128"/>
          </a:endParaRPr>
        </a:p>
      </dgm:t>
    </dgm:pt>
    <dgm:pt modelId="{B82BDD6E-FF18-4D44-9244-53880A11E8C8}" type="parTrans" cxnId="{844A613F-F88E-48B2-8869-9D3BCBDF13DE}">
      <dgm:prSet/>
      <dgm:spPr/>
      <dgm:t>
        <a:bodyPr/>
        <a:lstStyle/>
        <a:p>
          <a:endParaRPr kumimoji="1" lang="ja-JP" altLang="en-US"/>
        </a:p>
      </dgm:t>
    </dgm:pt>
    <dgm:pt modelId="{1B340B29-04D6-4672-88E6-8AB745C8BAE5}" type="sibTrans" cxnId="{844A613F-F88E-48B2-8869-9D3BCBDF13DE}">
      <dgm:prSet/>
      <dgm:spPr/>
      <dgm:t>
        <a:bodyPr/>
        <a:lstStyle/>
        <a:p>
          <a:endParaRPr kumimoji="1" lang="ja-JP" altLang="en-US"/>
        </a:p>
      </dgm:t>
    </dgm:pt>
    <dgm:pt modelId="{D0A8AF52-97FB-4621-B189-0EBEF34E0EC8}">
      <dgm:prSet phldrT="[テキスト]" custT="1"/>
      <dgm:spPr/>
      <dgm:t>
        <a:bodyPr/>
        <a:lstStyle/>
        <a:p>
          <a:r>
            <a:rPr kumimoji="1" lang="ja-JP" altLang="en-US" sz="1400" b="1" dirty="0">
              <a:latin typeface="Meiryo UI" pitchFamily="50" charset="-128"/>
              <a:ea typeface="Meiryo UI" pitchFamily="50" charset="-128"/>
              <a:cs typeface="Meiryo UI" pitchFamily="50" charset="-128"/>
            </a:rPr>
            <a:t>エグゼクティブインタビュー</a:t>
          </a:r>
          <a:endParaRPr kumimoji="1" lang="ja-JP" altLang="en-US" sz="1400" b="1" dirty="0"/>
        </a:p>
      </dgm:t>
    </dgm:pt>
    <dgm:pt modelId="{6BD832B7-F2FD-41BC-98D5-EABF6B697BA2}" type="parTrans" cxnId="{C6AD8F48-98A7-457B-9D37-4A2B70B38BEE}">
      <dgm:prSet/>
      <dgm:spPr/>
      <dgm:t>
        <a:bodyPr/>
        <a:lstStyle/>
        <a:p>
          <a:endParaRPr kumimoji="1" lang="ja-JP" altLang="en-US"/>
        </a:p>
      </dgm:t>
    </dgm:pt>
    <dgm:pt modelId="{002937DA-AAA0-49A4-89E2-602F74BACC58}" type="sibTrans" cxnId="{C6AD8F48-98A7-457B-9D37-4A2B70B38BEE}">
      <dgm:prSet/>
      <dgm:spPr/>
      <dgm:t>
        <a:bodyPr/>
        <a:lstStyle/>
        <a:p>
          <a:endParaRPr kumimoji="1" lang="ja-JP" altLang="en-US"/>
        </a:p>
      </dgm:t>
    </dgm:pt>
    <dgm:pt modelId="{9EA089B0-D502-4D0D-B4D6-D118296C7A0A}">
      <dgm:prSet phldrT="[テキスト]" custT="1"/>
      <dgm:spPr/>
      <dgm:t>
        <a:bodyPr/>
        <a:lstStyle/>
        <a:p>
          <a:r>
            <a:rPr kumimoji="1" lang="ja-JP" altLang="en-US" sz="1400" b="1" dirty="0">
              <a:latin typeface="Meiryo UI" panose="020B0604030504040204" pitchFamily="50" charset="-128"/>
              <a:ea typeface="Meiryo UI" panose="020B0604030504040204" pitchFamily="50" charset="-128"/>
            </a:rPr>
            <a:t>モデル構築</a:t>
          </a: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確認</a:t>
          </a:r>
        </a:p>
      </dgm:t>
    </dgm:pt>
    <dgm:pt modelId="{9B14E924-A99F-48B1-A61F-AF7B8334C0AF}" type="parTrans" cxnId="{418CCDCE-B73B-41CF-AE64-4076ED59B5AB}">
      <dgm:prSet/>
      <dgm:spPr/>
      <dgm:t>
        <a:bodyPr/>
        <a:lstStyle/>
        <a:p>
          <a:endParaRPr kumimoji="1" lang="ja-JP" altLang="en-US"/>
        </a:p>
      </dgm:t>
    </dgm:pt>
    <dgm:pt modelId="{D57B93C1-1A46-44A8-8B90-4E8E03E63A61}" type="sibTrans" cxnId="{418CCDCE-B73B-41CF-AE64-4076ED59B5AB}">
      <dgm:prSet/>
      <dgm:spPr/>
      <dgm:t>
        <a:bodyPr/>
        <a:lstStyle/>
        <a:p>
          <a:endParaRPr kumimoji="1" lang="ja-JP" altLang="en-US"/>
        </a:p>
      </dgm:t>
    </dgm:pt>
    <dgm:pt modelId="{012AECA2-6F26-4F3B-99BA-EE66DE7FB856}">
      <dgm:prSet phldrT="[テキスト]" custT="1"/>
      <dgm:spPr/>
      <dgm:t>
        <a:bodyPr/>
        <a:lstStyle/>
        <a:p>
          <a:r>
            <a:rPr kumimoji="1" lang="ja-JP" altLang="en-US" sz="1400" b="1" dirty="0">
              <a:latin typeface="Meiryo UI" pitchFamily="50" charset="-128"/>
              <a:ea typeface="Meiryo UI" pitchFamily="50" charset="-128"/>
              <a:cs typeface="Meiryo UI" pitchFamily="50" charset="-128"/>
            </a:rPr>
            <a:t>レポート（成果物）納品　</a:t>
          </a:r>
          <a:r>
            <a:rPr kumimoji="1" lang="en-US" altLang="ja-JP" sz="1400" b="1" dirty="0">
              <a:latin typeface="Meiryo UI" pitchFamily="50" charset="-128"/>
              <a:ea typeface="Meiryo UI" pitchFamily="50" charset="-128"/>
              <a:cs typeface="Meiryo UI" pitchFamily="50" charset="-128"/>
            </a:rPr>
            <a:t> </a:t>
          </a:r>
          <a:endParaRPr kumimoji="1" lang="ja-JP" altLang="en-US" sz="1400" b="1" dirty="0"/>
        </a:p>
      </dgm:t>
    </dgm:pt>
    <dgm:pt modelId="{B9EE62D6-B3ED-4FEE-9A9B-3C7AC346DDDF}" type="sibTrans" cxnId="{8EE480FD-E165-4DC8-A8A0-4FA549ED6F17}">
      <dgm:prSet/>
      <dgm:spPr/>
      <dgm:t>
        <a:bodyPr/>
        <a:lstStyle/>
        <a:p>
          <a:endParaRPr kumimoji="1" lang="ja-JP" altLang="en-US"/>
        </a:p>
      </dgm:t>
    </dgm:pt>
    <dgm:pt modelId="{D2F5909E-80E1-4173-81C1-8A3ACCC9A311}" type="parTrans" cxnId="{8EE480FD-E165-4DC8-A8A0-4FA549ED6F17}">
      <dgm:prSet/>
      <dgm:spPr/>
      <dgm:t>
        <a:bodyPr/>
        <a:lstStyle/>
        <a:p>
          <a:endParaRPr kumimoji="1" lang="ja-JP" altLang="en-US"/>
        </a:p>
      </dgm:t>
    </dgm:pt>
    <dgm:pt modelId="{241E5B5C-485C-47F7-A2AC-4E0E15487A80}" type="pres">
      <dgm:prSet presAssocID="{41773605-0B3C-4C02-9A53-99C2AAC93CE3}" presName="rootnode" presStyleCnt="0">
        <dgm:presLayoutVars>
          <dgm:chMax/>
          <dgm:chPref/>
          <dgm:dir/>
          <dgm:animLvl val="lvl"/>
        </dgm:presLayoutVars>
      </dgm:prSet>
      <dgm:spPr/>
    </dgm:pt>
    <dgm:pt modelId="{5B4913E1-5505-4782-99DC-AE837B2E7351}" type="pres">
      <dgm:prSet presAssocID="{52B8C9D8-6EE1-409A-B987-16AE4F24FC71}" presName="composite" presStyleCnt="0"/>
      <dgm:spPr/>
    </dgm:pt>
    <dgm:pt modelId="{2E85A8BA-7800-40C4-9798-1614EBC6B1FF}" type="pres">
      <dgm:prSet presAssocID="{52B8C9D8-6EE1-409A-B987-16AE4F24FC71}" presName="LShape" presStyleLbl="alignNode1" presStyleIdx="0" presStyleCnt="9"/>
      <dgm:spPr/>
    </dgm:pt>
    <dgm:pt modelId="{41E1EA1C-6EEF-4F13-905C-CD488ACE65C2}" type="pres">
      <dgm:prSet presAssocID="{52B8C9D8-6EE1-409A-B987-16AE4F24FC71}" presName="ParentText" presStyleLbl="revTx" presStyleIdx="0" presStyleCnt="5">
        <dgm:presLayoutVars>
          <dgm:chMax val="0"/>
          <dgm:chPref val="0"/>
          <dgm:bulletEnabled val="1"/>
        </dgm:presLayoutVars>
      </dgm:prSet>
      <dgm:spPr/>
    </dgm:pt>
    <dgm:pt modelId="{A054824E-686F-454F-894A-625F80B06BB5}" type="pres">
      <dgm:prSet presAssocID="{52B8C9D8-6EE1-409A-B987-16AE4F24FC71}" presName="Triangle" presStyleLbl="alignNode1" presStyleIdx="1" presStyleCnt="9"/>
      <dgm:spPr>
        <a:solidFill>
          <a:srgbClr val="00B0F0"/>
        </a:solidFill>
      </dgm:spPr>
    </dgm:pt>
    <dgm:pt modelId="{B7FC5D04-9E3D-40B1-8142-638DA1A58CB0}" type="pres">
      <dgm:prSet presAssocID="{64B2635B-ABF8-41C4-9A54-C917F1EB147B}" presName="sibTrans" presStyleCnt="0"/>
      <dgm:spPr/>
    </dgm:pt>
    <dgm:pt modelId="{E3FBF497-09EF-47EF-B4D3-F5715BD15C7F}" type="pres">
      <dgm:prSet presAssocID="{64B2635B-ABF8-41C4-9A54-C917F1EB147B}" presName="space" presStyleCnt="0"/>
      <dgm:spPr/>
    </dgm:pt>
    <dgm:pt modelId="{B6B15565-5C05-4AE6-8D78-EE7D7261A9D2}" type="pres">
      <dgm:prSet presAssocID="{F8C6EA4A-3DF9-4B4B-917D-7E12CA7ADB4F}" presName="composite" presStyleCnt="0"/>
      <dgm:spPr/>
    </dgm:pt>
    <dgm:pt modelId="{882F065A-E8E1-45C1-AE30-BB60C5FE5D55}" type="pres">
      <dgm:prSet presAssocID="{F8C6EA4A-3DF9-4B4B-917D-7E12CA7ADB4F}" presName="LShape" presStyleLbl="alignNode1" presStyleIdx="2" presStyleCnt="9"/>
      <dgm:spPr/>
    </dgm:pt>
    <dgm:pt modelId="{E3C3B255-941E-4DBB-BC9D-7EF372D2ED9C}" type="pres">
      <dgm:prSet presAssocID="{F8C6EA4A-3DF9-4B4B-917D-7E12CA7ADB4F}" presName="ParentText" presStyleLbl="revTx" presStyleIdx="1" presStyleCnt="5" custScaleX="113703" custLinFactNeighborX="5224">
        <dgm:presLayoutVars>
          <dgm:chMax val="0"/>
          <dgm:chPref val="0"/>
          <dgm:bulletEnabled val="1"/>
        </dgm:presLayoutVars>
      </dgm:prSet>
      <dgm:spPr/>
    </dgm:pt>
    <dgm:pt modelId="{7EB065F6-6A79-473C-8C2B-C4DF9EB71A50}" type="pres">
      <dgm:prSet presAssocID="{F8C6EA4A-3DF9-4B4B-917D-7E12CA7ADB4F}" presName="Triangle" presStyleLbl="alignNode1" presStyleIdx="3" presStyleCnt="9"/>
      <dgm:spPr>
        <a:solidFill>
          <a:srgbClr val="00B0F0"/>
        </a:solidFill>
      </dgm:spPr>
    </dgm:pt>
    <dgm:pt modelId="{9B63DB9B-6C4A-471C-ABA3-B54B689B3216}" type="pres">
      <dgm:prSet presAssocID="{1B340B29-04D6-4672-88E6-8AB745C8BAE5}" presName="sibTrans" presStyleCnt="0"/>
      <dgm:spPr/>
    </dgm:pt>
    <dgm:pt modelId="{3C669CC6-42D3-4E18-A0A7-83CD24998B95}" type="pres">
      <dgm:prSet presAssocID="{1B340B29-04D6-4672-88E6-8AB745C8BAE5}" presName="space" presStyleCnt="0"/>
      <dgm:spPr/>
    </dgm:pt>
    <dgm:pt modelId="{79A20F61-C5D5-465E-BA31-DD27B117CD1E}" type="pres">
      <dgm:prSet presAssocID="{D0A8AF52-97FB-4621-B189-0EBEF34E0EC8}" presName="composite" presStyleCnt="0"/>
      <dgm:spPr/>
    </dgm:pt>
    <dgm:pt modelId="{99971E74-432D-4155-876C-1F698F9D33F3}" type="pres">
      <dgm:prSet presAssocID="{D0A8AF52-97FB-4621-B189-0EBEF34E0EC8}" presName="LShape" presStyleLbl="alignNode1" presStyleIdx="4" presStyleCnt="9"/>
      <dgm:spPr/>
    </dgm:pt>
    <dgm:pt modelId="{83C8A297-0F1A-444B-88A7-D387B50BBED0}" type="pres">
      <dgm:prSet presAssocID="{D0A8AF52-97FB-4621-B189-0EBEF34E0EC8}" presName="ParentText" presStyleLbl="revTx" presStyleIdx="2" presStyleCnt="5">
        <dgm:presLayoutVars>
          <dgm:chMax val="0"/>
          <dgm:chPref val="0"/>
          <dgm:bulletEnabled val="1"/>
        </dgm:presLayoutVars>
      </dgm:prSet>
      <dgm:spPr/>
    </dgm:pt>
    <dgm:pt modelId="{CF3F49A2-704F-41B0-A514-C3B8D1AFF8B8}" type="pres">
      <dgm:prSet presAssocID="{D0A8AF52-97FB-4621-B189-0EBEF34E0EC8}" presName="Triangle" presStyleLbl="alignNode1" presStyleIdx="5" presStyleCnt="9"/>
      <dgm:spPr>
        <a:solidFill>
          <a:srgbClr val="00B0F0"/>
        </a:solidFill>
      </dgm:spPr>
    </dgm:pt>
    <dgm:pt modelId="{5CB3AB06-CFDB-4D88-9D77-71750558B19B}" type="pres">
      <dgm:prSet presAssocID="{002937DA-AAA0-49A4-89E2-602F74BACC58}" presName="sibTrans" presStyleCnt="0"/>
      <dgm:spPr/>
    </dgm:pt>
    <dgm:pt modelId="{4EC84EF5-0D37-4325-9CD9-6155ED9AC220}" type="pres">
      <dgm:prSet presAssocID="{002937DA-AAA0-49A4-89E2-602F74BACC58}" presName="space" presStyleCnt="0"/>
      <dgm:spPr/>
    </dgm:pt>
    <dgm:pt modelId="{C64D7DCA-8F10-409F-943A-4E3394D9BAFF}" type="pres">
      <dgm:prSet presAssocID="{9EA089B0-D502-4D0D-B4D6-D118296C7A0A}" presName="composite" presStyleCnt="0"/>
      <dgm:spPr/>
    </dgm:pt>
    <dgm:pt modelId="{E89DFDFB-EF2D-4E35-A5F7-B5755D9D9615}" type="pres">
      <dgm:prSet presAssocID="{9EA089B0-D502-4D0D-B4D6-D118296C7A0A}" presName="LShape" presStyleLbl="alignNode1" presStyleIdx="6" presStyleCnt="9"/>
      <dgm:spPr/>
    </dgm:pt>
    <dgm:pt modelId="{B6B3B20D-D010-4A02-810D-A47388B20F9A}" type="pres">
      <dgm:prSet presAssocID="{9EA089B0-D502-4D0D-B4D6-D118296C7A0A}" presName="ParentText" presStyleLbl="revTx" presStyleIdx="3" presStyleCnt="5">
        <dgm:presLayoutVars>
          <dgm:chMax val="0"/>
          <dgm:chPref val="0"/>
          <dgm:bulletEnabled val="1"/>
        </dgm:presLayoutVars>
      </dgm:prSet>
      <dgm:spPr/>
    </dgm:pt>
    <dgm:pt modelId="{09FA7113-592F-494A-8F93-91F74DB2CF51}" type="pres">
      <dgm:prSet presAssocID="{9EA089B0-D502-4D0D-B4D6-D118296C7A0A}" presName="Triangle" presStyleLbl="alignNode1" presStyleIdx="7" presStyleCnt="9"/>
      <dgm:spPr>
        <a:solidFill>
          <a:srgbClr val="00B0F0"/>
        </a:solidFill>
      </dgm:spPr>
    </dgm:pt>
    <dgm:pt modelId="{6DCC3A97-9AE1-4354-A167-F2CA44602B30}" type="pres">
      <dgm:prSet presAssocID="{D57B93C1-1A46-44A8-8B90-4E8E03E63A61}" presName="sibTrans" presStyleCnt="0"/>
      <dgm:spPr/>
    </dgm:pt>
    <dgm:pt modelId="{305F7CE2-7536-4827-BDF7-8316D86785CC}" type="pres">
      <dgm:prSet presAssocID="{D57B93C1-1A46-44A8-8B90-4E8E03E63A61}" presName="space" presStyleCnt="0"/>
      <dgm:spPr/>
    </dgm:pt>
    <dgm:pt modelId="{41DF3555-0E11-4DA6-A6B4-05B6F35667D1}" type="pres">
      <dgm:prSet presAssocID="{012AECA2-6F26-4F3B-99BA-EE66DE7FB856}" presName="composite" presStyleCnt="0"/>
      <dgm:spPr/>
    </dgm:pt>
    <dgm:pt modelId="{C8BF5918-1C4A-42A5-9691-5F42E9B8183E}" type="pres">
      <dgm:prSet presAssocID="{012AECA2-6F26-4F3B-99BA-EE66DE7FB856}" presName="LShape" presStyleLbl="alignNode1" presStyleIdx="8" presStyleCnt="9"/>
      <dgm:spPr/>
    </dgm:pt>
    <dgm:pt modelId="{C399BD20-88C9-42B8-B7DA-405065B2C2B0}" type="pres">
      <dgm:prSet presAssocID="{012AECA2-6F26-4F3B-99BA-EE66DE7FB856}" presName="ParentText" presStyleLbl="revTx" presStyleIdx="4" presStyleCnt="5">
        <dgm:presLayoutVars>
          <dgm:chMax val="0"/>
          <dgm:chPref val="0"/>
          <dgm:bulletEnabled val="1"/>
        </dgm:presLayoutVars>
      </dgm:prSet>
      <dgm:spPr/>
    </dgm:pt>
  </dgm:ptLst>
  <dgm:cxnLst>
    <dgm:cxn modelId="{1B648611-B463-444C-9838-F2B0A76EDB23}" type="presOf" srcId="{F8C6EA4A-3DF9-4B4B-917D-7E12CA7ADB4F}" destId="{E3C3B255-941E-4DBB-BC9D-7EF372D2ED9C}" srcOrd="0" destOrd="0" presId="urn:microsoft.com/office/officeart/2009/3/layout/StepUpProcess"/>
    <dgm:cxn modelId="{DB577327-F13D-47C1-840F-C28A5CCA25A7}" srcId="{41773605-0B3C-4C02-9A53-99C2AAC93CE3}" destId="{52B8C9D8-6EE1-409A-B987-16AE4F24FC71}" srcOrd="0" destOrd="0" parTransId="{210551B0-AF89-428D-A2D2-9A1D21237824}" sibTransId="{64B2635B-ABF8-41C4-9A54-C917F1EB147B}"/>
    <dgm:cxn modelId="{844A613F-F88E-48B2-8869-9D3BCBDF13DE}" srcId="{41773605-0B3C-4C02-9A53-99C2AAC93CE3}" destId="{F8C6EA4A-3DF9-4B4B-917D-7E12CA7ADB4F}" srcOrd="1" destOrd="0" parTransId="{B82BDD6E-FF18-4D44-9244-53880A11E8C8}" sibTransId="{1B340B29-04D6-4672-88E6-8AB745C8BAE5}"/>
    <dgm:cxn modelId="{56A48E65-B5C8-46FF-8DEE-316A00530E56}" type="presOf" srcId="{D0A8AF52-97FB-4621-B189-0EBEF34E0EC8}" destId="{83C8A297-0F1A-444B-88A7-D387B50BBED0}" srcOrd="0" destOrd="0" presId="urn:microsoft.com/office/officeart/2009/3/layout/StepUpProcess"/>
    <dgm:cxn modelId="{C6AD8F48-98A7-457B-9D37-4A2B70B38BEE}" srcId="{41773605-0B3C-4C02-9A53-99C2AAC93CE3}" destId="{D0A8AF52-97FB-4621-B189-0EBEF34E0EC8}" srcOrd="2" destOrd="0" parTransId="{6BD832B7-F2FD-41BC-98D5-EABF6B697BA2}" sibTransId="{002937DA-AAA0-49A4-89E2-602F74BACC58}"/>
    <dgm:cxn modelId="{9C35D752-439A-4C82-B838-AF7DE5FFE52B}" type="presOf" srcId="{9EA089B0-D502-4D0D-B4D6-D118296C7A0A}" destId="{B6B3B20D-D010-4A02-810D-A47388B20F9A}" srcOrd="0" destOrd="0" presId="urn:microsoft.com/office/officeart/2009/3/layout/StepUpProcess"/>
    <dgm:cxn modelId="{1F286B54-F701-496C-A8AF-F87A4B7ACC84}" type="presOf" srcId="{52B8C9D8-6EE1-409A-B987-16AE4F24FC71}" destId="{41E1EA1C-6EEF-4F13-905C-CD488ACE65C2}" srcOrd="0" destOrd="0" presId="urn:microsoft.com/office/officeart/2009/3/layout/StepUpProcess"/>
    <dgm:cxn modelId="{A4486E84-BFD5-47A2-A4B7-A964049982BE}" type="presOf" srcId="{41773605-0B3C-4C02-9A53-99C2AAC93CE3}" destId="{241E5B5C-485C-47F7-A2AC-4E0E15487A80}" srcOrd="0" destOrd="0" presId="urn:microsoft.com/office/officeart/2009/3/layout/StepUpProcess"/>
    <dgm:cxn modelId="{418CCDCE-B73B-41CF-AE64-4076ED59B5AB}" srcId="{41773605-0B3C-4C02-9A53-99C2AAC93CE3}" destId="{9EA089B0-D502-4D0D-B4D6-D118296C7A0A}" srcOrd="3" destOrd="0" parTransId="{9B14E924-A99F-48B1-A61F-AF7B8334C0AF}" sibTransId="{D57B93C1-1A46-44A8-8B90-4E8E03E63A61}"/>
    <dgm:cxn modelId="{FCD4A2D4-CB18-41D4-A9BA-EE50A84046BD}" type="presOf" srcId="{012AECA2-6F26-4F3B-99BA-EE66DE7FB856}" destId="{C399BD20-88C9-42B8-B7DA-405065B2C2B0}" srcOrd="0" destOrd="0" presId="urn:microsoft.com/office/officeart/2009/3/layout/StepUpProcess"/>
    <dgm:cxn modelId="{8EE480FD-E165-4DC8-A8A0-4FA549ED6F17}" srcId="{41773605-0B3C-4C02-9A53-99C2AAC93CE3}" destId="{012AECA2-6F26-4F3B-99BA-EE66DE7FB856}" srcOrd="4" destOrd="0" parTransId="{D2F5909E-80E1-4173-81C1-8A3ACCC9A311}" sibTransId="{B9EE62D6-B3ED-4FEE-9A9B-3C7AC346DDDF}"/>
    <dgm:cxn modelId="{294EB87C-5B67-48AE-91F3-B405629EF6FD}" type="presParOf" srcId="{241E5B5C-485C-47F7-A2AC-4E0E15487A80}" destId="{5B4913E1-5505-4782-99DC-AE837B2E7351}" srcOrd="0" destOrd="0" presId="urn:microsoft.com/office/officeart/2009/3/layout/StepUpProcess"/>
    <dgm:cxn modelId="{A8B30969-3352-4293-9919-E3B18701032F}" type="presParOf" srcId="{5B4913E1-5505-4782-99DC-AE837B2E7351}" destId="{2E85A8BA-7800-40C4-9798-1614EBC6B1FF}" srcOrd="0" destOrd="0" presId="urn:microsoft.com/office/officeart/2009/3/layout/StepUpProcess"/>
    <dgm:cxn modelId="{F97C7663-960D-47AC-A387-D585C54C7484}" type="presParOf" srcId="{5B4913E1-5505-4782-99DC-AE837B2E7351}" destId="{41E1EA1C-6EEF-4F13-905C-CD488ACE65C2}" srcOrd="1" destOrd="0" presId="urn:microsoft.com/office/officeart/2009/3/layout/StepUpProcess"/>
    <dgm:cxn modelId="{D5D359B1-16FA-426C-BB03-76E14DCB9B46}" type="presParOf" srcId="{5B4913E1-5505-4782-99DC-AE837B2E7351}" destId="{A054824E-686F-454F-894A-625F80B06BB5}" srcOrd="2" destOrd="0" presId="urn:microsoft.com/office/officeart/2009/3/layout/StepUpProcess"/>
    <dgm:cxn modelId="{BC35B86A-B84B-4AE4-81A5-D852BD9D2151}" type="presParOf" srcId="{241E5B5C-485C-47F7-A2AC-4E0E15487A80}" destId="{B7FC5D04-9E3D-40B1-8142-638DA1A58CB0}" srcOrd="1" destOrd="0" presId="urn:microsoft.com/office/officeart/2009/3/layout/StepUpProcess"/>
    <dgm:cxn modelId="{906E79DD-1114-4B45-85F1-EC3FA3F32FB7}" type="presParOf" srcId="{B7FC5D04-9E3D-40B1-8142-638DA1A58CB0}" destId="{E3FBF497-09EF-47EF-B4D3-F5715BD15C7F}" srcOrd="0" destOrd="0" presId="urn:microsoft.com/office/officeart/2009/3/layout/StepUpProcess"/>
    <dgm:cxn modelId="{F4A15BA3-A6E7-423E-AEDA-1991E7D9F433}" type="presParOf" srcId="{241E5B5C-485C-47F7-A2AC-4E0E15487A80}" destId="{B6B15565-5C05-4AE6-8D78-EE7D7261A9D2}" srcOrd="2" destOrd="0" presId="urn:microsoft.com/office/officeart/2009/3/layout/StepUpProcess"/>
    <dgm:cxn modelId="{70C76878-9069-4037-870E-26B082AB0246}" type="presParOf" srcId="{B6B15565-5C05-4AE6-8D78-EE7D7261A9D2}" destId="{882F065A-E8E1-45C1-AE30-BB60C5FE5D55}" srcOrd="0" destOrd="0" presId="urn:microsoft.com/office/officeart/2009/3/layout/StepUpProcess"/>
    <dgm:cxn modelId="{8E4F6836-F98F-4DF4-9F5E-BBBCF3A3F63B}" type="presParOf" srcId="{B6B15565-5C05-4AE6-8D78-EE7D7261A9D2}" destId="{E3C3B255-941E-4DBB-BC9D-7EF372D2ED9C}" srcOrd="1" destOrd="0" presId="urn:microsoft.com/office/officeart/2009/3/layout/StepUpProcess"/>
    <dgm:cxn modelId="{D947875B-5E72-4C24-9B67-82DF27139690}" type="presParOf" srcId="{B6B15565-5C05-4AE6-8D78-EE7D7261A9D2}" destId="{7EB065F6-6A79-473C-8C2B-C4DF9EB71A50}" srcOrd="2" destOrd="0" presId="urn:microsoft.com/office/officeart/2009/3/layout/StepUpProcess"/>
    <dgm:cxn modelId="{5ABE2787-9637-4687-8B73-26576867AFCA}" type="presParOf" srcId="{241E5B5C-485C-47F7-A2AC-4E0E15487A80}" destId="{9B63DB9B-6C4A-471C-ABA3-B54B689B3216}" srcOrd="3" destOrd="0" presId="urn:microsoft.com/office/officeart/2009/3/layout/StepUpProcess"/>
    <dgm:cxn modelId="{094135F3-0118-43FA-AAD4-FD0E41FB7AB9}" type="presParOf" srcId="{9B63DB9B-6C4A-471C-ABA3-B54B689B3216}" destId="{3C669CC6-42D3-4E18-A0A7-83CD24998B95}" srcOrd="0" destOrd="0" presId="urn:microsoft.com/office/officeart/2009/3/layout/StepUpProcess"/>
    <dgm:cxn modelId="{B19D84CE-A9FE-4FAA-BDC5-1C97D901ACD3}" type="presParOf" srcId="{241E5B5C-485C-47F7-A2AC-4E0E15487A80}" destId="{79A20F61-C5D5-465E-BA31-DD27B117CD1E}" srcOrd="4" destOrd="0" presId="urn:microsoft.com/office/officeart/2009/3/layout/StepUpProcess"/>
    <dgm:cxn modelId="{488D2E26-DA8A-4493-956C-5FE569983BB1}" type="presParOf" srcId="{79A20F61-C5D5-465E-BA31-DD27B117CD1E}" destId="{99971E74-432D-4155-876C-1F698F9D33F3}" srcOrd="0" destOrd="0" presId="urn:microsoft.com/office/officeart/2009/3/layout/StepUpProcess"/>
    <dgm:cxn modelId="{CF29603C-E4E4-4A22-93BE-78AA3CF1557E}" type="presParOf" srcId="{79A20F61-C5D5-465E-BA31-DD27B117CD1E}" destId="{83C8A297-0F1A-444B-88A7-D387B50BBED0}" srcOrd="1" destOrd="0" presId="urn:microsoft.com/office/officeart/2009/3/layout/StepUpProcess"/>
    <dgm:cxn modelId="{806A75B8-EB7A-47A2-8514-97A758CBA1BF}" type="presParOf" srcId="{79A20F61-C5D5-465E-BA31-DD27B117CD1E}" destId="{CF3F49A2-704F-41B0-A514-C3B8D1AFF8B8}" srcOrd="2" destOrd="0" presId="urn:microsoft.com/office/officeart/2009/3/layout/StepUpProcess"/>
    <dgm:cxn modelId="{1143A22E-AE19-4F59-9D72-BB5875386BF6}" type="presParOf" srcId="{241E5B5C-485C-47F7-A2AC-4E0E15487A80}" destId="{5CB3AB06-CFDB-4D88-9D77-71750558B19B}" srcOrd="5" destOrd="0" presId="urn:microsoft.com/office/officeart/2009/3/layout/StepUpProcess"/>
    <dgm:cxn modelId="{DA964D17-7086-4FAD-A9C9-6FC73EF9F6BA}" type="presParOf" srcId="{5CB3AB06-CFDB-4D88-9D77-71750558B19B}" destId="{4EC84EF5-0D37-4325-9CD9-6155ED9AC220}" srcOrd="0" destOrd="0" presId="urn:microsoft.com/office/officeart/2009/3/layout/StepUpProcess"/>
    <dgm:cxn modelId="{7A24BC49-FC9F-4887-8710-98C98F32A37B}" type="presParOf" srcId="{241E5B5C-485C-47F7-A2AC-4E0E15487A80}" destId="{C64D7DCA-8F10-409F-943A-4E3394D9BAFF}" srcOrd="6" destOrd="0" presId="urn:microsoft.com/office/officeart/2009/3/layout/StepUpProcess"/>
    <dgm:cxn modelId="{BFC2907D-D7FD-48B4-AB61-F6AE13E40B5E}" type="presParOf" srcId="{C64D7DCA-8F10-409F-943A-4E3394D9BAFF}" destId="{E89DFDFB-EF2D-4E35-A5F7-B5755D9D9615}" srcOrd="0" destOrd="0" presId="urn:microsoft.com/office/officeart/2009/3/layout/StepUpProcess"/>
    <dgm:cxn modelId="{8902F5CF-4A3C-4339-AAF6-EE12F1033B6D}" type="presParOf" srcId="{C64D7DCA-8F10-409F-943A-4E3394D9BAFF}" destId="{B6B3B20D-D010-4A02-810D-A47388B20F9A}" srcOrd="1" destOrd="0" presId="urn:microsoft.com/office/officeart/2009/3/layout/StepUpProcess"/>
    <dgm:cxn modelId="{DD0C2BDE-DD7E-4EEB-94C1-14D64A4821BC}" type="presParOf" srcId="{C64D7DCA-8F10-409F-943A-4E3394D9BAFF}" destId="{09FA7113-592F-494A-8F93-91F74DB2CF51}" srcOrd="2" destOrd="0" presId="urn:microsoft.com/office/officeart/2009/3/layout/StepUpProcess"/>
    <dgm:cxn modelId="{D74ECACB-A975-4E65-8A5A-89A4B3646815}" type="presParOf" srcId="{241E5B5C-485C-47F7-A2AC-4E0E15487A80}" destId="{6DCC3A97-9AE1-4354-A167-F2CA44602B30}" srcOrd="7" destOrd="0" presId="urn:microsoft.com/office/officeart/2009/3/layout/StepUpProcess"/>
    <dgm:cxn modelId="{81F6C58A-A962-4D9F-B041-E4A7F6D7FD10}" type="presParOf" srcId="{6DCC3A97-9AE1-4354-A167-F2CA44602B30}" destId="{305F7CE2-7536-4827-BDF7-8316D86785CC}" srcOrd="0" destOrd="0" presId="urn:microsoft.com/office/officeart/2009/3/layout/StepUpProcess"/>
    <dgm:cxn modelId="{D5D518EF-5A66-4F40-B66C-EC480F11BA8C}" type="presParOf" srcId="{241E5B5C-485C-47F7-A2AC-4E0E15487A80}" destId="{41DF3555-0E11-4DA6-A6B4-05B6F35667D1}" srcOrd="8" destOrd="0" presId="urn:microsoft.com/office/officeart/2009/3/layout/StepUpProcess"/>
    <dgm:cxn modelId="{8E3000AF-EA6E-4B7E-B9E8-9759544F81C5}" type="presParOf" srcId="{41DF3555-0E11-4DA6-A6B4-05B6F35667D1}" destId="{C8BF5918-1C4A-42A5-9691-5F42E9B8183E}" srcOrd="0" destOrd="0" presId="urn:microsoft.com/office/officeart/2009/3/layout/StepUpProcess"/>
    <dgm:cxn modelId="{1F781854-B718-4078-BB3B-F00BF69546D4}" type="presParOf" srcId="{41DF3555-0E11-4DA6-A6B4-05B6F35667D1}" destId="{C399BD20-88C9-42B8-B7DA-405065B2C2B0}"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85A8BA-7800-40C4-9798-1614EBC6B1FF}">
      <dsp:nvSpPr>
        <dsp:cNvPr id="0" name=""/>
        <dsp:cNvSpPr/>
      </dsp:nvSpPr>
      <dsp:spPr>
        <a:xfrm rot="5400000">
          <a:off x="322927" y="2546190"/>
          <a:ext cx="971006" cy="1615733"/>
        </a:xfrm>
        <a:prstGeom prst="corner">
          <a:avLst>
            <a:gd name="adj1" fmla="val 16120"/>
            <a:gd name="adj2" fmla="val 1611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E1EA1C-6EEF-4F13-905C-CD488ACE65C2}">
      <dsp:nvSpPr>
        <dsp:cNvPr id="0" name=""/>
        <dsp:cNvSpPr/>
      </dsp:nvSpPr>
      <dsp:spPr>
        <a:xfrm>
          <a:off x="160842" y="3028946"/>
          <a:ext cx="1458692" cy="12786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kumimoji="1" lang="ja-JP" altLang="en-US" sz="1400" b="1" kern="1200" dirty="0">
              <a:latin typeface="Meiryo UI" pitchFamily="50" charset="-128"/>
              <a:ea typeface="Meiryo UI" pitchFamily="50" charset="-128"/>
              <a:cs typeface="Meiryo UI" pitchFamily="50" charset="-128"/>
            </a:rPr>
            <a:t>モデルコンセプト</a:t>
          </a:r>
          <a:br>
            <a:rPr kumimoji="1" lang="en-US" altLang="ja-JP" sz="1400" b="1" kern="1200" dirty="0">
              <a:latin typeface="Meiryo UI" pitchFamily="50" charset="-128"/>
              <a:ea typeface="Meiryo UI" pitchFamily="50" charset="-128"/>
              <a:cs typeface="Meiryo UI" pitchFamily="50" charset="-128"/>
            </a:rPr>
          </a:br>
          <a:r>
            <a:rPr kumimoji="1" lang="ja-JP" altLang="en-US" sz="1400" b="1" kern="1200" dirty="0">
              <a:latin typeface="Meiryo UI" pitchFamily="50" charset="-128"/>
              <a:ea typeface="Meiryo UI" pitchFamily="50" charset="-128"/>
              <a:cs typeface="Meiryo UI" pitchFamily="50" charset="-128"/>
            </a:rPr>
            <a:t>決め</a:t>
          </a:r>
          <a:endParaRPr kumimoji="1" lang="en-US" altLang="ja-JP" sz="1400" b="1" kern="1200" dirty="0">
            <a:latin typeface="Meiryo UI" pitchFamily="50" charset="-128"/>
            <a:ea typeface="Meiryo UI" pitchFamily="50" charset="-128"/>
            <a:cs typeface="Meiryo UI" pitchFamily="50" charset="-128"/>
          </a:endParaRPr>
        </a:p>
      </dsp:txBody>
      <dsp:txXfrm>
        <a:off x="160842" y="3028946"/>
        <a:ext cx="1458692" cy="1278629"/>
      </dsp:txXfrm>
    </dsp:sp>
    <dsp:sp modelId="{A054824E-686F-454F-894A-625F80B06BB5}">
      <dsp:nvSpPr>
        <dsp:cNvPr id="0" name=""/>
        <dsp:cNvSpPr/>
      </dsp:nvSpPr>
      <dsp:spPr>
        <a:xfrm>
          <a:off x="1344310" y="2427238"/>
          <a:ext cx="275225" cy="275225"/>
        </a:xfrm>
        <a:prstGeom prst="triangle">
          <a:avLst>
            <a:gd name="adj" fmla="val 100000"/>
          </a:avLst>
        </a:prstGeom>
        <a:solidFill>
          <a:srgbClr val="00B0F0"/>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2F065A-E8E1-45C1-AE30-BB60C5FE5D55}">
      <dsp:nvSpPr>
        <dsp:cNvPr id="0" name=""/>
        <dsp:cNvSpPr/>
      </dsp:nvSpPr>
      <dsp:spPr>
        <a:xfrm rot="5400000">
          <a:off x="2108652" y="2104311"/>
          <a:ext cx="971006" cy="1615733"/>
        </a:xfrm>
        <a:prstGeom prst="corner">
          <a:avLst>
            <a:gd name="adj1" fmla="val 16120"/>
            <a:gd name="adj2" fmla="val 1611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C3B255-941E-4DBB-BC9D-7EF372D2ED9C}">
      <dsp:nvSpPr>
        <dsp:cNvPr id="0" name=""/>
        <dsp:cNvSpPr/>
      </dsp:nvSpPr>
      <dsp:spPr>
        <a:xfrm>
          <a:off x="1922827" y="2587067"/>
          <a:ext cx="1658577" cy="12786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kumimoji="1" lang="ja-JP" altLang="en-US" sz="1400" b="1" kern="1200" dirty="0">
              <a:latin typeface="Meiryo UI" pitchFamily="50" charset="-128"/>
              <a:ea typeface="Meiryo UI" pitchFamily="50" charset="-128"/>
              <a:cs typeface="Meiryo UI" pitchFamily="50" charset="-128"/>
            </a:rPr>
            <a:t>対象者アセスメント配信</a:t>
          </a:r>
          <a:endParaRPr kumimoji="1" lang="en-US" altLang="ja-JP" sz="1400" b="1" kern="1200" dirty="0">
            <a:latin typeface="Meiryo UI" pitchFamily="50" charset="-128"/>
            <a:ea typeface="Meiryo UI" pitchFamily="50" charset="-128"/>
            <a:cs typeface="Meiryo UI" pitchFamily="50" charset="-128"/>
          </a:endParaRPr>
        </a:p>
      </dsp:txBody>
      <dsp:txXfrm>
        <a:off x="1922827" y="2587067"/>
        <a:ext cx="1658577" cy="1278629"/>
      </dsp:txXfrm>
    </dsp:sp>
    <dsp:sp modelId="{7EB065F6-6A79-473C-8C2B-C4DF9EB71A50}">
      <dsp:nvSpPr>
        <dsp:cNvPr id="0" name=""/>
        <dsp:cNvSpPr/>
      </dsp:nvSpPr>
      <dsp:spPr>
        <a:xfrm>
          <a:off x="3130035" y="1985359"/>
          <a:ext cx="275225" cy="275225"/>
        </a:xfrm>
        <a:prstGeom prst="triangle">
          <a:avLst>
            <a:gd name="adj" fmla="val 100000"/>
          </a:avLst>
        </a:prstGeom>
        <a:solidFill>
          <a:srgbClr val="00B0F0"/>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971E74-432D-4155-876C-1F698F9D33F3}">
      <dsp:nvSpPr>
        <dsp:cNvPr id="0" name=""/>
        <dsp:cNvSpPr/>
      </dsp:nvSpPr>
      <dsp:spPr>
        <a:xfrm rot="5400000">
          <a:off x="3894377" y="1662431"/>
          <a:ext cx="971006" cy="1615733"/>
        </a:xfrm>
        <a:prstGeom prst="corner">
          <a:avLst>
            <a:gd name="adj1" fmla="val 16120"/>
            <a:gd name="adj2" fmla="val 1611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C8A297-0F1A-444B-88A7-D387B50BBED0}">
      <dsp:nvSpPr>
        <dsp:cNvPr id="0" name=""/>
        <dsp:cNvSpPr/>
      </dsp:nvSpPr>
      <dsp:spPr>
        <a:xfrm>
          <a:off x="3732292" y="2145187"/>
          <a:ext cx="1458692" cy="12786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kumimoji="1" lang="ja-JP" altLang="en-US" sz="1400" b="1" kern="1200" dirty="0">
              <a:latin typeface="Meiryo UI" pitchFamily="50" charset="-128"/>
              <a:ea typeface="Meiryo UI" pitchFamily="50" charset="-128"/>
              <a:cs typeface="Meiryo UI" pitchFamily="50" charset="-128"/>
            </a:rPr>
            <a:t>エグゼクティブインタビュー</a:t>
          </a:r>
          <a:endParaRPr kumimoji="1" lang="ja-JP" altLang="en-US" sz="1400" b="1" kern="1200" dirty="0"/>
        </a:p>
      </dsp:txBody>
      <dsp:txXfrm>
        <a:off x="3732292" y="2145187"/>
        <a:ext cx="1458692" cy="1278629"/>
      </dsp:txXfrm>
    </dsp:sp>
    <dsp:sp modelId="{CF3F49A2-704F-41B0-A514-C3B8D1AFF8B8}">
      <dsp:nvSpPr>
        <dsp:cNvPr id="0" name=""/>
        <dsp:cNvSpPr/>
      </dsp:nvSpPr>
      <dsp:spPr>
        <a:xfrm>
          <a:off x="4915760" y="1543479"/>
          <a:ext cx="275225" cy="275225"/>
        </a:xfrm>
        <a:prstGeom prst="triangle">
          <a:avLst>
            <a:gd name="adj" fmla="val 100000"/>
          </a:avLst>
        </a:prstGeom>
        <a:solidFill>
          <a:srgbClr val="00B0F0"/>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9DFDFB-EF2D-4E35-A5F7-B5755D9D9615}">
      <dsp:nvSpPr>
        <dsp:cNvPr id="0" name=""/>
        <dsp:cNvSpPr/>
      </dsp:nvSpPr>
      <dsp:spPr>
        <a:xfrm rot="5400000">
          <a:off x="5680102" y="1220552"/>
          <a:ext cx="971006" cy="1615733"/>
        </a:xfrm>
        <a:prstGeom prst="corner">
          <a:avLst>
            <a:gd name="adj1" fmla="val 16120"/>
            <a:gd name="adj2" fmla="val 1611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B3B20D-D010-4A02-810D-A47388B20F9A}">
      <dsp:nvSpPr>
        <dsp:cNvPr id="0" name=""/>
        <dsp:cNvSpPr/>
      </dsp:nvSpPr>
      <dsp:spPr>
        <a:xfrm>
          <a:off x="5518017" y="1703308"/>
          <a:ext cx="1458692" cy="12786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kumimoji="1" lang="ja-JP" altLang="en-US" sz="1400" b="1" kern="1200" dirty="0">
              <a:latin typeface="Meiryo UI" panose="020B0604030504040204" pitchFamily="50" charset="-128"/>
              <a:ea typeface="Meiryo UI" panose="020B0604030504040204" pitchFamily="50" charset="-128"/>
            </a:rPr>
            <a:t>モデル構築</a:t>
          </a:r>
          <a:r>
            <a:rPr kumimoji="1" lang="en-US" altLang="ja-JP" sz="1400" b="1" kern="1200" dirty="0">
              <a:latin typeface="Meiryo UI" panose="020B0604030504040204" pitchFamily="50" charset="-128"/>
              <a:ea typeface="Meiryo UI" panose="020B0604030504040204" pitchFamily="50" charset="-128"/>
            </a:rPr>
            <a:t>~</a:t>
          </a:r>
          <a:r>
            <a:rPr kumimoji="1" lang="ja-JP" altLang="en-US" sz="1400" b="1" kern="1200" dirty="0">
              <a:latin typeface="Meiryo UI" panose="020B0604030504040204" pitchFamily="50" charset="-128"/>
              <a:ea typeface="Meiryo UI" panose="020B0604030504040204" pitchFamily="50" charset="-128"/>
            </a:rPr>
            <a:t>確認</a:t>
          </a:r>
        </a:p>
      </dsp:txBody>
      <dsp:txXfrm>
        <a:off x="5518017" y="1703308"/>
        <a:ext cx="1458692" cy="1278629"/>
      </dsp:txXfrm>
    </dsp:sp>
    <dsp:sp modelId="{09FA7113-592F-494A-8F93-91F74DB2CF51}">
      <dsp:nvSpPr>
        <dsp:cNvPr id="0" name=""/>
        <dsp:cNvSpPr/>
      </dsp:nvSpPr>
      <dsp:spPr>
        <a:xfrm>
          <a:off x="6701485" y="1101600"/>
          <a:ext cx="275225" cy="275225"/>
        </a:xfrm>
        <a:prstGeom prst="triangle">
          <a:avLst>
            <a:gd name="adj" fmla="val 100000"/>
          </a:avLst>
        </a:prstGeom>
        <a:solidFill>
          <a:srgbClr val="00B0F0"/>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BF5918-1C4A-42A5-9691-5F42E9B8183E}">
      <dsp:nvSpPr>
        <dsp:cNvPr id="0" name=""/>
        <dsp:cNvSpPr/>
      </dsp:nvSpPr>
      <dsp:spPr>
        <a:xfrm rot="5400000">
          <a:off x="7465828" y="778672"/>
          <a:ext cx="971006" cy="1615733"/>
        </a:xfrm>
        <a:prstGeom prst="corner">
          <a:avLst>
            <a:gd name="adj1" fmla="val 16120"/>
            <a:gd name="adj2" fmla="val 1611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99BD20-88C9-42B8-B7DA-405065B2C2B0}">
      <dsp:nvSpPr>
        <dsp:cNvPr id="0" name=""/>
        <dsp:cNvSpPr/>
      </dsp:nvSpPr>
      <dsp:spPr>
        <a:xfrm>
          <a:off x="7303742" y="1261429"/>
          <a:ext cx="1458692" cy="12786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kumimoji="1" lang="ja-JP" altLang="en-US" sz="1400" b="1" kern="1200" dirty="0">
              <a:latin typeface="Meiryo UI" pitchFamily="50" charset="-128"/>
              <a:ea typeface="Meiryo UI" pitchFamily="50" charset="-128"/>
              <a:cs typeface="Meiryo UI" pitchFamily="50" charset="-128"/>
            </a:rPr>
            <a:t>レポート（成果物）納品　</a:t>
          </a:r>
          <a:r>
            <a:rPr kumimoji="1" lang="en-US" altLang="ja-JP" sz="1400" b="1" kern="1200" dirty="0">
              <a:latin typeface="Meiryo UI" pitchFamily="50" charset="-128"/>
              <a:ea typeface="Meiryo UI" pitchFamily="50" charset="-128"/>
              <a:cs typeface="Meiryo UI" pitchFamily="50" charset="-128"/>
            </a:rPr>
            <a:t> </a:t>
          </a:r>
          <a:endParaRPr kumimoji="1" lang="ja-JP" altLang="en-US" sz="1400" b="1" kern="1200" dirty="0"/>
        </a:p>
      </dsp:txBody>
      <dsp:txXfrm>
        <a:off x="7303742" y="1261429"/>
        <a:ext cx="1458692" cy="1278629"/>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pPr>
              <a:defRPr/>
            </a:pPr>
            <a:fld id="{B5E56E7B-2281-46A9-8D14-08E535303B17}" type="datetimeFigureOut">
              <a:rPr lang="ja-JP" altLang="en-US"/>
              <a:pPr>
                <a:defRPr/>
              </a:pPr>
              <a:t>2023/8/20</a:t>
            </a:fld>
            <a:endParaRPr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pPr>
              <a:defRPr/>
            </a:pPr>
            <a:endParaRPr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ECC761CF-F209-4B54-AD64-7A61DFDA6C0B}"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6888"/>
          </a:xfrm>
          <a:prstGeom prst="rect">
            <a:avLst/>
          </a:prstGeom>
        </p:spPr>
        <p:txBody>
          <a:bodyPr vert="horz" wrap="square" lIns="93177" tIns="46589" rIns="93177" bIns="46589" numCol="1" anchor="t" anchorCtr="0" compatLnSpc="1">
            <a:prstTxWarp prst="textNoShape">
              <a:avLst/>
            </a:prstTxWarp>
          </a:bodyPr>
          <a:lstStyle>
            <a:lvl1pPr eaLnBrk="1" hangingPunct="1">
              <a:defRPr kumimoji="0" sz="1200">
                <a:latin typeface="Calibri" pitchFamily="34" charset="0"/>
              </a:defRPr>
            </a:lvl1pPr>
          </a:lstStyle>
          <a:p>
            <a:pPr>
              <a:defRPr/>
            </a:pPr>
            <a:endParaRPr lang="en-US" altLang="ja-JP"/>
          </a:p>
        </p:txBody>
      </p:sp>
      <p:sp>
        <p:nvSpPr>
          <p:cNvPr id="3" name="Date Placeholder 2"/>
          <p:cNvSpPr>
            <a:spLocks noGrp="1"/>
          </p:cNvSpPr>
          <p:nvPr>
            <p:ph type="dt" idx="1"/>
          </p:nvPr>
        </p:nvSpPr>
        <p:spPr>
          <a:xfrm>
            <a:off x="3856038" y="0"/>
            <a:ext cx="2949575" cy="496888"/>
          </a:xfrm>
          <a:prstGeom prst="rect">
            <a:avLst/>
          </a:prstGeom>
        </p:spPr>
        <p:txBody>
          <a:bodyPr vert="horz" wrap="square" lIns="93177" tIns="46589" rIns="93177" bIns="46589" numCol="1" anchor="t" anchorCtr="0" compatLnSpc="1">
            <a:prstTxWarp prst="textNoShape">
              <a:avLst/>
            </a:prstTxWarp>
          </a:bodyPr>
          <a:lstStyle>
            <a:lvl1pPr algn="r" eaLnBrk="1" hangingPunct="1">
              <a:defRPr kumimoji="0" sz="1200">
                <a:latin typeface="Calibri" pitchFamily="34" charset="0"/>
              </a:defRPr>
            </a:lvl1pPr>
          </a:lstStyle>
          <a:p>
            <a:pPr>
              <a:defRPr/>
            </a:pPr>
            <a:fld id="{07830D16-BB0A-4061-8443-52005A728A70}" type="datetimeFigureOut">
              <a:rPr lang="en-US" altLang="ja-JP"/>
              <a:pPr>
                <a:defRPr/>
              </a:pPr>
              <a:t>8/20/2023</a:t>
            </a:fld>
            <a:endParaRPr lang="en-US" altLang="ja-JP"/>
          </a:p>
        </p:txBody>
      </p:sp>
      <p:sp>
        <p:nvSpPr>
          <p:cNvPr id="4" name="Slide Image Placeholder 3"/>
          <p:cNvSpPr>
            <a:spLocks noGrp="1" noRot="1" noChangeAspect="1"/>
          </p:cNvSpPr>
          <p:nvPr>
            <p:ph type="sldImg" idx="2"/>
          </p:nvPr>
        </p:nvSpPr>
        <p:spPr>
          <a:xfrm>
            <a:off x="919163" y="744538"/>
            <a:ext cx="4968875" cy="37274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681038" y="4721225"/>
            <a:ext cx="5445125" cy="4473575"/>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40863"/>
            <a:ext cx="2951163" cy="496887"/>
          </a:xfrm>
          <a:prstGeom prst="rect">
            <a:avLst/>
          </a:prstGeom>
        </p:spPr>
        <p:txBody>
          <a:bodyPr vert="horz" wrap="square" lIns="93177" tIns="46589" rIns="93177" bIns="46589" numCol="1" anchor="b" anchorCtr="0" compatLnSpc="1">
            <a:prstTxWarp prst="textNoShape">
              <a:avLst/>
            </a:prstTxWarp>
          </a:bodyPr>
          <a:lstStyle>
            <a:lvl1pPr eaLnBrk="1" hangingPunct="1">
              <a:defRPr kumimoji="0" sz="1200">
                <a:latin typeface="Calibri" pitchFamily="34" charset="0"/>
              </a:defRPr>
            </a:lvl1pPr>
          </a:lstStyle>
          <a:p>
            <a:pPr>
              <a:defRPr/>
            </a:pPr>
            <a:endParaRPr lang="en-US" altLang="ja-JP"/>
          </a:p>
        </p:txBody>
      </p:sp>
      <p:sp>
        <p:nvSpPr>
          <p:cNvPr id="7" name="Slide Number Placeholder 6"/>
          <p:cNvSpPr>
            <a:spLocks noGrp="1"/>
          </p:cNvSpPr>
          <p:nvPr>
            <p:ph type="sldNum" sz="quarter" idx="5"/>
          </p:nvPr>
        </p:nvSpPr>
        <p:spPr>
          <a:xfrm>
            <a:off x="3856038" y="9440863"/>
            <a:ext cx="2949575" cy="496887"/>
          </a:xfrm>
          <a:prstGeom prst="rect">
            <a:avLst/>
          </a:prstGeom>
        </p:spPr>
        <p:txBody>
          <a:bodyPr vert="horz" wrap="square" lIns="93177" tIns="46589" rIns="93177" bIns="46589" numCol="1" anchor="b" anchorCtr="0" compatLnSpc="1">
            <a:prstTxWarp prst="textNoShape">
              <a:avLst/>
            </a:prstTxWarp>
          </a:bodyPr>
          <a:lstStyle>
            <a:lvl1pPr algn="r" eaLnBrk="1" hangingPunct="1">
              <a:defRPr kumimoji="0" sz="1200">
                <a:latin typeface="Calibri" panose="020F0502020204030204" pitchFamily="34" charset="0"/>
              </a:defRPr>
            </a:lvl1pPr>
          </a:lstStyle>
          <a:p>
            <a:pPr>
              <a:defRPr/>
            </a:pPr>
            <a:fld id="{A1952C89-E5DD-4DAB-82FE-555F9226B018}"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42" name="Shape 84"/>
          <p:cNvSpPr>
            <a:spLocks noGrp="1"/>
          </p:cNvSpPr>
          <p:nvPr>
            <p:ph type="body" idx="1"/>
          </p:nvPr>
        </p:nvSpPr>
        <p:spPr bwMode="auto">
          <a:xfrm>
            <a:off x="681038" y="4721225"/>
            <a:ext cx="5445125" cy="4471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endParaRPr lang="ja-JP" altLang="ja-JP"/>
          </a:p>
        </p:txBody>
      </p:sp>
      <p:sp>
        <p:nvSpPr>
          <p:cNvPr id="61443" name="Shape 85"/>
          <p:cNvSpPr>
            <a:spLocks noGrp="1" noRot="1" noChangeAspect="1" noTextEdit="1"/>
          </p:cNvSpPr>
          <p:nvPr>
            <p:ph type="sldImg" idx="2"/>
          </p:nvPr>
        </p:nvSpPr>
        <p:spPr bwMode="auto">
          <a:xfrm>
            <a:off x="920750" y="746125"/>
            <a:ext cx="4965700" cy="3725863"/>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w="9525" cap="flat">
            <a:solidFill>
              <a:srgbClr val="000000"/>
            </a:solidFill>
            <a:round/>
            <a:headEnd type="none" w="med" len="med"/>
            <a:tailEnd type="none" w="med" len="me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3490" name="Shape 184"/>
          <p:cNvSpPr>
            <a:spLocks noGrp="1"/>
          </p:cNvSpPr>
          <p:nvPr>
            <p:ph type="body" idx="1"/>
          </p:nvPr>
        </p:nvSpPr>
        <p:spPr bwMode="auto">
          <a:xfrm>
            <a:off x="681038" y="4721225"/>
            <a:ext cx="5445125" cy="4471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endParaRPr lang="ja-JP" altLang="ja-JP"/>
          </a:p>
        </p:txBody>
      </p:sp>
      <p:sp>
        <p:nvSpPr>
          <p:cNvPr id="63491" name="Shape 185"/>
          <p:cNvSpPr>
            <a:spLocks noGrp="1" noRot="1" noChangeAspect="1" noTextEdit="1"/>
          </p:cNvSpPr>
          <p:nvPr>
            <p:ph type="sldImg" idx="2"/>
          </p:nvPr>
        </p:nvSpPr>
        <p:spPr bwMode="auto">
          <a:xfrm>
            <a:off x="920750" y="746125"/>
            <a:ext cx="4965700" cy="3725863"/>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w="9525" cap="flat">
            <a:solidFill>
              <a:srgbClr val="000000"/>
            </a:solidFill>
            <a:round/>
            <a:headEnd type="none" w="med" len="med"/>
            <a:tailEnd type="none" w="med" len="me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5538" name="Shape 214"/>
          <p:cNvSpPr>
            <a:spLocks noGrp="1" noRot="1" noChangeAspect="1" noTextEdit="1"/>
          </p:cNvSpPr>
          <p:nvPr>
            <p:ph type="sldImg" idx="2"/>
          </p:nvPr>
        </p:nvSpPr>
        <p:spPr bwMode="auto">
          <a:xfrm>
            <a:off x="920750" y="746125"/>
            <a:ext cx="4965700" cy="3725863"/>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cap="flat">
            <a:solidFill>
              <a:srgbClr val="000000"/>
            </a:solidFill>
            <a:round/>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65539" name="Shape 215"/>
          <p:cNvSpPr>
            <a:spLocks noGrp="1"/>
          </p:cNvSpPr>
          <p:nvPr>
            <p:ph type="body" idx="1"/>
          </p:nvPr>
        </p:nvSpPr>
        <p:spPr bwMode="auto">
          <a:xfrm>
            <a:off x="681038" y="4721225"/>
            <a:ext cx="5445125" cy="4471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45700" rIns="91425" bIns="45700" numCol="1" anchor="t" anchorCtr="0" compatLnSpc="1">
            <a:prstTxWarp prst="textNoShape">
              <a:avLst/>
            </a:prstTxWarp>
          </a:bodyPr>
          <a:lstStyle/>
          <a:p>
            <a:pPr>
              <a:spcBef>
                <a:spcPct val="0"/>
              </a:spcBef>
            </a:pPr>
            <a:endParaRPr lang="ja-JP" altLang="ja-JP">
              <a:solidFill>
                <a:srgbClr val="000000"/>
              </a:solidFill>
              <a:sym typeface="Calibri" panose="020F0502020204030204" pitchFamily="34" charset="0"/>
            </a:endParaRPr>
          </a:p>
        </p:txBody>
      </p:sp>
      <p:sp>
        <p:nvSpPr>
          <p:cNvPr id="65540" name="Shape 21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SzPct val="25000"/>
            </a:pPr>
            <a:fld id="{390412C7-D347-403E-B22B-5B06F307C051}" type="slidenum">
              <a:rPr kumimoji="0" lang="en-US" altLang="ja-JP" smtClean="0">
                <a:latin typeface="Calibri" panose="020F0502020204030204" pitchFamily="34" charset="0"/>
                <a:sym typeface="Calibri" panose="020F0502020204030204" pitchFamily="34" charset="0"/>
              </a:rPr>
              <a:pPr>
                <a:buSzPct val="25000"/>
              </a:pPr>
              <a:t>3</a:t>
            </a:fld>
            <a:endParaRPr kumimoji="0" lang="en-US" altLang="ja-JP">
              <a:latin typeface="Calibri" panose="020F0502020204030204" pitchFamily="34" charset="0"/>
              <a:sym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kumimoji="1" lang="ja-JP" altLang="en-US"/>
          </a:p>
        </p:txBody>
      </p:sp>
      <p:sp>
        <p:nvSpPr>
          <p:cNvPr id="6861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44F1089-2A29-4AA6-934E-66757E47A9E9}" type="slidenum">
              <a:rPr kumimoji="0" lang="en-US" altLang="ja-JP" smtClean="0">
                <a:solidFill>
                  <a:srgbClr val="000000"/>
                </a:solidFill>
                <a:latin typeface="Calibri" panose="020F0502020204030204" pitchFamily="34" charset="0"/>
              </a:rPr>
              <a:pPr/>
              <a:t>5</a:t>
            </a:fld>
            <a:endParaRPr kumimoji="0" lang="en-US" altLang="ja-JP">
              <a:solidFill>
                <a:srgbClr val="000000"/>
              </a:solidFill>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r>
              <a:rPr lang="en-US" altLang="ja-JP">
                <a:solidFill>
                  <a:srgbClr val="000000"/>
                </a:solidFill>
              </a:rPr>
              <a:t>Superior Performance:  The Information Gap</a:t>
            </a:r>
          </a:p>
        </p:txBody>
      </p:sp>
      <p:sp>
        <p:nvSpPr>
          <p:cNvPr id="70659"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r>
              <a:rPr lang="en-US" altLang="ja-JP">
                <a:solidFill>
                  <a:srgbClr val="000000"/>
                </a:solidFill>
              </a:rPr>
              <a:t>June 19, 2006</a:t>
            </a:r>
          </a:p>
        </p:txBody>
      </p:sp>
      <p:sp>
        <p:nvSpPr>
          <p:cNvPr id="70660"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r>
              <a:rPr lang="en-US" altLang="ja-JP">
                <a:solidFill>
                  <a:srgbClr val="000000"/>
                </a:solidFill>
              </a:rPr>
              <a:t>Profiles International, Inc.</a:t>
            </a:r>
          </a:p>
        </p:txBody>
      </p:sp>
      <p:sp>
        <p:nvSpPr>
          <p:cNvPr id="7066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E12B09-C639-476A-AC46-1C3382F099DA}" type="slidenum">
              <a:rPr lang="en-US" altLang="ja-JP" smtClean="0">
                <a:solidFill>
                  <a:srgbClr val="000000"/>
                </a:solidFill>
              </a:rPr>
              <a:pPr>
                <a:spcBef>
                  <a:spcPct val="0"/>
                </a:spcBef>
              </a:pPr>
              <a:t>6</a:t>
            </a:fld>
            <a:endParaRPr lang="en-US" altLang="ja-JP">
              <a:solidFill>
                <a:srgbClr val="000000"/>
              </a:solidFill>
            </a:endParaRPr>
          </a:p>
        </p:txBody>
      </p:sp>
      <p:sp>
        <p:nvSpPr>
          <p:cNvPr id="70662" name="Rectangle 2"/>
          <p:cNvSpPr>
            <a:spLocks noGrp="1" noRot="1" noChangeAspect="1" noChangeArrowheads="1" noTextEdit="1"/>
          </p:cNvSpPr>
          <p:nvPr>
            <p:ph type="sldImg"/>
          </p:nvPr>
        </p:nvSpPr>
        <p:spPr bwMode="auto">
          <a:xfrm>
            <a:off x="923925" y="746125"/>
            <a:ext cx="4965700"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63" name="Text Box 3"/>
          <p:cNvSpPr txBox="1">
            <a:spLocks noChangeArrowheads="1"/>
          </p:cNvSpPr>
          <p:nvPr/>
        </p:nvSpPr>
        <p:spPr bwMode="auto">
          <a:xfrm>
            <a:off x="365125" y="4691063"/>
            <a:ext cx="6113463"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7" rIns="91435" bIns="45717">
            <a:spAutoFit/>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ja-JP" i="1">
                <a:solidFill>
                  <a:srgbClr val="000000"/>
                </a:solidFill>
                <a:latin typeface="Arial" panose="020B0604020202020204" pitchFamily="34" charset="0"/>
              </a:rPr>
              <a:t>Here is something that we advocate with all of the clients you heard us mention earlier.  We believe that there are cornerstones to performance.  When you have someone that matches the requirements of the job in al three of these areas, you are more likely to have a productive, happy and long-term employee.</a:t>
            </a:r>
          </a:p>
          <a:p>
            <a:pPr eaLnBrk="1" hangingPunct="1">
              <a:spcBef>
                <a:spcPct val="0"/>
              </a:spcBef>
            </a:pPr>
            <a:endParaRPr lang="en-US" altLang="ja-JP" i="1">
              <a:solidFill>
                <a:srgbClr val="000000"/>
              </a:solidFill>
              <a:latin typeface="Arial" panose="020B0604020202020204" pitchFamily="34" charset="0"/>
            </a:endParaRPr>
          </a:p>
          <a:p>
            <a:pPr eaLnBrk="1" hangingPunct="1">
              <a:spcBef>
                <a:spcPct val="0"/>
              </a:spcBef>
            </a:pPr>
            <a:r>
              <a:rPr lang="en-US" altLang="ja-JP" i="1">
                <a:solidFill>
                  <a:srgbClr val="000000"/>
                </a:solidFill>
                <a:latin typeface="Arial" panose="020B0604020202020204" pitchFamily="34" charset="0"/>
              </a:rPr>
              <a:t>Skill Fit has to do how well a person’s education, training, skills and experience match specifically with what the job requires.  For every job, there is a unique skill fit set that will most readily lend itself to success in the job</a:t>
            </a:r>
          </a:p>
          <a:p>
            <a:pPr eaLnBrk="1" hangingPunct="1">
              <a:spcBef>
                <a:spcPct val="0"/>
              </a:spcBef>
            </a:pPr>
            <a:endParaRPr lang="en-US" altLang="ja-JP" i="1">
              <a:solidFill>
                <a:srgbClr val="000000"/>
              </a:solidFill>
              <a:latin typeface="Arial" panose="020B0604020202020204" pitchFamily="34" charset="0"/>
            </a:endParaRPr>
          </a:p>
          <a:p>
            <a:pPr eaLnBrk="1" hangingPunct="1">
              <a:spcBef>
                <a:spcPct val="0"/>
              </a:spcBef>
            </a:pPr>
            <a:r>
              <a:rPr lang="en-US" altLang="ja-JP" i="1">
                <a:solidFill>
                  <a:srgbClr val="000000"/>
                </a:solidFill>
                <a:latin typeface="Arial" panose="020B0604020202020204" pitchFamily="34" charset="0"/>
              </a:rPr>
              <a:t>Company fit is a different proposition.  It answers the question, “Is this the sort of person I want working anywhere in my company?”</a:t>
            </a:r>
          </a:p>
          <a:p>
            <a:pPr eaLnBrk="1" hangingPunct="1">
              <a:spcBef>
                <a:spcPct val="0"/>
              </a:spcBef>
            </a:pPr>
            <a:endParaRPr lang="en-US" altLang="ja-JP" i="1">
              <a:solidFill>
                <a:srgbClr val="000000"/>
              </a:solidFill>
              <a:latin typeface="Arial" panose="020B0604020202020204" pitchFamily="34" charset="0"/>
            </a:endParaRPr>
          </a:p>
          <a:p>
            <a:pPr eaLnBrk="1" hangingPunct="1">
              <a:spcBef>
                <a:spcPct val="0"/>
              </a:spcBef>
            </a:pPr>
            <a:r>
              <a:rPr lang="en-US" altLang="ja-JP" i="1">
                <a:solidFill>
                  <a:srgbClr val="000000"/>
                </a:solidFill>
                <a:latin typeface="Arial" panose="020B0604020202020204" pitchFamily="34" charset="0"/>
              </a:rPr>
              <a:t>Job fit is how well a person’s thinking or cognitive abilities, behaviors and interests match specifically with what the job requires.  Just as there is a unique skill fit set in each job that will most readily lend itself to success, so too there is a unique job fit set.  As we mentioned earlier, we provide the technology by which we can identify what that set is.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kumimoji="1" lang="ja-JP" altLang="en-US"/>
          </a:p>
        </p:txBody>
      </p:sp>
      <p:sp>
        <p:nvSpPr>
          <p:cNvPr id="727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F60AA071-C33C-4312-87B5-902809650BB4}" type="slidenum">
              <a:rPr kumimoji="0" lang="ja-JP" altLang="en-US" smtClean="0">
                <a:solidFill>
                  <a:srgbClr val="000000"/>
                </a:solidFill>
                <a:latin typeface="Calibri" panose="020F0502020204030204" pitchFamily="34" charset="0"/>
              </a:rPr>
              <a:pPr/>
              <a:t>7</a:t>
            </a:fld>
            <a:endParaRPr kumimoji="0" lang="ja-JP" altLang="en-US">
              <a:solidFill>
                <a:srgbClr val="000000"/>
              </a:solidFill>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4754" name="Shape 214"/>
          <p:cNvSpPr>
            <a:spLocks noGrp="1" noRot="1" noChangeAspect="1" noTextEdit="1"/>
          </p:cNvSpPr>
          <p:nvPr>
            <p:ph type="sldImg" idx="2"/>
          </p:nvPr>
        </p:nvSpPr>
        <p:spPr bwMode="auto">
          <a:xfrm>
            <a:off x="920750" y="746125"/>
            <a:ext cx="4965700" cy="3725863"/>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cap="flat">
            <a:solidFill>
              <a:srgbClr val="000000"/>
            </a:solidFill>
            <a:round/>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74755" name="Shape 215"/>
          <p:cNvSpPr>
            <a:spLocks noGrp="1"/>
          </p:cNvSpPr>
          <p:nvPr>
            <p:ph type="body" idx="1"/>
          </p:nvPr>
        </p:nvSpPr>
        <p:spPr bwMode="auto">
          <a:xfrm>
            <a:off x="681038" y="4721225"/>
            <a:ext cx="5445125" cy="4471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45700" rIns="91425" bIns="45700" numCol="1" anchor="t" anchorCtr="0" compatLnSpc="1">
            <a:prstTxWarp prst="textNoShape">
              <a:avLst/>
            </a:prstTxWarp>
          </a:bodyPr>
          <a:lstStyle/>
          <a:p>
            <a:pPr>
              <a:spcBef>
                <a:spcPct val="0"/>
              </a:spcBef>
            </a:pPr>
            <a:endParaRPr lang="ja-JP" altLang="ja-JP">
              <a:solidFill>
                <a:srgbClr val="000000"/>
              </a:solidFill>
              <a:sym typeface="Calibri" panose="020F0502020204030204" pitchFamily="34" charset="0"/>
            </a:endParaRPr>
          </a:p>
        </p:txBody>
      </p:sp>
      <p:sp>
        <p:nvSpPr>
          <p:cNvPr id="74756" name="Shape 21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SzPct val="25000"/>
            </a:pPr>
            <a:fld id="{FE095DAD-91C5-44A3-ADDD-752238641162}" type="slidenum">
              <a:rPr kumimoji="0" lang="en-US" altLang="ja-JP" smtClean="0">
                <a:latin typeface="Calibri" panose="020F0502020204030204" pitchFamily="34" charset="0"/>
                <a:sym typeface="Calibri" panose="020F0502020204030204" pitchFamily="34" charset="0"/>
              </a:rPr>
              <a:pPr>
                <a:buSzPct val="25000"/>
              </a:pPr>
              <a:t>8</a:t>
            </a:fld>
            <a:endParaRPr kumimoji="0" lang="en-US" altLang="ja-JP">
              <a:latin typeface="Calibri" panose="020F0502020204030204" pitchFamily="34" charset="0"/>
              <a:sym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898989"/>
                </a:solidFill>
              </a:defRPr>
            </a:lvl1pPr>
          </a:lstStyle>
          <a:p>
            <a:pPr>
              <a:defRPr/>
            </a:pPr>
            <a:endParaRPr lang="en-US" altLang="ja-JP"/>
          </a:p>
        </p:txBody>
      </p:sp>
      <p:sp>
        <p:nvSpPr>
          <p:cNvPr id="5" name="Footer Placeholder 4"/>
          <p:cNvSpPr>
            <a:spLocks noGrp="1"/>
          </p:cNvSpPr>
          <p:nvPr>
            <p:ph type="ftr" sz="quarter" idx="11"/>
          </p:nvPr>
        </p:nvSpPr>
        <p:spPr/>
        <p:txBody>
          <a:bodyPr/>
          <a:lstStyle>
            <a:lvl1pPr>
              <a:defRPr/>
            </a:lvl1pPr>
          </a:lstStyle>
          <a:p>
            <a:pPr>
              <a:defRPr/>
            </a:pPr>
            <a:r>
              <a:rPr lang="en-US" altLang="ja-JP"/>
              <a:t>Copyright©️ 2023 HRD, Inc. All Rights Reserved. Strictly Confidential.</a:t>
            </a:r>
          </a:p>
        </p:txBody>
      </p:sp>
      <p:sp>
        <p:nvSpPr>
          <p:cNvPr id="6" name="Slide Number Placeholder 5"/>
          <p:cNvSpPr>
            <a:spLocks noGrp="1"/>
          </p:cNvSpPr>
          <p:nvPr>
            <p:ph type="sldNum" sz="quarter" idx="12"/>
          </p:nvPr>
        </p:nvSpPr>
        <p:spPr/>
        <p:txBody>
          <a:bodyPr/>
          <a:lstStyle>
            <a:lvl1pPr>
              <a:defRPr/>
            </a:lvl1pPr>
          </a:lstStyle>
          <a:p>
            <a:pPr>
              <a:defRPr/>
            </a:pPr>
            <a:fld id="{09D33065-0E4D-4C93-A0DF-DAAB6EE9DA25}" type="slidenum">
              <a:rPr lang="en-US" altLang="ja-JP"/>
              <a:pPr>
                <a:defRPr/>
              </a:pPr>
              <a:t>‹#›</a:t>
            </a:fld>
            <a:endParaRPr lang="en-US" altLang="ja-JP"/>
          </a:p>
        </p:txBody>
      </p:sp>
    </p:spTree>
    <p:extLst>
      <p:ext uri="{BB962C8B-B14F-4D97-AF65-F5344CB8AC3E}">
        <p14:creationId xmlns:p14="http://schemas.microsoft.com/office/powerpoint/2010/main" val="3635690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898989"/>
                </a:solidFill>
              </a:defRPr>
            </a:lvl1pPr>
          </a:lstStyle>
          <a:p>
            <a:pPr>
              <a:defRPr/>
            </a:pPr>
            <a:endParaRPr lang="en-US" altLang="ja-JP"/>
          </a:p>
        </p:txBody>
      </p:sp>
      <p:sp>
        <p:nvSpPr>
          <p:cNvPr id="5" name="Footer Placeholder 4"/>
          <p:cNvSpPr>
            <a:spLocks noGrp="1"/>
          </p:cNvSpPr>
          <p:nvPr>
            <p:ph type="ftr" sz="quarter" idx="11"/>
          </p:nvPr>
        </p:nvSpPr>
        <p:spPr/>
        <p:txBody>
          <a:bodyPr/>
          <a:lstStyle>
            <a:lvl1pPr>
              <a:defRPr/>
            </a:lvl1pPr>
          </a:lstStyle>
          <a:p>
            <a:pPr>
              <a:defRPr/>
            </a:pPr>
            <a:r>
              <a:rPr lang="en-US" altLang="ja-JP"/>
              <a:t>Copyright©️ 2023 HRD, Inc. All Rights Reserved. Strictly Confidential.</a:t>
            </a:r>
          </a:p>
        </p:txBody>
      </p:sp>
      <p:sp>
        <p:nvSpPr>
          <p:cNvPr id="6" name="Slide Number Placeholder 5"/>
          <p:cNvSpPr>
            <a:spLocks noGrp="1"/>
          </p:cNvSpPr>
          <p:nvPr>
            <p:ph type="sldNum" sz="quarter" idx="12"/>
          </p:nvPr>
        </p:nvSpPr>
        <p:spPr/>
        <p:txBody>
          <a:bodyPr/>
          <a:lstStyle>
            <a:lvl1pPr>
              <a:defRPr/>
            </a:lvl1pPr>
          </a:lstStyle>
          <a:p>
            <a:pPr>
              <a:defRPr/>
            </a:pPr>
            <a:fld id="{0FDC2460-8963-4D50-8538-394FFB989584}" type="slidenum">
              <a:rPr lang="en-US" altLang="ja-JP"/>
              <a:pPr>
                <a:defRPr/>
              </a:pPr>
              <a:t>‹#›</a:t>
            </a:fld>
            <a:endParaRPr lang="en-US" altLang="ja-JP"/>
          </a:p>
        </p:txBody>
      </p:sp>
    </p:spTree>
    <p:extLst>
      <p:ext uri="{BB962C8B-B14F-4D97-AF65-F5344CB8AC3E}">
        <p14:creationId xmlns:p14="http://schemas.microsoft.com/office/powerpoint/2010/main" val="499852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898989"/>
                </a:solidFill>
              </a:defRPr>
            </a:lvl1pPr>
          </a:lstStyle>
          <a:p>
            <a:pPr>
              <a:defRPr/>
            </a:pPr>
            <a:endParaRPr lang="en-US" altLang="ja-JP"/>
          </a:p>
        </p:txBody>
      </p:sp>
      <p:sp>
        <p:nvSpPr>
          <p:cNvPr id="5" name="Footer Placeholder 4"/>
          <p:cNvSpPr>
            <a:spLocks noGrp="1"/>
          </p:cNvSpPr>
          <p:nvPr>
            <p:ph type="ftr" sz="quarter" idx="11"/>
          </p:nvPr>
        </p:nvSpPr>
        <p:spPr/>
        <p:txBody>
          <a:bodyPr/>
          <a:lstStyle>
            <a:lvl1pPr>
              <a:defRPr/>
            </a:lvl1pPr>
          </a:lstStyle>
          <a:p>
            <a:pPr>
              <a:defRPr/>
            </a:pPr>
            <a:r>
              <a:rPr lang="en-US" altLang="ja-JP"/>
              <a:t>Copyright©️ 2023 HRD, Inc. All Rights Reserved. Strictly Confidential.</a:t>
            </a:r>
          </a:p>
        </p:txBody>
      </p:sp>
      <p:sp>
        <p:nvSpPr>
          <p:cNvPr id="6" name="Slide Number Placeholder 5"/>
          <p:cNvSpPr>
            <a:spLocks noGrp="1"/>
          </p:cNvSpPr>
          <p:nvPr>
            <p:ph type="sldNum" sz="quarter" idx="12"/>
          </p:nvPr>
        </p:nvSpPr>
        <p:spPr/>
        <p:txBody>
          <a:bodyPr/>
          <a:lstStyle>
            <a:lvl1pPr>
              <a:defRPr/>
            </a:lvl1pPr>
          </a:lstStyle>
          <a:p>
            <a:pPr>
              <a:defRPr/>
            </a:pPr>
            <a:fld id="{6622482D-C11F-49AE-89FE-375C6243994C}" type="slidenum">
              <a:rPr lang="en-US" altLang="ja-JP"/>
              <a:pPr>
                <a:defRPr/>
              </a:pPr>
              <a:t>‹#›</a:t>
            </a:fld>
            <a:endParaRPr lang="en-US" altLang="ja-JP"/>
          </a:p>
        </p:txBody>
      </p:sp>
    </p:spTree>
    <p:extLst>
      <p:ext uri="{BB962C8B-B14F-4D97-AF65-F5344CB8AC3E}">
        <p14:creationId xmlns:p14="http://schemas.microsoft.com/office/powerpoint/2010/main" val="1146291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タイトル＆本文（標準）">
    <p:spTree>
      <p:nvGrpSpPr>
        <p:cNvPr id="1" name=""/>
        <p:cNvGrpSpPr/>
        <p:nvPr/>
      </p:nvGrpSpPr>
      <p:grpSpPr>
        <a:xfrm>
          <a:off x="0" y="0"/>
          <a:ext cx="0" cy="0"/>
          <a:chOff x="0" y="0"/>
          <a:chExt cx="0" cy="0"/>
        </a:xfrm>
      </p:grpSpPr>
      <p:sp>
        <p:nvSpPr>
          <p:cNvPr id="4" name="Rectangle 3"/>
          <p:cNvSpPr/>
          <p:nvPr userDrawn="1"/>
        </p:nvSpPr>
        <p:spPr>
          <a:xfrm>
            <a:off x="0" y="6248400"/>
            <a:ext cx="9140825" cy="60325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0" lang="en-US">
              <a:solidFill>
                <a:srgbClr val="FFFFFF"/>
              </a:solidFill>
              <a:ea typeface="ＭＳ Ｐゴシック" charset="0"/>
              <a:cs typeface="ＭＳ Ｐゴシック" charset="0"/>
              <a:sym typeface="Arial"/>
              <a:rtl val="0"/>
            </a:endParaRPr>
          </a:p>
        </p:txBody>
      </p:sp>
      <p:cxnSp>
        <p:nvCxnSpPr>
          <p:cNvPr id="5" name="Straight Arrow Connector 4"/>
          <p:cNvCxnSpPr/>
          <p:nvPr userDrawn="1"/>
        </p:nvCxnSpPr>
        <p:spPr>
          <a:xfrm>
            <a:off x="711200" y="6440488"/>
            <a:ext cx="0" cy="246062"/>
          </a:xfrm>
          <a:prstGeom prst="straightConnector1">
            <a:avLst/>
          </a:prstGeom>
          <a:ln w="12700">
            <a:solidFill>
              <a:srgbClr val="BCBEC0"/>
            </a:solidFill>
            <a:prstDash val="sysDot"/>
            <a:tailEnd type="none"/>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73089" y="495893"/>
            <a:ext cx="8004175" cy="708480"/>
          </a:xfrm>
        </p:spPr>
        <p:txBody>
          <a:bodyPr lIns="0" tIns="0" rIns="0" bIns="91440" anchor="b"/>
          <a:lstStyle>
            <a:lvl1pPr>
              <a:defRPr>
                <a:solidFill>
                  <a:schemeClr val="tx2"/>
                </a:solidFill>
              </a:defRPr>
            </a:lvl1pPr>
          </a:lstStyle>
          <a:p>
            <a:r>
              <a:rPr lang="en-US"/>
              <a:t>Click to edit Master title style</a:t>
            </a:r>
            <a:endParaRPr lang="en-US" dirty="0"/>
          </a:p>
        </p:txBody>
      </p:sp>
      <p:sp>
        <p:nvSpPr>
          <p:cNvPr id="12" name="Content Placeholder 2"/>
          <p:cNvSpPr>
            <a:spLocks noGrp="1"/>
          </p:cNvSpPr>
          <p:nvPr>
            <p:ph idx="1"/>
          </p:nvPr>
        </p:nvSpPr>
        <p:spPr>
          <a:xfrm>
            <a:off x="573089" y="1341395"/>
            <a:ext cx="8004175" cy="4890072"/>
          </a:xfrm>
        </p:spPr>
        <p:txBody>
          <a:bodyPr/>
          <a:lstStyle>
            <a:lvl1pPr>
              <a:buClr>
                <a:schemeClr val="tx2"/>
              </a:buClr>
              <a:defRPr>
                <a:solidFill>
                  <a:schemeClr val="tx1"/>
                </a:solidFill>
              </a:defRPr>
            </a:lvl1pPr>
            <a:lvl2pPr>
              <a:buClr>
                <a:schemeClr val="tx2"/>
              </a:buClr>
              <a:defRPr>
                <a:solidFill>
                  <a:schemeClr val="tx1"/>
                </a:solidFill>
              </a:defRPr>
            </a:lvl2pPr>
            <a:lvl3pPr>
              <a:buClr>
                <a:schemeClr val="tx2"/>
              </a:buClr>
              <a:defRPr>
                <a:solidFill>
                  <a:schemeClr val="tx1"/>
                </a:solidFill>
              </a:defRPr>
            </a:lvl3pPr>
            <a:lvl4pPr>
              <a:buClr>
                <a:schemeClr val="tx2"/>
              </a:buClr>
              <a:defRPr>
                <a:solidFill>
                  <a:schemeClr val="tx1"/>
                </a:solidFill>
              </a:defRPr>
            </a:lvl4pPr>
            <a:lvl5pPr>
              <a:buClr>
                <a:schemeClr val="tx2"/>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24480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noProof="0"/>
              <a:t>Click to edit Master title style</a:t>
            </a:r>
            <a:endParaRPr lang="en-US" dirty="0"/>
          </a:p>
        </p:txBody>
      </p:sp>
      <p:sp>
        <p:nvSpPr>
          <p:cNvPr id="4" name="Text Placeholder 3"/>
          <p:cNvSpPr>
            <a:spLocks noGrp="1"/>
          </p:cNvSpPr>
          <p:nvPr>
            <p:ph type="body" sz="quarter" idx="10"/>
          </p:nvPr>
        </p:nvSpPr>
        <p:spPr>
          <a:xfrm>
            <a:off x="324000" y="1690687"/>
            <a:ext cx="8494713" cy="4391026"/>
          </a:xfrm>
        </p:spPr>
        <p:txBody>
          <a:bodyPr/>
          <a:lstStyle>
            <a:lvl1pPr>
              <a:defRPr/>
            </a:lvl1p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endParaRPr lang="en-US" dirty="0"/>
          </a:p>
        </p:txBody>
      </p:sp>
    </p:spTree>
    <p:extLst>
      <p:ext uri="{BB962C8B-B14F-4D97-AF65-F5344CB8AC3E}">
        <p14:creationId xmlns:p14="http://schemas.microsoft.com/office/powerpoint/2010/main" val="22076401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endParaRPr lang="en-US" dirty="0"/>
          </a:p>
        </p:txBody>
      </p:sp>
      <p:sp>
        <p:nvSpPr>
          <p:cNvPr id="5" name="Footer Placeholder 4"/>
          <p:cNvSpPr>
            <a:spLocks noGrp="1"/>
          </p:cNvSpPr>
          <p:nvPr>
            <p:ph type="ftr" sz="quarter" idx="11"/>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r>
              <a:rPr lang="en-US"/>
              <a:t>Copyright©️ 2023 HRD, Inc. All Rights Reserved. Strictly Confidential.</a:t>
            </a:r>
          </a:p>
        </p:txBody>
      </p:sp>
      <p:sp>
        <p:nvSpPr>
          <p:cNvPr id="6" name="Slide Number Placeholder 5"/>
          <p:cNvSpPr>
            <a:spLocks noGrp="1"/>
          </p:cNvSpPr>
          <p:nvPr>
            <p:ph type="sldNum" sz="quarter" idx="12"/>
          </p:nvPr>
        </p:nvSpPr>
        <p:spPr/>
        <p:txBody>
          <a:bodyPr/>
          <a:lstStyle>
            <a:lvl1pPr>
              <a:defRPr kumimoji="1">
                <a:latin typeface="Arial" panose="020B0604020202020204" pitchFamily="34" charset="0"/>
              </a:defRPr>
            </a:lvl1pPr>
          </a:lstStyle>
          <a:p>
            <a:pPr>
              <a:defRPr/>
            </a:pPr>
            <a:fld id="{5E047510-5346-4F72-A617-FFEB883BF42E}" type="slidenum">
              <a:rPr lang="en-US" altLang="ja-JP"/>
              <a:pPr>
                <a:defRPr/>
              </a:pPr>
              <a:t>‹#›</a:t>
            </a:fld>
            <a:endParaRPr lang="en-US" altLang="ja-JP"/>
          </a:p>
        </p:txBody>
      </p:sp>
    </p:spTree>
    <p:extLst>
      <p:ext uri="{BB962C8B-B14F-4D97-AF65-F5344CB8AC3E}">
        <p14:creationId xmlns:p14="http://schemas.microsoft.com/office/powerpoint/2010/main" val="2212920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endParaRPr lang="en-US" dirty="0"/>
          </a:p>
        </p:txBody>
      </p:sp>
      <p:sp>
        <p:nvSpPr>
          <p:cNvPr id="5" name="Footer Placeholder 4"/>
          <p:cNvSpPr>
            <a:spLocks noGrp="1"/>
          </p:cNvSpPr>
          <p:nvPr>
            <p:ph type="ftr" sz="quarter" idx="11"/>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r>
              <a:rPr lang="en-US"/>
              <a:t>Copyright©️ 2023 HRD, Inc. All Rights Reserved. Strictly Confidential.</a:t>
            </a:r>
          </a:p>
        </p:txBody>
      </p:sp>
      <p:sp>
        <p:nvSpPr>
          <p:cNvPr id="6" name="Slide Number Placeholder 5"/>
          <p:cNvSpPr>
            <a:spLocks noGrp="1"/>
          </p:cNvSpPr>
          <p:nvPr>
            <p:ph type="sldNum" sz="quarter" idx="12"/>
          </p:nvPr>
        </p:nvSpPr>
        <p:spPr/>
        <p:txBody>
          <a:bodyPr/>
          <a:lstStyle>
            <a:lvl1pPr>
              <a:defRPr kumimoji="1">
                <a:latin typeface="Arial" panose="020B0604020202020204" pitchFamily="34" charset="0"/>
              </a:defRPr>
            </a:lvl1pPr>
          </a:lstStyle>
          <a:p>
            <a:pPr>
              <a:defRPr/>
            </a:pPr>
            <a:fld id="{03BD3F9F-F709-4323-91BC-EE0AEF14A2ED}" type="slidenum">
              <a:rPr lang="en-US" altLang="ja-JP"/>
              <a:pPr>
                <a:defRPr/>
              </a:pPr>
              <a:t>‹#›</a:t>
            </a:fld>
            <a:endParaRPr lang="en-US" altLang="ja-JP"/>
          </a:p>
        </p:txBody>
      </p:sp>
    </p:spTree>
    <p:extLst>
      <p:ext uri="{BB962C8B-B14F-4D97-AF65-F5344CB8AC3E}">
        <p14:creationId xmlns:p14="http://schemas.microsoft.com/office/powerpoint/2010/main" val="34735406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endParaRPr lang="en-US" dirty="0"/>
          </a:p>
        </p:txBody>
      </p:sp>
      <p:sp>
        <p:nvSpPr>
          <p:cNvPr id="5" name="Footer Placeholder 4"/>
          <p:cNvSpPr>
            <a:spLocks noGrp="1"/>
          </p:cNvSpPr>
          <p:nvPr>
            <p:ph type="ftr" sz="quarter" idx="11"/>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r>
              <a:rPr lang="en-US"/>
              <a:t>Copyright©️ 2023 HRD, Inc. All Rights Reserved. Strictly Confidential.</a:t>
            </a:r>
          </a:p>
        </p:txBody>
      </p:sp>
      <p:sp>
        <p:nvSpPr>
          <p:cNvPr id="6" name="Slide Number Placeholder 5"/>
          <p:cNvSpPr>
            <a:spLocks noGrp="1"/>
          </p:cNvSpPr>
          <p:nvPr>
            <p:ph type="sldNum" sz="quarter" idx="12"/>
          </p:nvPr>
        </p:nvSpPr>
        <p:spPr/>
        <p:txBody>
          <a:bodyPr/>
          <a:lstStyle>
            <a:lvl1pPr>
              <a:defRPr kumimoji="1">
                <a:latin typeface="Arial" panose="020B0604020202020204" pitchFamily="34" charset="0"/>
              </a:defRPr>
            </a:lvl1pPr>
          </a:lstStyle>
          <a:p>
            <a:pPr>
              <a:defRPr/>
            </a:pPr>
            <a:fld id="{FF4A6CCE-10EA-4056-BA87-AD293B1A9094}" type="slidenum">
              <a:rPr lang="en-US" altLang="ja-JP"/>
              <a:pPr>
                <a:defRPr/>
              </a:pPr>
              <a:t>‹#›</a:t>
            </a:fld>
            <a:endParaRPr lang="en-US" altLang="ja-JP"/>
          </a:p>
        </p:txBody>
      </p:sp>
    </p:spTree>
    <p:extLst>
      <p:ext uri="{BB962C8B-B14F-4D97-AF65-F5344CB8AC3E}">
        <p14:creationId xmlns:p14="http://schemas.microsoft.com/office/powerpoint/2010/main" val="2427865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endParaRPr lang="en-US" dirty="0"/>
          </a:p>
        </p:txBody>
      </p:sp>
      <p:sp>
        <p:nvSpPr>
          <p:cNvPr id="6" name="Footer Placeholder 5"/>
          <p:cNvSpPr>
            <a:spLocks noGrp="1"/>
          </p:cNvSpPr>
          <p:nvPr>
            <p:ph type="ftr" sz="quarter" idx="11"/>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r>
              <a:rPr lang="en-US"/>
              <a:t>Copyright©️ 2023 HRD, Inc. All Rights Reserved. Strictly Confidential.</a:t>
            </a:r>
          </a:p>
        </p:txBody>
      </p:sp>
      <p:sp>
        <p:nvSpPr>
          <p:cNvPr id="7" name="Slide Number Placeholder 6"/>
          <p:cNvSpPr>
            <a:spLocks noGrp="1"/>
          </p:cNvSpPr>
          <p:nvPr>
            <p:ph type="sldNum" sz="quarter" idx="12"/>
          </p:nvPr>
        </p:nvSpPr>
        <p:spPr/>
        <p:txBody>
          <a:bodyPr/>
          <a:lstStyle>
            <a:lvl1pPr>
              <a:defRPr kumimoji="1">
                <a:latin typeface="Arial" panose="020B0604020202020204" pitchFamily="34" charset="0"/>
              </a:defRPr>
            </a:lvl1pPr>
          </a:lstStyle>
          <a:p>
            <a:pPr>
              <a:defRPr/>
            </a:pPr>
            <a:fld id="{D309F017-4C0B-45B4-B4BC-A3A942AB27A4}" type="slidenum">
              <a:rPr lang="en-US" altLang="ja-JP"/>
              <a:pPr>
                <a:defRPr/>
              </a:pPr>
              <a:t>‹#›</a:t>
            </a:fld>
            <a:endParaRPr lang="en-US" altLang="ja-JP"/>
          </a:p>
        </p:txBody>
      </p:sp>
    </p:spTree>
    <p:extLst>
      <p:ext uri="{BB962C8B-B14F-4D97-AF65-F5344CB8AC3E}">
        <p14:creationId xmlns:p14="http://schemas.microsoft.com/office/powerpoint/2010/main" val="27941027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endParaRPr lang="en-US" dirty="0"/>
          </a:p>
        </p:txBody>
      </p:sp>
      <p:sp>
        <p:nvSpPr>
          <p:cNvPr id="8" name="Footer Placeholder 7"/>
          <p:cNvSpPr>
            <a:spLocks noGrp="1"/>
          </p:cNvSpPr>
          <p:nvPr>
            <p:ph type="ftr" sz="quarter" idx="11"/>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r>
              <a:rPr lang="en-US"/>
              <a:t>Copyright©️ 2023 HRD, Inc. All Rights Reserved. Strictly Confidential.</a:t>
            </a:r>
          </a:p>
        </p:txBody>
      </p:sp>
      <p:sp>
        <p:nvSpPr>
          <p:cNvPr id="9" name="Slide Number Placeholder 8"/>
          <p:cNvSpPr>
            <a:spLocks noGrp="1"/>
          </p:cNvSpPr>
          <p:nvPr>
            <p:ph type="sldNum" sz="quarter" idx="12"/>
          </p:nvPr>
        </p:nvSpPr>
        <p:spPr/>
        <p:txBody>
          <a:bodyPr/>
          <a:lstStyle>
            <a:lvl1pPr>
              <a:defRPr kumimoji="1">
                <a:latin typeface="Arial" panose="020B0604020202020204" pitchFamily="34" charset="0"/>
              </a:defRPr>
            </a:lvl1pPr>
          </a:lstStyle>
          <a:p>
            <a:pPr>
              <a:defRPr/>
            </a:pPr>
            <a:fld id="{60685AC5-75DA-421F-96BC-102D18660685}" type="slidenum">
              <a:rPr lang="en-US" altLang="ja-JP"/>
              <a:pPr>
                <a:defRPr/>
              </a:pPr>
              <a:t>‹#›</a:t>
            </a:fld>
            <a:endParaRPr lang="en-US" altLang="ja-JP"/>
          </a:p>
        </p:txBody>
      </p:sp>
    </p:spTree>
    <p:extLst>
      <p:ext uri="{BB962C8B-B14F-4D97-AF65-F5344CB8AC3E}">
        <p14:creationId xmlns:p14="http://schemas.microsoft.com/office/powerpoint/2010/main" val="6756816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endParaRPr lang="en-US" dirty="0"/>
          </a:p>
        </p:txBody>
      </p:sp>
      <p:sp>
        <p:nvSpPr>
          <p:cNvPr id="4" name="Footer Placeholder 3"/>
          <p:cNvSpPr>
            <a:spLocks noGrp="1"/>
          </p:cNvSpPr>
          <p:nvPr>
            <p:ph type="ftr" sz="quarter" idx="11"/>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r>
              <a:rPr lang="en-US"/>
              <a:t>Copyright©️ 2023 HRD, Inc. All Rights Reserved. Strictly Confidential.</a:t>
            </a:r>
          </a:p>
        </p:txBody>
      </p:sp>
      <p:sp>
        <p:nvSpPr>
          <p:cNvPr id="5" name="Slide Number Placeholder 4"/>
          <p:cNvSpPr>
            <a:spLocks noGrp="1"/>
          </p:cNvSpPr>
          <p:nvPr>
            <p:ph type="sldNum" sz="quarter" idx="12"/>
          </p:nvPr>
        </p:nvSpPr>
        <p:spPr/>
        <p:txBody>
          <a:bodyPr/>
          <a:lstStyle>
            <a:lvl1pPr>
              <a:defRPr kumimoji="1">
                <a:latin typeface="Arial" panose="020B0604020202020204" pitchFamily="34" charset="0"/>
              </a:defRPr>
            </a:lvl1pPr>
          </a:lstStyle>
          <a:p>
            <a:pPr>
              <a:defRPr/>
            </a:pPr>
            <a:fld id="{883AC9A1-7E77-45C2-8CAE-1FD778D0EE34}" type="slidenum">
              <a:rPr lang="en-US" altLang="ja-JP"/>
              <a:pPr>
                <a:defRPr/>
              </a:pPr>
              <a:t>‹#›</a:t>
            </a:fld>
            <a:endParaRPr lang="en-US" altLang="ja-JP"/>
          </a:p>
        </p:txBody>
      </p:sp>
    </p:spTree>
    <p:extLst>
      <p:ext uri="{BB962C8B-B14F-4D97-AF65-F5344CB8AC3E}">
        <p14:creationId xmlns:p14="http://schemas.microsoft.com/office/powerpoint/2010/main" val="1060117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898989"/>
                </a:solidFill>
              </a:defRPr>
            </a:lvl1pPr>
          </a:lstStyle>
          <a:p>
            <a:pPr>
              <a:defRPr/>
            </a:pPr>
            <a:endParaRPr lang="en-US" altLang="ja-JP"/>
          </a:p>
        </p:txBody>
      </p:sp>
      <p:sp>
        <p:nvSpPr>
          <p:cNvPr id="5" name="Footer Placeholder 4"/>
          <p:cNvSpPr>
            <a:spLocks noGrp="1"/>
          </p:cNvSpPr>
          <p:nvPr>
            <p:ph type="ftr" sz="quarter" idx="11"/>
          </p:nvPr>
        </p:nvSpPr>
        <p:spPr/>
        <p:txBody>
          <a:bodyPr/>
          <a:lstStyle>
            <a:lvl1pPr>
              <a:defRPr/>
            </a:lvl1pPr>
          </a:lstStyle>
          <a:p>
            <a:pPr>
              <a:defRPr/>
            </a:pPr>
            <a:r>
              <a:rPr lang="en-US" altLang="ja-JP"/>
              <a:t>Copyright©️ 2023 HRD, Inc. All Rights Reserved. Strictly Confidential.</a:t>
            </a:r>
          </a:p>
        </p:txBody>
      </p:sp>
      <p:sp>
        <p:nvSpPr>
          <p:cNvPr id="6" name="Slide Number Placeholder 5"/>
          <p:cNvSpPr>
            <a:spLocks noGrp="1"/>
          </p:cNvSpPr>
          <p:nvPr>
            <p:ph type="sldNum" sz="quarter" idx="12"/>
          </p:nvPr>
        </p:nvSpPr>
        <p:spPr/>
        <p:txBody>
          <a:bodyPr/>
          <a:lstStyle>
            <a:lvl1pPr>
              <a:defRPr/>
            </a:lvl1pPr>
          </a:lstStyle>
          <a:p>
            <a:pPr>
              <a:defRPr/>
            </a:pPr>
            <a:fld id="{732161A5-6DAD-4CC4-A8D6-E97F7DD62E8D}" type="slidenum">
              <a:rPr lang="en-US" altLang="ja-JP"/>
              <a:pPr>
                <a:defRPr/>
              </a:pPr>
              <a:t>‹#›</a:t>
            </a:fld>
            <a:endParaRPr lang="en-US" altLang="ja-JP"/>
          </a:p>
        </p:txBody>
      </p:sp>
    </p:spTree>
    <p:extLst>
      <p:ext uri="{BB962C8B-B14F-4D97-AF65-F5344CB8AC3E}">
        <p14:creationId xmlns:p14="http://schemas.microsoft.com/office/powerpoint/2010/main" val="18572180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endParaRPr lang="en-US" dirty="0"/>
          </a:p>
        </p:txBody>
      </p:sp>
      <p:sp>
        <p:nvSpPr>
          <p:cNvPr id="3" name="Footer Placeholder 2"/>
          <p:cNvSpPr>
            <a:spLocks noGrp="1"/>
          </p:cNvSpPr>
          <p:nvPr>
            <p:ph type="ftr" sz="quarter" idx="11"/>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r>
              <a:rPr lang="en-US"/>
              <a:t>Copyright©️ 2023 HRD, Inc. All Rights Reserved. Strictly Confidential.</a:t>
            </a:r>
          </a:p>
        </p:txBody>
      </p:sp>
      <p:sp>
        <p:nvSpPr>
          <p:cNvPr id="4" name="Slide Number Placeholder 3"/>
          <p:cNvSpPr>
            <a:spLocks noGrp="1"/>
          </p:cNvSpPr>
          <p:nvPr>
            <p:ph type="sldNum" sz="quarter" idx="12"/>
          </p:nvPr>
        </p:nvSpPr>
        <p:spPr/>
        <p:txBody>
          <a:bodyPr/>
          <a:lstStyle>
            <a:lvl1pPr>
              <a:defRPr kumimoji="1">
                <a:latin typeface="Arial" panose="020B0604020202020204" pitchFamily="34" charset="0"/>
              </a:defRPr>
            </a:lvl1pPr>
          </a:lstStyle>
          <a:p>
            <a:pPr>
              <a:defRPr/>
            </a:pPr>
            <a:fld id="{F6C031E5-8E66-4D22-9047-5B9A4E9D4DDC}" type="slidenum">
              <a:rPr lang="en-US" altLang="ja-JP"/>
              <a:pPr>
                <a:defRPr/>
              </a:pPr>
              <a:t>‹#›</a:t>
            </a:fld>
            <a:endParaRPr lang="en-US" altLang="ja-JP"/>
          </a:p>
        </p:txBody>
      </p:sp>
    </p:spTree>
    <p:extLst>
      <p:ext uri="{BB962C8B-B14F-4D97-AF65-F5344CB8AC3E}">
        <p14:creationId xmlns:p14="http://schemas.microsoft.com/office/powerpoint/2010/main" val="7340029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endParaRPr lang="en-US" dirty="0"/>
          </a:p>
        </p:txBody>
      </p:sp>
      <p:sp>
        <p:nvSpPr>
          <p:cNvPr id="6" name="Footer Placeholder 5"/>
          <p:cNvSpPr>
            <a:spLocks noGrp="1"/>
          </p:cNvSpPr>
          <p:nvPr>
            <p:ph type="ftr" sz="quarter" idx="11"/>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r>
              <a:rPr lang="en-US"/>
              <a:t>Copyright©️ 2023 HRD, Inc. All Rights Reserved. Strictly Confidential.</a:t>
            </a:r>
          </a:p>
        </p:txBody>
      </p:sp>
      <p:sp>
        <p:nvSpPr>
          <p:cNvPr id="7" name="Slide Number Placeholder 6"/>
          <p:cNvSpPr>
            <a:spLocks noGrp="1"/>
          </p:cNvSpPr>
          <p:nvPr>
            <p:ph type="sldNum" sz="quarter" idx="12"/>
          </p:nvPr>
        </p:nvSpPr>
        <p:spPr/>
        <p:txBody>
          <a:bodyPr/>
          <a:lstStyle>
            <a:lvl1pPr>
              <a:defRPr kumimoji="1">
                <a:latin typeface="Arial" panose="020B0604020202020204" pitchFamily="34" charset="0"/>
              </a:defRPr>
            </a:lvl1pPr>
          </a:lstStyle>
          <a:p>
            <a:pPr>
              <a:defRPr/>
            </a:pPr>
            <a:fld id="{C9A4DA98-DCA2-407B-9F86-99F79DB4041F}" type="slidenum">
              <a:rPr lang="en-US" altLang="ja-JP"/>
              <a:pPr>
                <a:defRPr/>
              </a:pPr>
              <a:t>‹#›</a:t>
            </a:fld>
            <a:endParaRPr lang="en-US" altLang="ja-JP"/>
          </a:p>
        </p:txBody>
      </p:sp>
    </p:spTree>
    <p:extLst>
      <p:ext uri="{BB962C8B-B14F-4D97-AF65-F5344CB8AC3E}">
        <p14:creationId xmlns:p14="http://schemas.microsoft.com/office/powerpoint/2010/main" val="8554634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endParaRPr lang="en-US" dirty="0"/>
          </a:p>
        </p:txBody>
      </p:sp>
      <p:sp>
        <p:nvSpPr>
          <p:cNvPr id="6" name="Footer Placeholder 5"/>
          <p:cNvSpPr>
            <a:spLocks noGrp="1"/>
          </p:cNvSpPr>
          <p:nvPr>
            <p:ph type="ftr" sz="quarter" idx="11"/>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r>
              <a:rPr lang="en-US"/>
              <a:t>Copyright©️ 2023 HRD, Inc. All Rights Reserved. Strictly Confidential.</a:t>
            </a:r>
          </a:p>
        </p:txBody>
      </p:sp>
      <p:sp>
        <p:nvSpPr>
          <p:cNvPr id="7" name="Slide Number Placeholder 6"/>
          <p:cNvSpPr>
            <a:spLocks noGrp="1"/>
          </p:cNvSpPr>
          <p:nvPr>
            <p:ph type="sldNum" sz="quarter" idx="12"/>
          </p:nvPr>
        </p:nvSpPr>
        <p:spPr/>
        <p:txBody>
          <a:bodyPr/>
          <a:lstStyle>
            <a:lvl1pPr>
              <a:defRPr kumimoji="1">
                <a:latin typeface="Arial" panose="020B0604020202020204" pitchFamily="34" charset="0"/>
              </a:defRPr>
            </a:lvl1pPr>
          </a:lstStyle>
          <a:p>
            <a:pPr>
              <a:defRPr/>
            </a:pPr>
            <a:fld id="{F1931A65-8F0E-4AE5-9FCE-E511E8847606}" type="slidenum">
              <a:rPr lang="en-US" altLang="ja-JP"/>
              <a:pPr>
                <a:defRPr/>
              </a:pPr>
              <a:t>‹#›</a:t>
            </a:fld>
            <a:endParaRPr lang="en-US" altLang="ja-JP"/>
          </a:p>
        </p:txBody>
      </p:sp>
    </p:spTree>
    <p:extLst>
      <p:ext uri="{BB962C8B-B14F-4D97-AF65-F5344CB8AC3E}">
        <p14:creationId xmlns:p14="http://schemas.microsoft.com/office/powerpoint/2010/main" val="40439605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endParaRPr lang="en-US" dirty="0"/>
          </a:p>
        </p:txBody>
      </p:sp>
      <p:sp>
        <p:nvSpPr>
          <p:cNvPr id="5" name="Footer Placeholder 4"/>
          <p:cNvSpPr>
            <a:spLocks noGrp="1"/>
          </p:cNvSpPr>
          <p:nvPr>
            <p:ph type="ftr" sz="quarter" idx="11"/>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r>
              <a:rPr lang="en-US"/>
              <a:t>Copyright©️ 2023 HRD, Inc. All Rights Reserved. Strictly Confidential.</a:t>
            </a:r>
          </a:p>
        </p:txBody>
      </p:sp>
      <p:sp>
        <p:nvSpPr>
          <p:cNvPr id="6" name="Slide Number Placeholder 5"/>
          <p:cNvSpPr>
            <a:spLocks noGrp="1"/>
          </p:cNvSpPr>
          <p:nvPr>
            <p:ph type="sldNum" sz="quarter" idx="12"/>
          </p:nvPr>
        </p:nvSpPr>
        <p:spPr/>
        <p:txBody>
          <a:bodyPr/>
          <a:lstStyle>
            <a:lvl1pPr>
              <a:defRPr kumimoji="1">
                <a:latin typeface="Arial" panose="020B0604020202020204" pitchFamily="34" charset="0"/>
              </a:defRPr>
            </a:lvl1pPr>
          </a:lstStyle>
          <a:p>
            <a:pPr>
              <a:defRPr/>
            </a:pPr>
            <a:fld id="{176FB001-E5E9-4A23-A9E4-1E294C3E8360}" type="slidenum">
              <a:rPr lang="en-US" altLang="ja-JP"/>
              <a:pPr>
                <a:defRPr/>
              </a:pPr>
              <a:t>‹#›</a:t>
            </a:fld>
            <a:endParaRPr lang="en-US" altLang="ja-JP"/>
          </a:p>
        </p:txBody>
      </p:sp>
    </p:spTree>
    <p:extLst>
      <p:ext uri="{BB962C8B-B14F-4D97-AF65-F5344CB8AC3E}">
        <p14:creationId xmlns:p14="http://schemas.microsoft.com/office/powerpoint/2010/main" val="24302073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endParaRPr lang="en-US" dirty="0"/>
          </a:p>
        </p:txBody>
      </p:sp>
      <p:sp>
        <p:nvSpPr>
          <p:cNvPr id="5" name="Footer Placeholder 4"/>
          <p:cNvSpPr>
            <a:spLocks noGrp="1"/>
          </p:cNvSpPr>
          <p:nvPr>
            <p:ph type="ftr" sz="quarter" idx="11"/>
          </p:nvPr>
        </p:nvSpPr>
        <p:spPr/>
        <p:txBody>
          <a:bodyPr/>
          <a:lstStyle>
            <a:lvl1pPr fontAlgn="base">
              <a:spcBef>
                <a:spcPct val="0"/>
              </a:spcBef>
              <a:spcAft>
                <a:spcPct val="0"/>
              </a:spcAft>
              <a:defRPr kumimoji="1">
                <a:latin typeface="Arial" charset="0"/>
                <a:ea typeface="ＭＳ Ｐゴシック" pitchFamily="50" charset="-128"/>
              </a:defRPr>
            </a:lvl1pPr>
          </a:lstStyle>
          <a:p>
            <a:pPr>
              <a:defRPr/>
            </a:pPr>
            <a:r>
              <a:rPr lang="en-US"/>
              <a:t>Copyright©️ 2023 HRD, Inc. All Rights Reserved. Strictly Confidential.</a:t>
            </a:r>
          </a:p>
        </p:txBody>
      </p:sp>
      <p:sp>
        <p:nvSpPr>
          <p:cNvPr id="6" name="Slide Number Placeholder 5"/>
          <p:cNvSpPr>
            <a:spLocks noGrp="1"/>
          </p:cNvSpPr>
          <p:nvPr>
            <p:ph type="sldNum" sz="quarter" idx="12"/>
          </p:nvPr>
        </p:nvSpPr>
        <p:spPr/>
        <p:txBody>
          <a:bodyPr/>
          <a:lstStyle>
            <a:lvl1pPr>
              <a:defRPr kumimoji="1">
                <a:latin typeface="Arial" panose="020B0604020202020204" pitchFamily="34" charset="0"/>
              </a:defRPr>
            </a:lvl1pPr>
          </a:lstStyle>
          <a:p>
            <a:pPr>
              <a:defRPr/>
            </a:pPr>
            <a:fld id="{621FB056-805E-4D79-93DD-02AAD1E9B236}" type="slidenum">
              <a:rPr lang="en-US" altLang="ja-JP"/>
              <a:pPr>
                <a:defRPr/>
              </a:pPr>
              <a:t>‹#›</a:t>
            </a:fld>
            <a:endParaRPr lang="en-US" altLang="ja-JP"/>
          </a:p>
        </p:txBody>
      </p:sp>
    </p:spTree>
    <p:extLst>
      <p:ext uri="{BB962C8B-B14F-4D97-AF65-F5344CB8AC3E}">
        <p14:creationId xmlns:p14="http://schemas.microsoft.com/office/powerpoint/2010/main" val="15697950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57200" y="274637"/>
            <a:ext cx="8229600" cy="1143000"/>
          </a:xfrm>
          <a:prstGeom prst="rect">
            <a:avLst/>
          </a:prstGeom>
          <a:noFill/>
          <a:ln>
            <a:noFill/>
          </a:ln>
        </p:spPr>
        <p:txBody>
          <a:bodyPr/>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2" name="Shape 22"/>
          <p:cNvSpPr txBox="1">
            <a:spLocks noGrp="1"/>
          </p:cNvSpPr>
          <p:nvPr>
            <p:ph type="body" idx="1"/>
          </p:nvPr>
        </p:nvSpPr>
        <p:spPr>
          <a:xfrm>
            <a:off x="457200" y="1600200"/>
            <a:ext cx="8229600" cy="4525963"/>
          </a:xfrm>
          <a:prstGeom prst="rect">
            <a:avLst/>
          </a:prstGeom>
          <a:noFill/>
          <a:ln>
            <a:noFill/>
          </a:ln>
        </p:spPr>
        <p:txBody>
          <a:bodyPr/>
          <a:lstStyle>
            <a:lvl1pPr marL="342900" indent="-13970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4" name="Shape 23"/>
          <p:cNvSpPr txBox="1">
            <a:spLocks noGrp="1"/>
          </p:cNvSpPr>
          <p:nvPr>
            <p:ph type="dt" idx="10"/>
          </p:nvPr>
        </p:nvSpPr>
        <p:spPr/>
        <p:txBody>
          <a:bodyPr/>
          <a:lstStyle>
            <a:lvl1pPr eaLnBrk="0" hangingPunct="0">
              <a:defRPr kumimoji="1"/>
            </a:lvl1pPr>
          </a:lstStyle>
          <a:p>
            <a:pPr>
              <a:defRPr/>
            </a:pPr>
            <a:endParaRPr lang="ja-JP" altLang="ja-JP"/>
          </a:p>
        </p:txBody>
      </p:sp>
      <p:sp>
        <p:nvSpPr>
          <p:cNvPr id="5" name="Shape 24"/>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6" name="Shape 25"/>
          <p:cNvSpPr txBox="1">
            <a:spLocks noGrp="1"/>
          </p:cNvSpPr>
          <p:nvPr>
            <p:ph type="sldNum" idx="12"/>
          </p:nvPr>
        </p:nvSpPr>
        <p:spPr/>
        <p:txBody>
          <a:bodyPr>
            <a:noAutofit/>
          </a:bodyPr>
          <a:lstStyle>
            <a:lvl1pPr eaLnBrk="0" hangingPunct="0">
              <a:defRPr kumimoji="1"/>
            </a:lvl1pPr>
          </a:lstStyle>
          <a:p>
            <a:pPr>
              <a:defRPr/>
            </a:pPr>
            <a:fld id="{F4F750D6-5112-482B-87C3-8D2E20767261}" type="slidenum">
              <a:rPr lang="en-US" altLang="ja-JP"/>
              <a:pPr>
                <a:defRPr/>
              </a:pPr>
              <a:t>‹#›</a:t>
            </a:fld>
            <a:endParaRPr lang="en-US" altLang="ja-JP"/>
          </a:p>
        </p:txBody>
      </p:sp>
    </p:spTree>
    <p:extLst>
      <p:ext uri="{BB962C8B-B14F-4D97-AF65-F5344CB8AC3E}">
        <p14:creationId xmlns:p14="http://schemas.microsoft.com/office/powerpoint/2010/main" val="41471756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457200" y="274637"/>
            <a:ext cx="8229600" cy="1143000"/>
          </a:xfrm>
          <a:prstGeom prst="rect">
            <a:avLst/>
          </a:prstGeom>
          <a:noFill/>
          <a:ln>
            <a:noFill/>
          </a:ln>
        </p:spPr>
        <p:txBody>
          <a:bodyPr/>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5" name="Shape 45"/>
          <p:cNvSpPr txBox="1">
            <a:spLocks noGrp="1"/>
          </p:cNvSpPr>
          <p:nvPr>
            <p:ph type="body" idx="1"/>
          </p:nvPr>
        </p:nvSpPr>
        <p:spPr>
          <a:xfrm>
            <a:off x="457200" y="1600200"/>
            <a:ext cx="4038599" cy="4525963"/>
          </a:xfrm>
          <a:prstGeom prst="rect">
            <a:avLst/>
          </a:prstGeom>
          <a:noFill/>
          <a:ln>
            <a:noFill/>
          </a:ln>
        </p:spPr>
        <p:txBody>
          <a:bodyPr/>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46" name="Shape 46"/>
          <p:cNvSpPr txBox="1">
            <a:spLocks noGrp="1"/>
          </p:cNvSpPr>
          <p:nvPr>
            <p:ph type="body" idx="2"/>
          </p:nvPr>
        </p:nvSpPr>
        <p:spPr>
          <a:xfrm>
            <a:off x="4648200" y="1600200"/>
            <a:ext cx="4038599" cy="4525963"/>
          </a:xfrm>
          <a:prstGeom prst="rect">
            <a:avLst/>
          </a:prstGeom>
          <a:noFill/>
          <a:ln>
            <a:noFill/>
          </a:ln>
        </p:spPr>
        <p:txBody>
          <a:bodyPr/>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5" name="Shape 47"/>
          <p:cNvSpPr txBox="1">
            <a:spLocks noGrp="1"/>
          </p:cNvSpPr>
          <p:nvPr>
            <p:ph type="dt" idx="10"/>
          </p:nvPr>
        </p:nvSpPr>
        <p:spPr/>
        <p:txBody>
          <a:bodyPr/>
          <a:lstStyle>
            <a:lvl1pPr eaLnBrk="0" hangingPunct="0">
              <a:defRPr kumimoji="1"/>
            </a:lvl1pPr>
          </a:lstStyle>
          <a:p>
            <a:pPr>
              <a:defRPr/>
            </a:pPr>
            <a:endParaRPr lang="ja-JP" altLang="ja-JP"/>
          </a:p>
        </p:txBody>
      </p:sp>
      <p:sp>
        <p:nvSpPr>
          <p:cNvPr id="6" name="Shape 48"/>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7" name="Shape 49"/>
          <p:cNvSpPr txBox="1">
            <a:spLocks noGrp="1"/>
          </p:cNvSpPr>
          <p:nvPr>
            <p:ph type="sldNum" idx="12"/>
          </p:nvPr>
        </p:nvSpPr>
        <p:spPr/>
        <p:txBody>
          <a:bodyPr>
            <a:noAutofit/>
          </a:bodyPr>
          <a:lstStyle>
            <a:lvl1pPr eaLnBrk="0" hangingPunct="0">
              <a:defRPr kumimoji="1"/>
            </a:lvl1pPr>
          </a:lstStyle>
          <a:p>
            <a:pPr>
              <a:defRPr/>
            </a:pPr>
            <a:fld id="{0144A1B9-FBFC-4EF8-8326-7AC724C1F407}" type="slidenum">
              <a:rPr lang="en-US" altLang="ja-JP"/>
              <a:pPr>
                <a:defRPr/>
              </a:pPr>
              <a:t>‹#›</a:t>
            </a:fld>
            <a:endParaRPr lang="en-US" altLang="ja-JP"/>
          </a:p>
        </p:txBody>
      </p:sp>
    </p:spTree>
    <p:extLst>
      <p:ext uri="{BB962C8B-B14F-4D97-AF65-F5344CB8AC3E}">
        <p14:creationId xmlns:p14="http://schemas.microsoft.com/office/powerpoint/2010/main" val="22332007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274637"/>
            <a:ext cx="8229600" cy="1143000"/>
          </a:xfrm>
          <a:prstGeom prst="rect">
            <a:avLst/>
          </a:prstGeom>
          <a:noFill/>
          <a:ln>
            <a:noFill/>
          </a:ln>
        </p:spPr>
        <p:txBody>
          <a:bodyPr/>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2" name="Shape 52"/>
          <p:cNvSpPr txBox="1">
            <a:spLocks noGrp="1"/>
          </p:cNvSpPr>
          <p:nvPr>
            <p:ph type="body" idx="1"/>
          </p:nvPr>
        </p:nvSpPr>
        <p:spPr>
          <a:xfrm>
            <a:off x="457200" y="1535112"/>
            <a:ext cx="4040187" cy="639762"/>
          </a:xfrm>
          <a:prstGeom prst="rect">
            <a:avLst/>
          </a:prstGeom>
          <a:noFill/>
          <a:ln>
            <a:noFill/>
          </a:ln>
        </p:spPr>
        <p:txBody>
          <a:bodyPr anchor="b"/>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53" name="Shape 53"/>
          <p:cNvSpPr txBox="1">
            <a:spLocks noGrp="1"/>
          </p:cNvSpPr>
          <p:nvPr>
            <p:ph type="body" idx="2"/>
          </p:nvPr>
        </p:nvSpPr>
        <p:spPr>
          <a:xfrm>
            <a:off x="457200" y="2174875"/>
            <a:ext cx="4040187" cy="3951287"/>
          </a:xfrm>
          <a:prstGeom prst="rect">
            <a:avLst/>
          </a:prstGeom>
          <a:noFill/>
          <a:ln>
            <a:noFill/>
          </a:ln>
        </p:spPr>
        <p:txBody>
          <a:bodyPr/>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54" name="Shape 54"/>
          <p:cNvSpPr txBox="1">
            <a:spLocks noGrp="1"/>
          </p:cNvSpPr>
          <p:nvPr>
            <p:ph type="body" idx="3"/>
          </p:nvPr>
        </p:nvSpPr>
        <p:spPr>
          <a:xfrm>
            <a:off x="4645025" y="1535112"/>
            <a:ext cx="4041774" cy="639762"/>
          </a:xfrm>
          <a:prstGeom prst="rect">
            <a:avLst/>
          </a:prstGeom>
          <a:noFill/>
          <a:ln>
            <a:noFill/>
          </a:ln>
        </p:spPr>
        <p:txBody>
          <a:bodyPr anchor="b"/>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55" name="Shape 55"/>
          <p:cNvSpPr txBox="1">
            <a:spLocks noGrp="1"/>
          </p:cNvSpPr>
          <p:nvPr>
            <p:ph type="body" idx="4"/>
          </p:nvPr>
        </p:nvSpPr>
        <p:spPr>
          <a:xfrm>
            <a:off x="4645025" y="2174875"/>
            <a:ext cx="4041774" cy="3951287"/>
          </a:xfrm>
          <a:prstGeom prst="rect">
            <a:avLst/>
          </a:prstGeom>
          <a:noFill/>
          <a:ln>
            <a:noFill/>
          </a:ln>
        </p:spPr>
        <p:txBody>
          <a:bodyPr/>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7" name="Shape 56"/>
          <p:cNvSpPr txBox="1">
            <a:spLocks noGrp="1"/>
          </p:cNvSpPr>
          <p:nvPr>
            <p:ph type="dt" idx="10"/>
          </p:nvPr>
        </p:nvSpPr>
        <p:spPr/>
        <p:txBody>
          <a:bodyPr/>
          <a:lstStyle>
            <a:lvl1pPr eaLnBrk="0" hangingPunct="0">
              <a:defRPr kumimoji="1"/>
            </a:lvl1pPr>
          </a:lstStyle>
          <a:p>
            <a:pPr>
              <a:defRPr/>
            </a:pPr>
            <a:endParaRPr lang="ja-JP" altLang="ja-JP"/>
          </a:p>
        </p:txBody>
      </p:sp>
      <p:sp>
        <p:nvSpPr>
          <p:cNvPr id="8" name="Shape 57"/>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9" name="Shape 58"/>
          <p:cNvSpPr txBox="1">
            <a:spLocks noGrp="1"/>
          </p:cNvSpPr>
          <p:nvPr>
            <p:ph type="sldNum" idx="12"/>
          </p:nvPr>
        </p:nvSpPr>
        <p:spPr/>
        <p:txBody>
          <a:bodyPr>
            <a:noAutofit/>
          </a:bodyPr>
          <a:lstStyle>
            <a:lvl1pPr eaLnBrk="0" hangingPunct="0">
              <a:defRPr kumimoji="1"/>
            </a:lvl1pPr>
          </a:lstStyle>
          <a:p>
            <a:pPr>
              <a:defRPr/>
            </a:pPr>
            <a:fld id="{FA4DF341-254D-4E0F-8732-69A8974365DB}" type="slidenum">
              <a:rPr lang="en-US" altLang="ja-JP"/>
              <a:pPr>
                <a:defRPr/>
              </a:pPr>
              <a:t>‹#›</a:t>
            </a:fld>
            <a:endParaRPr lang="en-US" altLang="ja-JP"/>
          </a:p>
        </p:txBody>
      </p:sp>
    </p:spTree>
    <p:extLst>
      <p:ext uri="{BB962C8B-B14F-4D97-AF65-F5344CB8AC3E}">
        <p14:creationId xmlns:p14="http://schemas.microsoft.com/office/powerpoint/2010/main" val="413116203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457200" y="274637"/>
            <a:ext cx="8229600" cy="1143000"/>
          </a:xfrm>
          <a:prstGeom prst="rect">
            <a:avLst/>
          </a:prstGeom>
          <a:noFill/>
          <a:ln>
            <a:noFill/>
          </a:ln>
        </p:spPr>
        <p:txBody>
          <a:bodyPr/>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 name="Shape 61"/>
          <p:cNvSpPr txBox="1">
            <a:spLocks noGrp="1"/>
          </p:cNvSpPr>
          <p:nvPr>
            <p:ph type="dt" idx="10"/>
          </p:nvPr>
        </p:nvSpPr>
        <p:spPr/>
        <p:txBody>
          <a:bodyPr/>
          <a:lstStyle>
            <a:lvl1pPr eaLnBrk="0" hangingPunct="0">
              <a:defRPr kumimoji="1"/>
            </a:lvl1pPr>
          </a:lstStyle>
          <a:p>
            <a:pPr>
              <a:defRPr/>
            </a:pPr>
            <a:endParaRPr lang="ja-JP" altLang="ja-JP"/>
          </a:p>
        </p:txBody>
      </p:sp>
      <p:sp>
        <p:nvSpPr>
          <p:cNvPr id="4" name="Shape 62"/>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5" name="Shape 63"/>
          <p:cNvSpPr txBox="1">
            <a:spLocks noGrp="1"/>
          </p:cNvSpPr>
          <p:nvPr>
            <p:ph type="sldNum" idx="12"/>
          </p:nvPr>
        </p:nvSpPr>
        <p:spPr/>
        <p:txBody>
          <a:bodyPr>
            <a:noAutofit/>
          </a:bodyPr>
          <a:lstStyle>
            <a:lvl1pPr eaLnBrk="0" hangingPunct="0">
              <a:defRPr kumimoji="1"/>
            </a:lvl1pPr>
          </a:lstStyle>
          <a:p>
            <a:pPr>
              <a:defRPr/>
            </a:pPr>
            <a:fld id="{96A9CD19-1AE5-4F62-A2FC-0417F58EA849}" type="slidenum">
              <a:rPr lang="en-US" altLang="ja-JP"/>
              <a:pPr>
                <a:defRPr/>
              </a:pPr>
              <a:t>‹#›</a:t>
            </a:fld>
            <a:endParaRPr lang="en-US" altLang="ja-JP"/>
          </a:p>
        </p:txBody>
      </p:sp>
    </p:spTree>
    <p:extLst>
      <p:ext uri="{BB962C8B-B14F-4D97-AF65-F5344CB8AC3E}">
        <p14:creationId xmlns:p14="http://schemas.microsoft.com/office/powerpoint/2010/main" val="6607328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1792288" y="4800600"/>
            <a:ext cx="5486399" cy="566737"/>
          </a:xfrm>
          <a:prstGeom prst="rect">
            <a:avLst/>
          </a:prstGeom>
          <a:noFill/>
          <a:ln>
            <a:noFill/>
          </a:ln>
        </p:spPr>
        <p:txBody>
          <a:bodyPr anchor="b"/>
          <a:lstStyle>
            <a:lvl1pPr algn="l" rtl="0">
              <a:spcBef>
                <a:spcPts val="0"/>
              </a:spcBef>
              <a:defRPr sz="2000" b="1"/>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6" name="Shape 66"/>
          <p:cNvSpPr>
            <a:spLocks noGrp="1"/>
          </p:cNvSpPr>
          <p:nvPr>
            <p:ph type="pic" idx="2"/>
          </p:nvPr>
        </p:nvSpPr>
        <p:spPr>
          <a:xfrm>
            <a:off x="1792288" y="612775"/>
            <a:ext cx="5486399" cy="4114800"/>
          </a:xfrm>
          <a:prstGeom prst="rect">
            <a:avLst/>
          </a:prstGeom>
          <a:noFill/>
          <a:ln>
            <a:noFill/>
          </a:ln>
        </p:spPr>
        <p:txBody>
          <a:bodyPr anchor="ctr"/>
          <a:lstStyle>
            <a:lvl1pPr marL="0" marR="0" indent="0" algn="l" rtl="0">
              <a:spcBef>
                <a:spcPts val="0"/>
              </a:spcBef>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l" rtl="0">
              <a:spcBef>
                <a:spcPts val="0"/>
              </a:spcBef>
              <a:buClr>
                <a:schemeClr val="dk1"/>
              </a:buClr>
              <a:buFont typeface="Calibri"/>
              <a:buNone/>
              <a:defRPr sz="2800" b="0" i="0" u="none" strike="noStrike" cap="none" baseline="0">
                <a:solidFill>
                  <a:schemeClr val="dk1"/>
                </a:solidFill>
                <a:latin typeface="Calibri"/>
                <a:ea typeface="Calibri"/>
                <a:cs typeface="Calibri"/>
                <a:sym typeface="Calibri"/>
              </a:defRPr>
            </a:lvl2pPr>
            <a:lvl3pPr marL="914400" marR="0" indent="0" algn="l" rtl="0">
              <a:spcBef>
                <a:spcPts val="0"/>
              </a:spcBef>
              <a:buClr>
                <a:schemeClr val="dk1"/>
              </a:buClr>
              <a:buFont typeface="Calibri"/>
              <a:buNone/>
              <a:defRPr sz="2400" b="0" i="0" u="none" strike="noStrike" cap="none" baseline="0">
                <a:solidFill>
                  <a:schemeClr val="dk1"/>
                </a:solidFill>
                <a:latin typeface="Calibri"/>
                <a:ea typeface="Calibri"/>
                <a:cs typeface="Calibri"/>
                <a:sym typeface="Calibri"/>
              </a:defRPr>
            </a:lvl3pPr>
            <a:lvl4pPr marL="13716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4pPr>
            <a:lvl5pPr marL="18288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5pPr>
            <a:lvl6pPr marL="22860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6pPr>
            <a:lvl7pPr marL="27432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7pPr>
            <a:lvl8pPr marL="32004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8pPr>
            <a:lvl9pPr marL="36576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9pPr>
          </a:lstStyle>
          <a:p>
            <a:pPr lvl="0"/>
            <a:endParaRPr noProof="0">
              <a:sym typeface="Calibri"/>
            </a:endParaRPr>
          </a:p>
        </p:txBody>
      </p:sp>
      <p:sp>
        <p:nvSpPr>
          <p:cNvPr id="67" name="Shape 67"/>
          <p:cNvSpPr txBox="1">
            <a:spLocks noGrp="1"/>
          </p:cNvSpPr>
          <p:nvPr>
            <p:ph type="body" idx="1"/>
          </p:nvPr>
        </p:nvSpPr>
        <p:spPr>
          <a:xfrm>
            <a:off x="1792288" y="5367337"/>
            <a:ext cx="5486399" cy="804861"/>
          </a:xfrm>
          <a:prstGeom prst="rect">
            <a:avLst/>
          </a:prstGeom>
          <a:noFill/>
          <a:ln>
            <a:noFill/>
          </a:ln>
        </p:spPr>
        <p:txBody>
          <a:bodyPr/>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
        <p:nvSpPr>
          <p:cNvPr id="5" name="Shape 68"/>
          <p:cNvSpPr txBox="1">
            <a:spLocks noGrp="1"/>
          </p:cNvSpPr>
          <p:nvPr>
            <p:ph type="dt" idx="10"/>
          </p:nvPr>
        </p:nvSpPr>
        <p:spPr/>
        <p:txBody>
          <a:bodyPr/>
          <a:lstStyle>
            <a:lvl1pPr eaLnBrk="0" hangingPunct="0">
              <a:defRPr kumimoji="1"/>
            </a:lvl1pPr>
          </a:lstStyle>
          <a:p>
            <a:pPr>
              <a:defRPr/>
            </a:pPr>
            <a:endParaRPr lang="ja-JP" altLang="ja-JP"/>
          </a:p>
        </p:txBody>
      </p:sp>
      <p:sp>
        <p:nvSpPr>
          <p:cNvPr id="6" name="Shape 69"/>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7" name="Shape 70"/>
          <p:cNvSpPr txBox="1">
            <a:spLocks noGrp="1"/>
          </p:cNvSpPr>
          <p:nvPr>
            <p:ph type="sldNum" idx="12"/>
          </p:nvPr>
        </p:nvSpPr>
        <p:spPr/>
        <p:txBody>
          <a:bodyPr>
            <a:noAutofit/>
          </a:bodyPr>
          <a:lstStyle>
            <a:lvl1pPr eaLnBrk="0" hangingPunct="0">
              <a:defRPr kumimoji="1"/>
            </a:lvl1pPr>
          </a:lstStyle>
          <a:p>
            <a:pPr>
              <a:defRPr/>
            </a:pPr>
            <a:fld id="{2F697A4A-CFDD-47D8-9A4D-C98FDF43F58E}" type="slidenum">
              <a:rPr lang="en-US" altLang="ja-JP"/>
              <a:pPr>
                <a:defRPr/>
              </a:pPr>
              <a:t>‹#›</a:t>
            </a:fld>
            <a:endParaRPr lang="en-US" altLang="ja-JP"/>
          </a:p>
        </p:txBody>
      </p:sp>
    </p:spTree>
    <p:extLst>
      <p:ext uri="{BB962C8B-B14F-4D97-AF65-F5344CB8AC3E}">
        <p14:creationId xmlns:p14="http://schemas.microsoft.com/office/powerpoint/2010/main" val="1971459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898989"/>
                </a:solidFill>
              </a:defRPr>
            </a:lvl1pPr>
          </a:lstStyle>
          <a:p>
            <a:pPr>
              <a:defRPr/>
            </a:pPr>
            <a:endParaRPr lang="en-US" altLang="ja-JP"/>
          </a:p>
        </p:txBody>
      </p:sp>
      <p:sp>
        <p:nvSpPr>
          <p:cNvPr id="5" name="Footer Placeholder 4"/>
          <p:cNvSpPr>
            <a:spLocks noGrp="1"/>
          </p:cNvSpPr>
          <p:nvPr>
            <p:ph type="ftr" sz="quarter" idx="11"/>
          </p:nvPr>
        </p:nvSpPr>
        <p:spPr/>
        <p:txBody>
          <a:bodyPr/>
          <a:lstStyle>
            <a:lvl1pPr>
              <a:defRPr/>
            </a:lvl1pPr>
          </a:lstStyle>
          <a:p>
            <a:pPr>
              <a:defRPr/>
            </a:pPr>
            <a:r>
              <a:rPr lang="en-US" altLang="ja-JP"/>
              <a:t>Copyright©️ 2023 HRD, Inc. All Rights Reserved. Strictly Confidential.</a:t>
            </a:r>
          </a:p>
        </p:txBody>
      </p:sp>
      <p:sp>
        <p:nvSpPr>
          <p:cNvPr id="6" name="Slide Number Placeholder 5"/>
          <p:cNvSpPr>
            <a:spLocks noGrp="1"/>
          </p:cNvSpPr>
          <p:nvPr>
            <p:ph type="sldNum" sz="quarter" idx="12"/>
          </p:nvPr>
        </p:nvSpPr>
        <p:spPr/>
        <p:txBody>
          <a:bodyPr/>
          <a:lstStyle>
            <a:lvl1pPr>
              <a:defRPr/>
            </a:lvl1pPr>
          </a:lstStyle>
          <a:p>
            <a:pPr>
              <a:defRPr/>
            </a:pPr>
            <a:fld id="{C06216F3-1999-41BC-88B1-C67DB1F6BA8A}" type="slidenum">
              <a:rPr lang="en-US" altLang="ja-JP"/>
              <a:pPr>
                <a:defRPr/>
              </a:pPr>
              <a:t>‹#›</a:t>
            </a:fld>
            <a:endParaRPr lang="en-US" altLang="ja-JP"/>
          </a:p>
        </p:txBody>
      </p:sp>
    </p:spTree>
    <p:extLst>
      <p:ext uri="{BB962C8B-B14F-4D97-AF65-F5344CB8AC3E}">
        <p14:creationId xmlns:p14="http://schemas.microsoft.com/office/powerpoint/2010/main" val="29297751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4637"/>
            <a:ext cx="8229600" cy="1143000"/>
          </a:xfrm>
          <a:prstGeom prst="rect">
            <a:avLst/>
          </a:prstGeom>
          <a:noFill/>
          <a:ln>
            <a:noFill/>
          </a:ln>
        </p:spPr>
        <p:txBody>
          <a:bodyPr/>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3" name="Shape 73"/>
          <p:cNvSpPr txBox="1">
            <a:spLocks noGrp="1"/>
          </p:cNvSpPr>
          <p:nvPr>
            <p:ph type="body" idx="1"/>
          </p:nvPr>
        </p:nvSpPr>
        <p:spPr>
          <a:xfrm rot="5400000">
            <a:off x="2309018" y="-251618"/>
            <a:ext cx="4525963" cy="8229600"/>
          </a:xfrm>
          <a:prstGeom prst="rect">
            <a:avLst/>
          </a:prstGeom>
          <a:noFill/>
          <a:ln>
            <a:noFill/>
          </a:ln>
        </p:spPr>
        <p:txBody>
          <a:bodyPr/>
          <a:lstStyle>
            <a:lvl1pPr marL="342900" indent="-13970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4" name="Shape 74"/>
          <p:cNvSpPr txBox="1">
            <a:spLocks noGrp="1"/>
          </p:cNvSpPr>
          <p:nvPr>
            <p:ph type="dt" idx="10"/>
          </p:nvPr>
        </p:nvSpPr>
        <p:spPr/>
        <p:txBody>
          <a:bodyPr/>
          <a:lstStyle>
            <a:lvl1pPr eaLnBrk="0" hangingPunct="0">
              <a:defRPr kumimoji="1"/>
            </a:lvl1pPr>
          </a:lstStyle>
          <a:p>
            <a:pPr>
              <a:defRPr/>
            </a:pPr>
            <a:endParaRPr lang="ja-JP" altLang="ja-JP"/>
          </a:p>
        </p:txBody>
      </p:sp>
      <p:sp>
        <p:nvSpPr>
          <p:cNvPr id="5" name="Shape 75"/>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6" name="Shape 76"/>
          <p:cNvSpPr txBox="1">
            <a:spLocks noGrp="1"/>
          </p:cNvSpPr>
          <p:nvPr>
            <p:ph type="sldNum" idx="12"/>
          </p:nvPr>
        </p:nvSpPr>
        <p:spPr/>
        <p:txBody>
          <a:bodyPr>
            <a:noAutofit/>
          </a:bodyPr>
          <a:lstStyle>
            <a:lvl1pPr eaLnBrk="0" hangingPunct="0">
              <a:defRPr kumimoji="1"/>
            </a:lvl1pPr>
          </a:lstStyle>
          <a:p>
            <a:pPr>
              <a:defRPr/>
            </a:pPr>
            <a:fld id="{E7C629AB-DBB7-4FC1-A438-042881DAEDD3}" type="slidenum">
              <a:rPr lang="en-US" altLang="ja-JP"/>
              <a:pPr>
                <a:defRPr/>
              </a:pPr>
              <a:t>‹#›</a:t>
            </a:fld>
            <a:endParaRPr lang="en-US" altLang="ja-JP"/>
          </a:p>
        </p:txBody>
      </p:sp>
    </p:spTree>
    <p:extLst>
      <p:ext uri="{BB962C8B-B14F-4D97-AF65-F5344CB8AC3E}">
        <p14:creationId xmlns:p14="http://schemas.microsoft.com/office/powerpoint/2010/main" val="19374999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rot="5400000">
            <a:off x="4732337" y="2171700"/>
            <a:ext cx="5851525" cy="2057400"/>
          </a:xfrm>
          <a:prstGeom prst="rect">
            <a:avLst/>
          </a:prstGeom>
          <a:noFill/>
          <a:ln>
            <a:noFill/>
          </a:ln>
        </p:spPr>
        <p:txBody>
          <a:bodyPr/>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9" name="Shape 79"/>
          <p:cNvSpPr txBox="1">
            <a:spLocks noGrp="1"/>
          </p:cNvSpPr>
          <p:nvPr>
            <p:ph type="body" idx="1"/>
          </p:nvPr>
        </p:nvSpPr>
        <p:spPr>
          <a:xfrm rot="5400000">
            <a:off x="541337" y="190500"/>
            <a:ext cx="5851525" cy="6019799"/>
          </a:xfrm>
          <a:prstGeom prst="rect">
            <a:avLst/>
          </a:prstGeom>
          <a:noFill/>
          <a:ln>
            <a:noFill/>
          </a:ln>
        </p:spPr>
        <p:txBody>
          <a:bodyPr/>
          <a:lstStyle>
            <a:lvl1pPr marL="342900" indent="-13970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4" name="Shape 80"/>
          <p:cNvSpPr txBox="1">
            <a:spLocks noGrp="1"/>
          </p:cNvSpPr>
          <p:nvPr>
            <p:ph type="dt" idx="10"/>
          </p:nvPr>
        </p:nvSpPr>
        <p:spPr/>
        <p:txBody>
          <a:bodyPr/>
          <a:lstStyle>
            <a:lvl1pPr eaLnBrk="0" hangingPunct="0">
              <a:defRPr kumimoji="1"/>
            </a:lvl1pPr>
          </a:lstStyle>
          <a:p>
            <a:pPr>
              <a:defRPr/>
            </a:pPr>
            <a:endParaRPr lang="ja-JP" altLang="ja-JP"/>
          </a:p>
        </p:txBody>
      </p:sp>
      <p:sp>
        <p:nvSpPr>
          <p:cNvPr id="5" name="Shape 81"/>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6" name="Shape 82"/>
          <p:cNvSpPr txBox="1">
            <a:spLocks noGrp="1"/>
          </p:cNvSpPr>
          <p:nvPr>
            <p:ph type="sldNum" idx="12"/>
          </p:nvPr>
        </p:nvSpPr>
        <p:spPr/>
        <p:txBody>
          <a:bodyPr>
            <a:noAutofit/>
          </a:bodyPr>
          <a:lstStyle>
            <a:lvl1pPr eaLnBrk="0" hangingPunct="0">
              <a:defRPr kumimoji="1"/>
            </a:lvl1pPr>
          </a:lstStyle>
          <a:p>
            <a:pPr>
              <a:defRPr/>
            </a:pPr>
            <a:fld id="{1F443693-EA2A-4770-AADC-1ACEE7A05D1A}" type="slidenum">
              <a:rPr lang="en-US" altLang="ja-JP"/>
              <a:pPr>
                <a:defRPr/>
              </a:pPr>
              <a:t>‹#›</a:t>
            </a:fld>
            <a:endParaRPr lang="en-US" altLang="ja-JP"/>
          </a:p>
        </p:txBody>
      </p:sp>
    </p:spTree>
    <p:extLst>
      <p:ext uri="{BB962C8B-B14F-4D97-AF65-F5344CB8AC3E}">
        <p14:creationId xmlns:p14="http://schemas.microsoft.com/office/powerpoint/2010/main" val="32233348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4"/>
        <p:cNvGrpSpPr/>
        <p:nvPr/>
      </p:nvGrpSpPr>
      <p:grpSpPr>
        <a:xfrm>
          <a:off x="0" y="0"/>
          <a:ext cx="0" cy="0"/>
          <a:chOff x="0" y="0"/>
          <a:chExt cx="0" cy="0"/>
        </a:xfrm>
      </p:grpSpPr>
      <p:sp>
        <p:nvSpPr>
          <p:cNvPr id="15" name="Shape 15"/>
          <p:cNvSpPr txBox="1">
            <a:spLocks noGrp="1"/>
          </p:cNvSpPr>
          <p:nvPr>
            <p:ph type="ctrTitle"/>
          </p:nvPr>
        </p:nvSpPr>
        <p:spPr>
          <a:xfrm>
            <a:off x="685800" y="2130425"/>
            <a:ext cx="7772400" cy="1470024"/>
          </a:xfrm>
          <a:prstGeom prst="rect">
            <a:avLst/>
          </a:prstGeom>
          <a:noFill/>
          <a:ln>
            <a:noFill/>
          </a:ln>
        </p:spPr>
        <p:txBody>
          <a:bodyPr/>
          <a:lstStyle>
            <a:lvl1pPr marL="0" marR="0" indent="0" algn="ctr" rtl="0">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6" name="Shape 16"/>
          <p:cNvSpPr txBox="1">
            <a:spLocks noGrp="1"/>
          </p:cNvSpPr>
          <p:nvPr>
            <p:ph type="subTitle" idx="1"/>
          </p:nvPr>
        </p:nvSpPr>
        <p:spPr>
          <a:xfrm>
            <a:off x="1371600" y="3886200"/>
            <a:ext cx="6400799" cy="1752600"/>
          </a:xfrm>
          <a:prstGeom prst="rect">
            <a:avLst/>
          </a:prstGeom>
          <a:noFill/>
          <a:ln>
            <a:noFill/>
          </a:ln>
        </p:spPr>
        <p:txBody>
          <a:bodyPr/>
          <a:lstStyle>
            <a:lvl1pPr marL="0" marR="0" indent="0" algn="ctr" rtl="0">
              <a:spcBef>
                <a:spcPts val="640"/>
              </a:spcBef>
              <a:buClr>
                <a:srgbClr val="888888"/>
              </a:buClr>
              <a:buFont typeface="Arial"/>
              <a:buNone/>
              <a:defRPr sz="3200" b="0" i="0" u="none" strike="noStrike" cap="none" baseline="0">
                <a:solidFill>
                  <a:srgbClr val="888888"/>
                </a:solidFill>
                <a:latin typeface="Calibri"/>
                <a:ea typeface="Calibri"/>
                <a:cs typeface="Calibri"/>
                <a:sym typeface="Calibri"/>
              </a:defRPr>
            </a:lvl1pPr>
            <a:lvl2pPr marL="457200" marR="0" indent="0" algn="ctr" rtl="0">
              <a:spcBef>
                <a:spcPts val="560"/>
              </a:spcBef>
              <a:buClr>
                <a:srgbClr val="888888"/>
              </a:buClr>
              <a:buFont typeface="Arial"/>
              <a:buNone/>
              <a:defRPr sz="2800" b="0" i="0" u="none" strike="noStrike" cap="none" baseline="0">
                <a:solidFill>
                  <a:srgbClr val="888888"/>
                </a:solidFill>
                <a:latin typeface="Calibri"/>
                <a:ea typeface="Calibri"/>
                <a:cs typeface="Calibri"/>
                <a:sym typeface="Calibri"/>
              </a:defRPr>
            </a:lvl2pPr>
            <a:lvl3pPr marL="914400" marR="0" indent="0" algn="ctr" rtl="0">
              <a:spcBef>
                <a:spcPts val="480"/>
              </a:spcBef>
              <a:buClr>
                <a:srgbClr val="888888"/>
              </a:buClr>
              <a:buFont typeface="Arial"/>
              <a:buNone/>
              <a:defRPr sz="2400" b="0" i="0" u="none" strike="noStrike" cap="none" baseline="0">
                <a:solidFill>
                  <a:srgbClr val="888888"/>
                </a:solidFill>
                <a:latin typeface="Calibri"/>
                <a:ea typeface="Calibri"/>
                <a:cs typeface="Calibri"/>
                <a:sym typeface="Calibri"/>
              </a:defRPr>
            </a:lvl3pPr>
            <a:lvl4pPr marL="13716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4pPr>
            <a:lvl5pPr marL="18288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5pPr>
            <a:lvl6pPr marL="22860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6pPr>
            <a:lvl7pPr marL="27432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7pPr>
            <a:lvl8pPr marL="32004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8pPr>
            <a:lvl9pPr marL="36576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9pPr>
          </a:lstStyle>
          <a:p>
            <a:endParaRPr/>
          </a:p>
        </p:txBody>
      </p:sp>
      <p:sp>
        <p:nvSpPr>
          <p:cNvPr id="4" name="Shape 17"/>
          <p:cNvSpPr txBox="1">
            <a:spLocks noGrp="1"/>
          </p:cNvSpPr>
          <p:nvPr>
            <p:ph type="dt" idx="10"/>
          </p:nvPr>
        </p:nvSpPr>
        <p:spPr/>
        <p:txBody>
          <a:bodyPr/>
          <a:lstStyle>
            <a:lvl1pPr eaLnBrk="0" hangingPunct="0">
              <a:defRPr kumimoji="1"/>
            </a:lvl1pPr>
          </a:lstStyle>
          <a:p>
            <a:pPr>
              <a:defRPr/>
            </a:pPr>
            <a:endParaRPr lang="ja-JP" altLang="ja-JP"/>
          </a:p>
        </p:txBody>
      </p:sp>
      <p:sp>
        <p:nvSpPr>
          <p:cNvPr id="5" name="Shape 18"/>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6" name="Shape 19"/>
          <p:cNvSpPr txBox="1">
            <a:spLocks noGrp="1"/>
          </p:cNvSpPr>
          <p:nvPr>
            <p:ph type="sldNum" idx="12"/>
          </p:nvPr>
        </p:nvSpPr>
        <p:spPr/>
        <p:txBody>
          <a:bodyPr>
            <a:noAutofit/>
          </a:bodyPr>
          <a:lstStyle>
            <a:lvl1pPr eaLnBrk="0" hangingPunct="0">
              <a:defRPr kumimoji="1"/>
            </a:lvl1pPr>
          </a:lstStyle>
          <a:p>
            <a:pPr>
              <a:defRPr/>
            </a:pPr>
            <a:fld id="{05E24CF6-D782-4256-AF94-C385532C14F6}" type="slidenum">
              <a:rPr lang="en-US" altLang="ja-JP"/>
              <a:pPr>
                <a:defRPr/>
              </a:pPr>
              <a:t>‹#›</a:t>
            </a:fld>
            <a:endParaRPr lang="en-US" altLang="ja-JP"/>
          </a:p>
        </p:txBody>
      </p:sp>
    </p:spTree>
    <p:extLst>
      <p:ext uri="{BB962C8B-B14F-4D97-AF65-F5344CB8AC3E}">
        <p14:creationId xmlns:p14="http://schemas.microsoft.com/office/powerpoint/2010/main" val="23070900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57200" y="274637"/>
            <a:ext cx="8229600" cy="1143000"/>
          </a:xfrm>
          <a:prstGeom prst="rect">
            <a:avLst/>
          </a:prstGeom>
          <a:noFill/>
          <a:ln>
            <a:noFill/>
          </a:ln>
        </p:spPr>
        <p:txBody>
          <a:bodyPr/>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2" name="Shape 22"/>
          <p:cNvSpPr txBox="1">
            <a:spLocks noGrp="1"/>
          </p:cNvSpPr>
          <p:nvPr>
            <p:ph type="body" idx="1"/>
          </p:nvPr>
        </p:nvSpPr>
        <p:spPr>
          <a:xfrm>
            <a:off x="457200" y="1600200"/>
            <a:ext cx="8229600" cy="4525963"/>
          </a:xfrm>
          <a:prstGeom prst="rect">
            <a:avLst/>
          </a:prstGeom>
          <a:noFill/>
          <a:ln>
            <a:noFill/>
          </a:ln>
        </p:spPr>
        <p:txBody>
          <a:bodyPr/>
          <a:lstStyle>
            <a:lvl1pPr marL="342900" indent="-13970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4" name="Shape 23"/>
          <p:cNvSpPr txBox="1">
            <a:spLocks noGrp="1"/>
          </p:cNvSpPr>
          <p:nvPr>
            <p:ph type="dt" idx="10"/>
          </p:nvPr>
        </p:nvSpPr>
        <p:spPr/>
        <p:txBody>
          <a:bodyPr/>
          <a:lstStyle>
            <a:lvl1pPr eaLnBrk="0" hangingPunct="0">
              <a:defRPr kumimoji="1"/>
            </a:lvl1pPr>
          </a:lstStyle>
          <a:p>
            <a:pPr>
              <a:defRPr/>
            </a:pPr>
            <a:endParaRPr lang="ja-JP" altLang="ja-JP"/>
          </a:p>
        </p:txBody>
      </p:sp>
      <p:sp>
        <p:nvSpPr>
          <p:cNvPr id="5" name="Shape 24"/>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6" name="Shape 25"/>
          <p:cNvSpPr txBox="1">
            <a:spLocks noGrp="1"/>
          </p:cNvSpPr>
          <p:nvPr>
            <p:ph type="sldNum" idx="12"/>
          </p:nvPr>
        </p:nvSpPr>
        <p:spPr/>
        <p:txBody>
          <a:bodyPr>
            <a:noAutofit/>
          </a:bodyPr>
          <a:lstStyle>
            <a:lvl1pPr eaLnBrk="0" hangingPunct="0">
              <a:defRPr kumimoji="1"/>
            </a:lvl1pPr>
          </a:lstStyle>
          <a:p>
            <a:pPr>
              <a:defRPr/>
            </a:pPr>
            <a:fld id="{AF142D69-B881-40CD-96C2-1D82AF62FEA6}" type="slidenum">
              <a:rPr lang="en-US" altLang="ja-JP"/>
              <a:pPr>
                <a:defRPr/>
              </a:pPr>
              <a:t>‹#›</a:t>
            </a:fld>
            <a:endParaRPr lang="en-US" altLang="ja-JP"/>
          </a:p>
        </p:txBody>
      </p:sp>
    </p:spTree>
    <p:extLst>
      <p:ext uri="{BB962C8B-B14F-4D97-AF65-F5344CB8AC3E}">
        <p14:creationId xmlns:p14="http://schemas.microsoft.com/office/powerpoint/2010/main" val="10766996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57200" y="273050"/>
            <a:ext cx="3008313" cy="1162049"/>
          </a:xfrm>
          <a:prstGeom prst="rect">
            <a:avLst/>
          </a:prstGeom>
          <a:noFill/>
          <a:ln>
            <a:noFill/>
          </a:ln>
        </p:spPr>
        <p:txBody>
          <a:bodyPr anchor="b"/>
          <a:lstStyle>
            <a:lvl1pPr algn="l" rtl="0">
              <a:spcBef>
                <a:spcPts val="0"/>
              </a:spcBef>
              <a:defRPr sz="2000" b="1"/>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4" name="Shape 34"/>
          <p:cNvSpPr txBox="1">
            <a:spLocks noGrp="1"/>
          </p:cNvSpPr>
          <p:nvPr>
            <p:ph type="body" idx="1"/>
          </p:nvPr>
        </p:nvSpPr>
        <p:spPr>
          <a:xfrm>
            <a:off x="3575050" y="273050"/>
            <a:ext cx="5111750" cy="5853112"/>
          </a:xfrm>
          <a:prstGeom prst="rect">
            <a:avLst/>
          </a:prstGeom>
          <a:noFill/>
          <a:ln>
            <a:noFill/>
          </a:ln>
        </p:spPr>
        <p:txBody>
          <a:bodyPr/>
          <a:lstStyle>
            <a:lvl1pPr rtl="0">
              <a:spcBef>
                <a:spcPts val="0"/>
              </a:spcBef>
              <a:defRPr sz="3200"/>
            </a:lvl1pPr>
            <a:lvl2pPr rtl="0">
              <a:spcBef>
                <a:spcPts val="0"/>
              </a:spcBef>
              <a:defRPr sz="2800"/>
            </a:lvl2pPr>
            <a:lvl3pPr rtl="0">
              <a:spcBef>
                <a:spcPts val="0"/>
              </a:spcBef>
              <a:defRPr sz="24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a:endParaRPr/>
          </a:p>
        </p:txBody>
      </p:sp>
      <p:sp>
        <p:nvSpPr>
          <p:cNvPr id="35" name="Shape 35"/>
          <p:cNvSpPr txBox="1">
            <a:spLocks noGrp="1"/>
          </p:cNvSpPr>
          <p:nvPr>
            <p:ph type="body" idx="2"/>
          </p:nvPr>
        </p:nvSpPr>
        <p:spPr>
          <a:xfrm>
            <a:off x="457200" y="1435100"/>
            <a:ext cx="3008313" cy="4691063"/>
          </a:xfrm>
          <a:prstGeom prst="rect">
            <a:avLst/>
          </a:prstGeom>
          <a:noFill/>
          <a:ln>
            <a:noFill/>
          </a:ln>
        </p:spPr>
        <p:txBody>
          <a:bodyPr/>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
        <p:nvSpPr>
          <p:cNvPr id="5" name="Shape 36"/>
          <p:cNvSpPr txBox="1">
            <a:spLocks noGrp="1"/>
          </p:cNvSpPr>
          <p:nvPr>
            <p:ph type="dt" idx="10"/>
          </p:nvPr>
        </p:nvSpPr>
        <p:spPr/>
        <p:txBody>
          <a:bodyPr/>
          <a:lstStyle>
            <a:lvl1pPr eaLnBrk="0" hangingPunct="0">
              <a:defRPr kumimoji="1"/>
            </a:lvl1pPr>
          </a:lstStyle>
          <a:p>
            <a:pPr>
              <a:defRPr/>
            </a:pPr>
            <a:endParaRPr lang="ja-JP" altLang="ja-JP"/>
          </a:p>
        </p:txBody>
      </p:sp>
      <p:sp>
        <p:nvSpPr>
          <p:cNvPr id="6" name="Shape 37"/>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7" name="Shape 38"/>
          <p:cNvSpPr txBox="1">
            <a:spLocks noGrp="1"/>
          </p:cNvSpPr>
          <p:nvPr>
            <p:ph type="sldNum" idx="12"/>
          </p:nvPr>
        </p:nvSpPr>
        <p:spPr/>
        <p:txBody>
          <a:bodyPr>
            <a:noAutofit/>
          </a:bodyPr>
          <a:lstStyle>
            <a:lvl1pPr eaLnBrk="0" hangingPunct="0">
              <a:defRPr kumimoji="1"/>
            </a:lvl1pPr>
          </a:lstStyle>
          <a:p>
            <a:pPr>
              <a:defRPr/>
            </a:pPr>
            <a:fld id="{930F0AA4-2887-4391-8481-BCED1210A049}" type="slidenum">
              <a:rPr lang="en-US" altLang="ja-JP"/>
              <a:pPr>
                <a:defRPr/>
              </a:pPr>
              <a:t>‹#›</a:t>
            </a:fld>
            <a:endParaRPr lang="en-US" altLang="ja-JP"/>
          </a:p>
        </p:txBody>
      </p:sp>
    </p:spTree>
    <p:extLst>
      <p:ext uri="{BB962C8B-B14F-4D97-AF65-F5344CB8AC3E}">
        <p14:creationId xmlns:p14="http://schemas.microsoft.com/office/powerpoint/2010/main" val="24456511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9"/>
        <p:cNvGrpSpPr/>
        <p:nvPr/>
      </p:nvGrpSpPr>
      <p:grpSpPr>
        <a:xfrm>
          <a:off x="0" y="0"/>
          <a:ext cx="0" cy="0"/>
          <a:chOff x="0" y="0"/>
          <a:chExt cx="0" cy="0"/>
        </a:xfrm>
      </p:grpSpPr>
      <p:sp>
        <p:nvSpPr>
          <p:cNvPr id="2" name="Shape 40"/>
          <p:cNvSpPr txBox="1">
            <a:spLocks noGrp="1"/>
          </p:cNvSpPr>
          <p:nvPr>
            <p:ph type="dt" idx="10"/>
          </p:nvPr>
        </p:nvSpPr>
        <p:spPr/>
        <p:txBody>
          <a:bodyPr/>
          <a:lstStyle>
            <a:lvl1pPr eaLnBrk="0" hangingPunct="0">
              <a:defRPr kumimoji="1"/>
            </a:lvl1pPr>
          </a:lstStyle>
          <a:p>
            <a:pPr>
              <a:defRPr/>
            </a:pPr>
            <a:endParaRPr lang="ja-JP" altLang="ja-JP"/>
          </a:p>
        </p:txBody>
      </p:sp>
      <p:sp>
        <p:nvSpPr>
          <p:cNvPr id="3" name="Shape 41"/>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4" name="Shape 42"/>
          <p:cNvSpPr txBox="1">
            <a:spLocks noGrp="1"/>
          </p:cNvSpPr>
          <p:nvPr>
            <p:ph type="sldNum" idx="12"/>
          </p:nvPr>
        </p:nvSpPr>
        <p:spPr/>
        <p:txBody>
          <a:bodyPr>
            <a:noAutofit/>
          </a:bodyPr>
          <a:lstStyle>
            <a:lvl1pPr eaLnBrk="0" hangingPunct="0">
              <a:defRPr kumimoji="1"/>
            </a:lvl1pPr>
          </a:lstStyle>
          <a:p>
            <a:pPr>
              <a:defRPr/>
            </a:pPr>
            <a:fld id="{CF4AA464-E69D-45A8-A0E5-0E092455209A}" type="slidenum">
              <a:rPr lang="en-US" altLang="ja-JP"/>
              <a:pPr>
                <a:defRPr/>
              </a:pPr>
              <a:t>‹#›</a:t>
            </a:fld>
            <a:endParaRPr lang="en-US" altLang="ja-JP"/>
          </a:p>
        </p:txBody>
      </p:sp>
    </p:spTree>
    <p:extLst>
      <p:ext uri="{BB962C8B-B14F-4D97-AF65-F5344CB8AC3E}">
        <p14:creationId xmlns:p14="http://schemas.microsoft.com/office/powerpoint/2010/main" val="222817990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457200" y="274637"/>
            <a:ext cx="8229600" cy="1143000"/>
          </a:xfrm>
          <a:prstGeom prst="rect">
            <a:avLst/>
          </a:prstGeom>
          <a:noFill/>
          <a:ln>
            <a:noFill/>
          </a:ln>
        </p:spPr>
        <p:txBody>
          <a:bodyPr/>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5" name="Shape 45"/>
          <p:cNvSpPr txBox="1">
            <a:spLocks noGrp="1"/>
          </p:cNvSpPr>
          <p:nvPr>
            <p:ph type="body" idx="1"/>
          </p:nvPr>
        </p:nvSpPr>
        <p:spPr>
          <a:xfrm>
            <a:off x="457200" y="1600200"/>
            <a:ext cx="4038599" cy="4525963"/>
          </a:xfrm>
          <a:prstGeom prst="rect">
            <a:avLst/>
          </a:prstGeom>
          <a:noFill/>
          <a:ln>
            <a:noFill/>
          </a:ln>
        </p:spPr>
        <p:txBody>
          <a:bodyPr/>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46" name="Shape 46"/>
          <p:cNvSpPr txBox="1">
            <a:spLocks noGrp="1"/>
          </p:cNvSpPr>
          <p:nvPr>
            <p:ph type="body" idx="2"/>
          </p:nvPr>
        </p:nvSpPr>
        <p:spPr>
          <a:xfrm>
            <a:off x="4648200" y="1600200"/>
            <a:ext cx="4038599" cy="4525963"/>
          </a:xfrm>
          <a:prstGeom prst="rect">
            <a:avLst/>
          </a:prstGeom>
          <a:noFill/>
          <a:ln>
            <a:noFill/>
          </a:ln>
        </p:spPr>
        <p:txBody>
          <a:bodyPr/>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5" name="Shape 47"/>
          <p:cNvSpPr txBox="1">
            <a:spLocks noGrp="1"/>
          </p:cNvSpPr>
          <p:nvPr>
            <p:ph type="dt" idx="10"/>
          </p:nvPr>
        </p:nvSpPr>
        <p:spPr/>
        <p:txBody>
          <a:bodyPr/>
          <a:lstStyle>
            <a:lvl1pPr eaLnBrk="0" hangingPunct="0">
              <a:defRPr kumimoji="1"/>
            </a:lvl1pPr>
          </a:lstStyle>
          <a:p>
            <a:pPr>
              <a:defRPr/>
            </a:pPr>
            <a:endParaRPr lang="ja-JP" altLang="ja-JP"/>
          </a:p>
        </p:txBody>
      </p:sp>
      <p:sp>
        <p:nvSpPr>
          <p:cNvPr id="6" name="Shape 48"/>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7" name="Shape 49"/>
          <p:cNvSpPr txBox="1">
            <a:spLocks noGrp="1"/>
          </p:cNvSpPr>
          <p:nvPr>
            <p:ph type="sldNum" idx="12"/>
          </p:nvPr>
        </p:nvSpPr>
        <p:spPr/>
        <p:txBody>
          <a:bodyPr>
            <a:noAutofit/>
          </a:bodyPr>
          <a:lstStyle>
            <a:lvl1pPr eaLnBrk="0" hangingPunct="0">
              <a:defRPr kumimoji="1"/>
            </a:lvl1pPr>
          </a:lstStyle>
          <a:p>
            <a:pPr>
              <a:defRPr/>
            </a:pPr>
            <a:fld id="{E6671F9F-E8F2-4638-A2EB-1EC6F8B703E4}" type="slidenum">
              <a:rPr lang="en-US" altLang="ja-JP"/>
              <a:pPr>
                <a:defRPr/>
              </a:pPr>
              <a:t>‹#›</a:t>
            </a:fld>
            <a:endParaRPr lang="en-US" altLang="ja-JP"/>
          </a:p>
        </p:txBody>
      </p:sp>
    </p:spTree>
    <p:extLst>
      <p:ext uri="{BB962C8B-B14F-4D97-AF65-F5344CB8AC3E}">
        <p14:creationId xmlns:p14="http://schemas.microsoft.com/office/powerpoint/2010/main" val="37739972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274637"/>
            <a:ext cx="8229600" cy="1143000"/>
          </a:xfrm>
          <a:prstGeom prst="rect">
            <a:avLst/>
          </a:prstGeom>
          <a:noFill/>
          <a:ln>
            <a:noFill/>
          </a:ln>
        </p:spPr>
        <p:txBody>
          <a:bodyPr/>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2" name="Shape 52"/>
          <p:cNvSpPr txBox="1">
            <a:spLocks noGrp="1"/>
          </p:cNvSpPr>
          <p:nvPr>
            <p:ph type="body" idx="1"/>
          </p:nvPr>
        </p:nvSpPr>
        <p:spPr>
          <a:xfrm>
            <a:off x="457200" y="1535112"/>
            <a:ext cx="4040187" cy="639762"/>
          </a:xfrm>
          <a:prstGeom prst="rect">
            <a:avLst/>
          </a:prstGeom>
          <a:noFill/>
          <a:ln>
            <a:noFill/>
          </a:ln>
        </p:spPr>
        <p:txBody>
          <a:bodyPr anchor="b"/>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53" name="Shape 53"/>
          <p:cNvSpPr txBox="1">
            <a:spLocks noGrp="1"/>
          </p:cNvSpPr>
          <p:nvPr>
            <p:ph type="body" idx="2"/>
          </p:nvPr>
        </p:nvSpPr>
        <p:spPr>
          <a:xfrm>
            <a:off x="457200" y="2174875"/>
            <a:ext cx="4040187" cy="3951287"/>
          </a:xfrm>
          <a:prstGeom prst="rect">
            <a:avLst/>
          </a:prstGeom>
          <a:noFill/>
          <a:ln>
            <a:noFill/>
          </a:ln>
        </p:spPr>
        <p:txBody>
          <a:bodyPr/>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54" name="Shape 54"/>
          <p:cNvSpPr txBox="1">
            <a:spLocks noGrp="1"/>
          </p:cNvSpPr>
          <p:nvPr>
            <p:ph type="body" idx="3"/>
          </p:nvPr>
        </p:nvSpPr>
        <p:spPr>
          <a:xfrm>
            <a:off x="4645025" y="1535112"/>
            <a:ext cx="4041774" cy="639762"/>
          </a:xfrm>
          <a:prstGeom prst="rect">
            <a:avLst/>
          </a:prstGeom>
          <a:noFill/>
          <a:ln>
            <a:noFill/>
          </a:ln>
        </p:spPr>
        <p:txBody>
          <a:bodyPr anchor="b"/>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55" name="Shape 55"/>
          <p:cNvSpPr txBox="1">
            <a:spLocks noGrp="1"/>
          </p:cNvSpPr>
          <p:nvPr>
            <p:ph type="body" idx="4"/>
          </p:nvPr>
        </p:nvSpPr>
        <p:spPr>
          <a:xfrm>
            <a:off x="4645025" y="2174875"/>
            <a:ext cx="4041774" cy="3951287"/>
          </a:xfrm>
          <a:prstGeom prst="rect">
            <a:avLst/>
          </a:prstGeom>
          <a:noFill/>
          <a:ln>
            <a:noFill/>
          </a:ln>
        </p:spPr>
        <p:txBody>
          <a:bodyPr/>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7" name="Shape 56"/>
          <p:cNvSpPr txBox="1">
            <a:spLocks noGrp="1"/>
          </p:cNvSpPr>
          <p:nvPr>
            <p:ph type="dt" idx="10"/>
          </p:nvPr>
        </p:nvSpPr>
        <p:spPr/>
        <p:txBody>
          <a:bodyPr/>
          <a:lstStyle>
            <a:lvl1pPr eaLnBrk="0" hangingPunct="0">
              <a:defRPr kumimoji="1"/>
            </a:lvl1pPr>
          </a:lstStyle>
          <a:p>
            <a:pPr>
              <a:defRPr/>
            </a:pPr>
            <a:endParaRPr lang="ja-JP" altLang="ja-JP"/>
          </a:p>
        </p:txBody>
      </p:sp>
      <p:sp>
        <p:nvSpPr>
          <p:cNvPr id="8" name="Shape 57"/>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9" name="Shape 58"/>
          <p:cNvSpPr txBox="1">
            <a:spLocks noGrp="1"/>
          </p:cNvSpPr>
          <p:nvPr>
            <p:ph type="sldNum" idx="12"/>
          </p:nvPr>
        </p:nvSpPr>
        <p:spPr/>
        <p:txBody>
          <a:bodyPr>
            <a:noAutofit/>
          </a:bodyPr>
          <a:lstStyle>
            <a:lvl1pPr eaLnBrk="0" hangingPunct="0">
              <a:defRPr kumimoji="1"/>
            </a:lvl1pPr>
          </a:lstStyle>
          <a:p>
            <a:pPr>
              <a:defRPr/>
            </a:pPr>
            <a:fld id="{90A1394B-1069-40FB-95B1-2A75C7F01BF7}" type="slidenum">
              <a:rPr lang="en-US" altLang="ja-JP"/>
              <a:pPr>
                <a:defRPr/>
              </a:pPr>
              <a:t>‹#›</a:t>
            </a:fld>
            <a:endParaRPr lang="en-US" altLang="ja-JP"/>
          </a:p>
        </p:txBody>
      </p:sp>
    </p:spTree>
    <p:extLst>
      <p:ext uri="{BB962C8B-B14F-4D97-AF65-F5344CB8AC3E}">
        <p14:creationId xmlns:p14="http://schemas.microsoft.com/office/powerpoint/2010/main" val="771872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457200" y="274637"/>
            <a:ext cx="8229600" cy="1143000"/>
          </a:xfrm>
          <a:prstGeom prst="rect">
            <a:avLst/>
          </a:prstGeom>
          <a:noFill/>
          <a:ln>
            <a:noFill/>
          </a:ln>
        </p:spPr>
        <p:txBody>
          <a:bodyPr/>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 name="Shape 61"/>
          <p:cNvSpPr txBox="1">
            <a:spLocks noGrp="1"/>
          </p:cNvSpPr>
          <p:nvPr>
            <p:ph type="dt" idx="10"/>
          </p:nvPr>
        </p:nvSpPr>
        <p:spPr/>
        <p:txBody>
          <a:bodyPr/>
          <a:lstStyle>
            <a:lvl1pPr eaLnBrk="0" hangingPunct="0">
              <a:defRPr kumimoji="1"/>
            </a:lvl1pPr>
          </a:lstStyle>
          <a:p>
            <a:pPr>
              <a:defRPr/>
            </a:pPr>
            <a:endParaRPr lang="ja-JP" altLang="ja-JP"/>
          </a:p>
        </p:txBody>
      </p:sp>
      <p:sp>
        <p:nvSpPr>
          <p:cNvPr id="4" name="Shape 62"/>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5" name="Shape 63"/>
          <p:cNvSpPr txBox="1">
            <a:spLocks noGrp="1"/>
          </p:cNvSpPr>
          <p:nvPr>
            <p:ph type="sldNum" idx="12"/>
          </p:nvPr>
        </p:nvSpPr>
        <p:spPr/>
        <p:txBody>
          <a:bodyPr>
            <a:noAutofit/>
          </a:bodyPr>
          <a:lstStyle>
            <a:lvl1pPr eaLnBrk="0" hangingPunct="0">
              <a:defRPr kumimoji="1"/>
            </a:lvl1pPr>
          </a:lstStyle>
          <a:p>
            <a:pPr>
              <a:defRPr/>
            </a:pPr>
            <a:fld id="{8174BF7C-19EB-4534-B1EB-B44278DA8458}" type="slidenum">
              <a:rPr lang="en-US" altLang="ja-JP"/>
              <a:pPr>
                <a:defRPr/>
              </a:pPr>
              <a:t>‹#›</a:t>
            </a:fld>
            <a:endParaRPr lang="en-US" altLang="ja-JP"/>
          </a:p>
        </p:txBody>
      </p:sp>
    </p:spTree>
    <p:extLst>
      <p:ext uri="{BB962C8B-B14F-4D97-AF65-F5344CB8AC3E}">
        <p14:creationId xmlns:p14="http://schemas.microsoft.com/office/powerpoint/2010/main" val="20043299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1792288" y="4800600"/>
            <a:ext cx="5486399" cy="566737"/>
          </a:xfrm>
          <a:prstGeom prst="rect">
            <a:avLst/>
          </a:prstGeom>
          <a:noFill/>
          <a:ln>
            <a:noFill/>
          </a:ln>
        </p:spPr>
        <p:txBody>
          <a:bodyPr anchor="b"/>
          <a:lstStyle>
            <a:lvl1pPr algn="l" rtl="0">
              <a:spcBef>
                <a:spcPts val="0"/>
              </a:spcBef>
              <a:defRPr sz="2000" b="1"/>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6" name="Shape 66"/>
          <p:cNvSpPr>
            <a:spLocks noGrp="1"/>
          </p:cNvSpPr>
          <p:nvPr>
            <p:ph type="pic" idx="2"/>
          </p:nvPr>
        </p:nvSpPr>
        <p:spPr>
          <a:xfrm>
            <a:off x="1792288" y="612775"/>
            <a:ext cx="5486399" cy="4114800"/>
          </a:xfrm>
          <a:prstGeom prst="rect">
            <a:avLst/>
          </a:prstGeom>
          <a:noFill/>
          <a:ln>
            <a:noFill/>
          </a:ln>
        </p:spPr>
        <p:txBody>
          <a:bodyPr anchor="ctr"/>
          <a:lstStyle>
            <a:lvl1pPr marL="0" marR="0" indent="0" algn="l" rtl="0">
              <a:spcBef>
                <a:spcPts val="0"/>
              </a:spcBef>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l" rtl="0">
              <a:spcBef>
                <a:spcPts val="0"/>
              </a:spcBef>
              <a:buClr>
                <a:schemeClr val="dk1"/>
              </a:buClr>
              <a:buFont typeface="Calibri"/>
              <a:buNone/>
              <a:defRPr sz="2800" b="0" i="0" u="none" strike="noStrike" cap="none" baseline="0">
                <a:solidFill>
                  <a:schemeClr val="dk1"/>
                </a:solidFill>
                <a:latin typeface="Calibri"/>
                <a:ea typeface="Calibri"/>
                <a:cs typeface="Calibri"/>
                <a:sym typeface="Calibri"/>
              </a:defRPr>
            </a:lvl2pPr>
            <a:lvl3pPr marL="914400" marR="0" indent="0" algn="l" rtl="0">
              <a:spcBef>
                <a:spcPts val="0"/>
              </a:spcBef>
              <a:buClr>
                <a:schemeClr val="dk1"/>
              </a:buClr>
              <a:buFont typeface="Calibri"/>
              <a:buNone/>
              <a:defRPr sz="2400" b="0" i="0" u="none" strike="noStrike" cap="none" baseline="0">
                <a:solidFill>
                  <a:schemeClr val="dk1"/>
                </a:solidFill>
                <a:latin typeface="Calibri"/>
                <a:ea typeface="Calibri"/>
                <a:cs typeface="Calibri"/>
                <a:sym typeface="Calibri"/>
              </a:defRPr>
            </a:lvl3pPr>
            <a:lvl4pPr marL="13716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4pPr>
            <a:lvl5pPr marL="18288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5pPr>
            <a:lvl6pPr marL="22860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6pPr>
            <a:lvl7pPr marL="27432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7pPr>
            <a:lvl8pPr marL="32004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8pPr>
            <a:lvl9pPr marL="36576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9pPr>
          </a:lstStyle>
          <a:p>
            <a:pPr lvl="0"/>
            <a:endParaRPr noProof="0">
              <a:sym typeface="Calibri"/>
            </a:endParaRPr>
          </a:p>
        </p:txBody>
      </p:sp>
      <p:sp>
        <p:nvSpPr>
          <p:cNvPr id="67" name="Shape 67"/>
          <p:cNvSpPr txBox="1">
            <a:spLocks noGrp="1"/>
          </p:cNvSpPr>
          <p:nvPr>
            <p:ph type="body" idx="1"/>
          </p:nvPr>
        </p:nvSpPr>
        <p:spPr>
          <a:xfrm>
            <a:off x="1792288" y="5367337"/>
            <a:ext cx="5486399" cy="804861"/>
          </a:xfrm>
          <a:prstGeom prst="rect">
            <a:avLst/>
          </a:prstGeom>
          <a:noFill/>
          <a:ln>
            <a:noFill/>
          </a:ln>
        </p:spPr>
        <p:txBody>
          <a:bodyPr/>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
        <p:nvSpPr>
          <p:cNvPr id="5" name="Shape 68"/>
          <p:cNvSpPr txBox="1">
            <a:spLocks noGrp="1"/>
          </p:cNvSpPr>
          <p:nvPr>
            <p:ph type="dt" idx="10"/>
          </p:nvPr>
        </p:nvSpPr>
        <p:spPr/>
        <p:txBody>
          <a:bodyPr/>
          <a:lstStyle>
            <a:lvl1pPr eaLnBrk="0" hangingPunct="0">
              <a:defRPr kumimoji="1"/>
            </a:lvl1pPr>
          </a:lstStyle>
          <a:p>
            <a:pPr>
              <a:defRPr/>
            </a:pPr>
            <a:endParaRPr lang="ja-JP" altLang="ja-JP"/>
          </a:p>
        </p:txBody>
      </p:sp>
      <p:sp>
        <p:nvSpPr>
          <p:cNvPr id="6" name="Shape 69"/>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7" name="Shape 70"/>
          <p:cNvSpPr txBox="1">
            <a:spLocks noGrp="1"/>
          </p:cNvSpPr>
          <p:nvPr>
            <p:ph type="sldNum" idx="12"/>
          </p:nvPr>
        </p:nvSpPr>
        <p:spPr/>
        <p:txBody>
          <a:bodyPr>
            <a:noAutofit/>
          </a:bodyPr>
          <a:lstStyle>
            <a:lvl1pPr eaLnBrk="0" hangingPunct="0">
              <a:defRPr kumimoji="1"/>
            </a:lvl1pPr>
          </a:lstStyle>
          <a:p>
            <a:pPr>
              <a:defRPr/>
            </a:pPr>
            <a:fld id="{C9135502-570D-4BF8-868D-C83EA584276E}" type="slidenum">
              <a:rPr lang="en-US" altLang="ja-JP"/>
              <a:pPr>
                <a:defRPr/>
              </a:pPr>
              <a:t>‹#›</a:t>
            </a:fld>
            <a:endParaRPr lang="en-US" altLang="ja-JP"/>
          </a:p>
        </p:txBody>
      </p:sp>
    </p:spTree>
    <p:extLst>
      <p:ext uri="{BB962C8B-B14F-4D97-AF65-F5344CB8AC3E}">
        <p14:creationId xmlns:p14="http://schemas.microsoft.com/office/powerpoint/2010/main" val="83159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898989"/>
                </a:solidFill>
              </a:defRPr>
            </a:lvl1pPr>
          </a:lstStyle>
          <a:p>
            <a:pPr>
              <a:defRPr/>
            </a:pPr>
            <a:endParaRPr lang="en-US" altLang="ja-JP"/>
          </a:p>
        </p:txBody>
      </p:sp>
      <p:sp>
        <p:nvSpPr>
          <p:cNvPr id="6" name="Footer Placeholder 5"/>
          <p:cNvSpPr>
            <a:spLocks noGrp="1"/>
          </p:cNvSpPr>
          <p:nvPr>
            <p:ph type="ftr" sz="quarter" idx="11"/>
          </p:nvPr>
        </p:nvSpPr>
        <p:spPr/>
        <p:txBody>
          <a:bodyPr/>
          <a:lstStyle>
            <a:lvl1pPr>
              <a:defRPr/>
            </a:lvl1pPr>
          </a:lstStyle>
          <a:p>
            <a:pPr>
              <a:defRPr/>
            </a:pPr>
            <a:r>
              <a:rPr lang="en-US" altLang="ja-JP"/>
              <a:t>Copyright©️ 2023 HRD, Inc. All Rights Reserved. Strictly Confidential.</a:t>
            </a:r>
          </a:p>
        </p:txBody>
      </p:sp>
      <p:sp>
        <p:nvSpPr>
          <p:cNvPr id="7" name="Slide Number Placeholder 6"/>
          <p:cNvSpPr>
            <a:spLocks noGrp="1"/>
          </p:cNvSpPr>
          <p:nvPr>
            <p:ph type="sldNum" sz="quarter" idx="12"/>
          </p:nvPr>
        </p:nvSpPr>
        <p:spPr/>
        <p:txBody>
          <a:bodyPr/>
          <a:lstStyle>
            <a:lvl1pPr>
              <a:defRPr/>
            </a:lvl1pPr>
          </a:lstStyle>
          <a:p>
            <a:pPr>
              <a:defRPr/>
            </a:pPr>
            <a:fld id="{E103BF98-7498-4B5F-A8B9-54D835677683}" type="slidenum">
              <a:rPr lang="en-US" altLang="ja-JP"/>
              <a:pPr>
                <a:defRPr/>
              </a:pPr>
              <a:t>‹#›</a:t>
            </a:fld>
            <a:endParaRPr lang="en-US" altLang="ja-JP"/>
          </a:p>
        </p:txBody>
      </p:sp>
    </p:spTree>
    <p:extLst>
      <p:ext uri="{BB962C8B-B14F-4D97-AF65-F5344CB8AC3E}">
        <p14:creationId xmlns:p14="http://schemas.microsoft.com/office/powerpoint/2010/main" val="11347051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4637"/>
            <a:ext cx="8229600" cy="1143000"/>
          </a:xfrm>
          <a:prstGeom prst="rect">
            <a:avLst/>
          </a:prstGeom>
          <a:noFill/>
          <a:ln>
            <a:noFill/>
          </a:ln>
        </p:spPr>
        <p:txBody>
          <a:bodyPr/>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3" name="Shape 73"/>
          <p:cNvSpPr txBox="1">
            <a:spLocks noGrp="1"/>
          </p:cNvSpPr>
          <p:nvPr>
            <p:ph type="body" idx="1"/>
          </p:nvPr>
        </p:nvSpPr>
        <p:spPr>
          <a:xfrm rot="5400000">
            <a:off x="2309018" y="-251618"/>
            <a:ext cx="4525963" cy="8229600"/>
          </a:xfrm>
          <a:prstGeom prst="rect">
            <a:avLst/>
          </a:prstGeom>
          <a:noFill/>
          <a:ln>
            <a:noFill/>
          </a:ln>
        </p:spPr>
        <p:txBody>
          <a:bodyPr/>
          <a:lstStyle>
            <a:lvl1pPr marL="342900" indent="-13970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4" name="Shape 74"/>
          <p:cNvSpPr txBox="1">
            <a:spLocks noGrp="1"/>
          </p:cNvSpPr>
          <p:nvPr>
            <p:ph type="dt" idx="10"/>
          </p:nvPr>
        </p:nvSpPr>
        <p:spPr/>
        <p:txBody>
          <a:bodyPr/>
          <a:lstStyle>
            <a:lvl1pPr eaLnBrk="0" hangingPunct="0">
              <a:defRPr kumimoji="1"/>
            </a:lvl1pPr>
          </a:lstStyle>
          <a:p>
            <a:pPr>
              <a:defRPr/>
            </a:pPr>
            <a:endParaRPr lang="ja-JP" altLang="ja-JP"/>
          </a:p>
        </p:txBody>
      </p:sp>
      <p:sp>
        <p:nvSpPr>
          <p:cNvPr id="5" name="Shape 75"/>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6" name="Shape 76"/>
          <p:cNvSpPr txBox="1">
            <a:spLocks noGrp="1"/>
          </p:cNvSpPr>
          <p:nvPr>
            <p:ph type="sldNum" idx="12"/>
          </p:nvPr>
        </p:nvSpPr>
        <p:spPr/>
        <p:txBody>
          <a:bodyPr>
            <a:noAutofit/>
          </a:bodyPr>
          <a:lstStyle>
            <a:lvl1pPr eaLnBrk="0" hangingPunct="0">
              <a:defRPr kumimoji="1"/>
            </a:lvl1pPr>
          </a:lstStyle>
          <a:p>
            <a:pPr>
              <a:defRPr/>
            </a:pPr>
            <a:fld id="{EEF078CA-318E-4E52-9DCB-A3B154BF112E}" type="slidenum">
              <a:rPr lang="en-US" altLang="ja-JP"/>
              <a:pPr>
                <a:defRPr/>
              </a:pPr>
              <a:t>‹#›</a:t>
            </a:fld>
            <a:endParaRPr lang="en-US" altLang="ja-JP"/>
          </a:p>
        </p:txBody>
      </p:sp>
    </p:spTree>
    <p:extLst>
      <p:ext uri="{BB962C8B-B14F-4D97-AF65-F5344CB8AC3E}">
        <p14:creationId xmlns:p14="http://schemas.microsoft.com/office/powerpoint/2010/main" val="12448775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rot="5400000">
            <a:off x="4732337" y="2171700"/>
            <a:ext cx="5851525" cy="2057400"/>
          </a:xfrm>
          <a:prstGeom prst="rect">
            <a:avLst/>
          </a:prstGeom>
          <a:noFill/>
          <a:ln>
            <a:noFill/>
          </a:ln>
        </p:spPr>
        <p:txBody>
          <a:bodyPr/>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9" name="Shape 79"/>
          <p:cNvSpPr txBox="1">
            <a:spLocks noGrp="1"/>
          </p:cNvSpPr>
          <p:nvPr>
            <p:ph type="body" idx="1"/>
          </p:nvPr>
        </p:nvSpPr>
        <p:spPr>
          <a:xfrm rot="5400000">
            <a:off x="541337" y="190500"/>
            <a:ext cx="5851525" cy="6019799"/>
          </a:xfrm>
          <a:prstGeom prst="rect">
            <a:avLst/>
          </a:prstGeom>
          <a:noFill/>
          <a:ln>
            <a:noFill/>
          </a:ln>
        </p:spPr>
        <p:txBody>
          <a:bodyPr/>
          <a:lstStyle>
            <a:lvl1pPr marL="342900" indent="-13970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4" name="Shape 80"/>
          <p:cNvSpPr txBox="1">
            <a:spLocks noGrp="1"/>
          </p:cNvSpPr>
          <p:nvPr>
            <p:ph type="dt" idx="10"/>
          </p:nvPr>
        </p:nvSpPr>
        <p:spPr/>
        <p:txBody>
          <a:bodyPr/>
          <a:lstStyle>
            <a:lvl1pPr eaLnBrk="0" hangingPunct="0">
              <a:defRPr kumimoji="1"/>
            </a:lvl1pPr>
          </a:lstStyle>
          <a:p>
            <a:pPr>
              <a:defRPr/>
            </a:pPr>
            <a:endParaRPr lang="ja-JP" altLang="ja-JP"/>
          </a:p>
        </p:txBody>
      </p:sp>
      <p:sp>
        <p:nvSpPr>
          <p:cNvPr id="5" name="Shape 81"/>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6" name="Shape 82"/>
          <p:cNvSpPr txBox="1">
            <a:spLocks noGrp="1"/>
          </p:cNvSpPr>
          <p:nvPr>
            <p:ph type="sldNum" idx="12"/>
          </p:nvPr>
        </p:nvSpPr>
        <p:spPr/>
        <p:txBody>
          <a:bodyPr>
            <a:noAutofit/>
          </a:bodyPr>
          <a:lstStyle>
            <a:lvl1pPr eaLnBrk="0" hangingPunct="0">
              <a:defRPr kumimoji="1"/>
            </a:lvl1pPr>
          </a:lstStyle>
          <a:p>
            <a:pPr>
              <a:defRPr/>
            </a:pPr>
            <a:fld id="{FB6BCA1D-CC45-43A2-BF51-2C6D371DE8DA}" type="slidenum">
              <a:rPr lang="en-US" altLang="ja-JP"/>
              <a:pPr>
                <a:defRPr/>
              </a:pPr>
              <a:t>‹#›</a:t>
            </a:fld>
            <a:endParaRPr lang="en-US" altLang="ja-JP"/>
          </a:p>
        </p:txBody>
      </p:sp>
    </p:spTree>
    <p:extLst>
      <p:ext uri="{BB962C8B-B14F-4D97-AF65-F5344CB8AC3E}">
        <p14:creationId xmlns:p14="http://schemas.microsoft.com/office/powerpoint/2010/main" val="214731539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4"/>
        <p:cNvGrpSpPr/>
        <p:nvPr/>
      </p:nvGrpSpPr>
      <p:grpSpPr>
        <a:xfrm>
          <a:off x="0" y="0"/>
          <a:ext cx="0" cy="0"/>
          <a:chOff x="0" y="0"/>
          <a:chExt cx="0" cy="0"/>
        </a:xfrm>
      </p:grpSpPr>
      <p:sp>
        <p:nvSpPr>
          <p:cNvPr id="15" name="Shape 15"/>
          <p:cNvSpPr txBox="1">
            <a:spLocks noGrp="1"/>
          </p:cNvSpPr>
          <p:nvPr>
            <p:ph type="ctrTitle"/>
          </p:nvPr>
        </p:nvSpPr>
        <p:spPr>
          <a:xfrm>
            <a:off x="685800" y="2130425"/>
            <a:ext cx="7772400" cy="1470024"/>
          </a:xfrm>
          <a:prstGeom prst="rect">
            <a:avLst/>
          </a:prstGeom>
          <a:noFill/>
          <a:ln>
            <a:noFill/>
          </a:ln>
        </p:spPr>
        <p:txBody>
          <a:bodyPr/>
          <a:lstStyle>
            <a:lvl1pPr marL="0" marR="0" indent="0" algn="ctr" rtl="0">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6" name="Shape 16"/>
          <p:cNvSpPr txBox="1">
            <a:spLocks noGrp="1"/>
          </p:cNvSpPr>
          <p:nvPr>
            <p:ph type="subTitle" idx="1"/>
          </p:nvPr>
        </p:nvSpPr>
        <p:spPr>
          <a:xfrm>
            <a:off x="1371600" y="3886200"/>
            <a:ext cx="6400799" cy="1752600"/>
          </a:xfrm>
          <a:prstGeom prst="rect">
            <a:avLst/>
          </a:prstGeom>
          <a:noFill/>
          <a:ln>
            <a:noFill/>
          </a:ln>
        </p:spPr>
        <p:txBody>
          <a:bodyPr/>
          <a:lstStyle>
            <a:lvl1pPr marL="0" marR="0" indent="0" algn="ctr" rtl="0">
              <a:spcBef>
                <a:spcPts val="640"/>
              </a:spcBef>
              <a:buClr>
                <a:srgbClr val="888888"/>
              </a:buClr>
              <a:buFont typeface="Arial"/>
              <a:buNone/>
              <a:defRPr sz="3200" b="0" i="0" u="none" strike="noStrike" cap="none" baseline="0">
                <a:solidFill>
                  <a:srgbClr val="888888"/>
                </a:solidFill>
                <a:latin typeface="Calibri"/>
                <a:ea typeface="Calibri"/>
                <a:cs typeface="Calibri"/>
                <a:sym typeface="Calibri"/>
              </a:defRPr>
            </a:lvl1pPr>
            <a:lvl2pPr marL="457200" marR="0" indent="0" algn="ctr" rtl="0">
              <a:spcBef>
                <a:spcPts val="560"/>
              </a:spcBef>
              <a:buClr>
                <a:srgbClr val="888888"/>
              </a:buClr>
              <a:buFont typeface="Arial"/>
              <a:buNone/>
              <a:defRPr sz="2800" b="0" i="0" u="none" strike="noStrike" cap="none" baseline="0">
                <a:solidFill>
                  <a:srgbClr val="888888"/>
                </a:solidFill>
                <a:latin typeface="Calibri"/>
                <a:ea typeface="Calibri"/>
                <a:cs typeface="Calibri"/>
                <a:sym typeface="Calibri"/>
              </a:defRPr>
            </a:lvl2pPr>
            <a:lvl3pPr marL="914400" marR="0" indent="0" algn="ctr" rtl="0">
              <a:spcBef>
                <a:spcPts val="480"/>
              </a:spcBef>
              <a:buClr>
                <a:srgbClr val="888888"/>
              </a:buClr>
              <a:buFont typeface="Arial"/>
              <a:buNone/>
              <a:defRPr sz="2400" b="0" i="0" u="none" strike="noStrike" cap="none" baseline="0">
                <a:solidFill>
                  <a:srgbClr val="888888"/>
                </a:solidFill>
                <a:latin typeface="Calibri"/>
                <a:ea typeface="Calibri"/>
                <a:cs typeface="Calibri"/>
                <a:sym typeface="Calibri"/>
              </a:defRPr>
            </a:lvl3pPr>
            <a:lvl4pPr marL="13716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4pPr>
            <a:lvl5pPr marL="18288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5pPr>
            <a:lvl6pPr marL="22860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6pPr>
            <a:lvl7pPr marL="27432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7pPr>
            <a:lvl8pPr marL="32004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8pPr>
            <a:lvl9pPr marL="3657600" marR="0" indent="0" algn="ctr" rtl="0">
              <a:spcBef>
                <a:spcPts val="400"/>
              </a:spcBef>
              <a:buClr>
                <a:srgbClr val="888888"/>
              </a:buClr>
              <a:buFont typeface="Arial"/>
              <a:buNone/>
              <a:defRPr sz="2000" b="0" i="0" u="none" strike="noStrike" cap="none" baseline="0">
                <a:solidFill>
                  <a:srgbClr val="888888"/>
                </a:solidFill>
                <a:latin typeface="Calibri"/>
                <a:ea typeface="Calibri"/>
                <a:cs typeface="Calibri"/>
                <a:sym typeface="Calibri"/>
              </a:defRPr>
            </a:lvl9pPr>
          </a:lstStyle>
          <a:p>
            <a:endParaRPr/>
          </a:p>
        </p:txBody>
      </p:sp>
      <p:sp>
        <p:nvSpPr>
          <p:cNvPr id="4" name="Shape 17"/>
          <p:cNvSpPr txBox="1">
            <a:spLocks noGrp="1"/>
          </p:cNvSpPr>
          <p:nvPr>
            <p:ph type="dt" idx="10"/>
          </p:nvPr>
        </p:nvSpPr>
        <p:spPr/>
        <p:txBody>
          <a:bodyPr/>
          <a:lstStyle>
            <a:lvl1pPr eaLnBrk="0" hangingPunct="0">
              <a:defRPr kumimoji="1"/>
            </a:lvl1pPr>
          </a:lstStyle>
          <a:p>
            <a:pPr>
              <a:defRPr/>
            </a:pPr>
            <a:endParaRPr lang="ja-JP" altLang="ja-JP"/>
          </a:p>
        </p:txBody>
      </p:sp>
      <p:sp>
        <p:nvSpPr>
          <p:cNvPr id="5" name="Shape 18"/>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6" name="Shape 19"/>
          <p:cNvSpPr txBox="1">
            <a:spLocks noGrp="1"/>
          </p:cNvSpPr>
          <p:nvPr>
            <p:ph type="sldNum" idx="12"/>
          </p:nvPr>
        </p:nvSpPr>
        <p:spPr/>
        <p:txBody>
          <a:bodyPr>
            <a:noAutofit/>
          </a:bodyPr>
          <a:lstStyle>
            <a:lvl1pPr eaLnBrk="0" hangingPunct="0">
              <a:defRPr kumimoji="1"/>
            </a:lvl1pPr>
          </a:lstStyle>
          <a:p>
            <a:pPr>
              <a:defRPr/>
            </a:pPr>
            <a:fld id="{665E7D94-259D-44BF-8BDE-2EE252430C50}" type="slidenum">
              <a:rPr lang="en-US" altLang="ja-JP"/>
              <a:pPr>
                <a:defRPr/>
              </a:pPr>
              <a:t>‹#›</a:t>
            </a:fld>
            <a:endParaRPr lang="en-US" altLang="ja-JP"/>
          </a:p>
        </p:txBody>
      </p:sp>
    </p:spTree>
    <p:extLst>
      <p:ext uri="{BB962C8B-B14F-4D97-AF65-F5344CB8AC3E}">
        <p14:creationId xmlns:p14="http://schemas.microsoft.com/office/powerpoint/2010/main" val="20875720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57200" y="274637"/>
            <a:ext cx="8229600" cy="1143000"/>
          </a:xfrm>
          <a:prstGeom prst="rect">
            <a:avLst/>
          </a:prstGeom>
          <a:noFill/>
          <a:ln>
            <a:noFill/>
          </a:ln>
        </p:spPr>
        <p:txBody>
          <a:bodyPr/>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2" name="Shape 22"/>
          <p:cNvSpPr txBox="1">
            <a:spLocks noGrp="1"/>
          </p:cNvSpPr>
          <p:nvPr>
            <p:ph type="body" idx="1"/>
          </p:nvPr>
        </p:nvSpPr>
        <p:spPr>
          <a:xfrm>
            <a:off x="457200" y="1600200"/>
            <a:ext cx="8229600" cy="4525963"/>
          </a:xfrm>
          <a:prstGeom prst="rect">
            <a:avLst/>
          </a:prstGeom>
          <a:noFill/>
          <a:ln>
            <a:noFill/>
          </a:ln>
        </p:spPr>
        <p:txBody>
          <a:bodyPr/>
          <a:lstStyle>
            <a:lvl1pPr marL="342900" indent="-13970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4" name="Shape 23"/>
          <p:cNvSpPr txBox="1">
            <a:spLocks noGrp="1"/>
          </p:cNvSpPr>
          <p:nvPr>
            <p:ph type="dt" idx="10"/>
          </p:nvPr>
        </p:nvSpPr>
        <p:spPr/>
        <p:txBody>
          <a:bodyPr/>
          <a:lstStyle>
            <a:lvl1pPr eaLnBrk="0" hangingPunct="0">
              <a:defRPr kumimoji="1"/>
            </a:lvl1pPr>
          </a:lstStyle>
          <a:p>
            <a:pPr>
              <a:defRPr/>
            </a:pPr>
            <a:endParaRPr lang="ja-JP" altLang="ja-JP"/>
          </a:p>
        </p:txBody>
      </p:sp>
      <p:sp>
        <p:nvSpPr>
          <p:cNvPr id="5" name="Shape 24"/>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6" name="Shape 25"/>
          <p:cNvSpPr txBox="1">
            <a:spLocks noGrp="1"/>
          </p:cNvSpPr>
          <p:nvPr>
            <p:ph type="sldNum" idx="12"/>
          </p:nvPr>
        </p:nvSpPr>
        <p:spPr/>
        <p:txBody>
          <a:bodyPr>
            <a:noAutofit/>
          </a:bodyPr>
          <a:lstStyle>
            <a:lvl1pPr eaLnBrk="0" hangingPunct="0">
              <a:defRPr kumimoji="1"/>
            </a:lvl1pPr>
          </a:lstStyle>
          <a:p>
            <a:pPr>
              <a:defRPr/>
            </a:pPr>
            <a:fld id="{C887EAA6-6A17-4C6C-860A-7EB9B0D34A9D}" type="slidenum">
              <a:rPr lang="en-US" altLang="ja-JP"/>
              <a:pPr>
                <a:defRPr/>
              </a:pPr>
              <a:t>‹#›</a:t>
            </a:fld>
            <a:endParaRPr lang="en-US" altLang="ja-JP"/>
          </a:p>
        </p:txBody>
      </p:sp>
    </p:spTree>
    <p:extLst>
      <p:ext uri="{BB962C8B-B14F-4D97-AF65-F5344CB8AC3E}">
        <p14:creationId xmlns:p14="http://schemas.microsoft.com/office/powerpoint/2010/main" val="2850081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57200" y="273050"/>
            <a:ext cx="3008313" cy="1162049"/>
          </a:xfrm>
          <a:prstGeom prst="rect">
            <a:avLst/>
          </a:prstGeom>
          <a:noFill/>
          <a:ln>
            <a:noFill/>
          </a:ln>
        </p:spPr>
        <p:txBody>
          <a:bodyPr anchor="b"/>
          <a:lstStyle>
            <a:lvl1pPr algn="l" rtl="0">
              <a:spcBef>
                <a:spcPts val="0"/>
              </a:spcBef>
              <a:defRPr sz="2000" b="1"/>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4" name="Shape 34"/>
          <p:cNvSpPr txBox="1">
            <a:spLocks noGrp="1"/>
          </p:cNvSpPr>
          <p:nvPr>
            <p:ph type="body" idx="1"/>
          </p:nvPr>
        </p:nvSpPr>
        <p:spPr>
          <a:xfrm>
            <a:off x="3575050" y="273050"/>
            <a:ext cx="5111750" cy="5853112"/>
          </a:xfrm>
          <a:prstGeom prst="rect">
            <a:avLst/>
          </a:prstGeom>
          <a:noFill/>
          <a:ln>
            <a:noFill/>
          </a:ln>
        </p:spPr>
        <p:txBody>
          <a:bodyPr/>
          <a:lstStyle>
            <a:lvl1pPr rtl="0">
              <a:spcBef>
                <a:spcPts val="0"/>
              </a:spcBef>
              <a:defRPr sz="3200"/>
            </a:lvl1pPr>
            <a:lvl2pPr rtl="0">
              <a:spcBef>
                <a:spcPts val="0"/>
              </a:spcBef>
              <a:defRPr sz="2800"/>
            </a:lvl2pPr>
            <a:lvl3pPr rtl="0">
              <a:spcBef>
                <a:spcPts val="0"/>
              </a:spcBef>
              <a:defRPr sz="24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a:endParaRPr/>
          </a:p>
        </p:txBody>
      </p:sp>
      <p:sp>
        <p:nvSpPr>
          <p:cNvPr id="35" name="Shape 35"/>
          <p:cNvSpPr txBox="1">
            <a:spLocks noGrp="1"/>
          </p:cNvSpPr>
          <p:nvPr>
            <p:ph type="body" idx="2"/>
          </p:nvPr>
        </p:nvSpPr>
        <p:spPr>
          <a:xfrm>
            <a:off x="457200" y="1435100"/>
            <a:ext cx="3008313" cy="4691063"/>
          </a:xfrm>
          <a:prstGeom prst="rect">
            <a:avLst/>
          </a:prstGeom>
          <a:noFill/>
          <a:ln>
            <a:noFill/>
          </a:ln>
        </p:spPr>
        <p:txBody>
          <a:bodyPr/>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
        <p:nvSpPr>
          <p:cNvPr id="5" name="Shape 36"/>
          <p:cNvSpPr txBox="1">
            <a:spLocks noGrp="1"/>
          </p:cNvSpPr>
          <p:nvPr>
            <p:ph type="dt" idx="10"/>
          </p:nvPr>
        </p:nvSpPr>
        <p:spPr/>
        <p:txBody>
          <a:bodyPr/>
          <a:lstStyle>
            <a:lvl1pPr eaLnBrk="0" hangingPunct="0">
              <a:defRPr kumimoji="1"/>
            </a:lvl1pPr>
          </a:lstStyle>
          <a:p>
            <a:pPr>
              <a:defRPr/>
            </a:pPr>
            <a:endParaRPr lang="ja-JP" altLang="ja-JP"/>
          </a:p>
        </p:txBody>
      </p:sp>
      <p:sp>
        <p:nvSpPr>
          <p:cNvPr id="6" name="Shape 37"/>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7" name="Shape 38"/>
          <p:cNvSpPr txBox="1">
            <a:spLocks noGrp="1"/>
          </p:cNvSpPr>
          <p:nvPr>
            <p:ph type="sldNum" idx="12"/>
          </p:nvPr>
        </p:nvSpPr>
        <p:spPr/>
        <p:txBody>
          <a:bodyPr>
            <a:noAutofit/>
          </a:bodyPr>
          <a:lstStyle>
            <a:lvl1pPr eaLnBrk="0" hangingPunct="0">
              <a:defRPr kumimoji="1"/>
            </a:lvl1pPr>
          </a:lstStyle>
          <a:p>
            <a:pPr>
              <a:defRPr/>
            </a:pPr>
            <a:fld id="{1928DEE9-6BC0-4AED-93CE-E7F4F664E34E}" type="slidenum">
              <a:rPr lang="en-US" altLang="ja-JP"/>
              <a:pPr>
                <a:defRPr/>
              </a:pPr>
              <a:t>‹#›</a:t>
            </a:fld>
            <a:endParaRPr lang="en-US" altLang="ja-JP"/>
          </a:p>
        </p:txBody>
      </p:sp>
    </p:spTree>
    <p:extLst>
      <p:ext uri="{BB962C8B-B14F-4D97-AF65-F5344CB8AC3E}">
        <p14:creationId xmlns:p14="http://schemas.microsoft.com/office/powerpoint/2010/main" val="296251209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9"/>
        <p:cNvGrpSpPr/>
        <p:nvPr/>
      </p:nvGrpSpPr>
      <p:grpSpPr>
        <a:xfrm>
          <a:off x="0" y="0"/>
          <a:ext cx="0" cy="0"/>
          <a:chOff x="0" y="0"/>
          <a:chExt cx="0" cy="0"/>
        </a:xfrm>
      </p:grpSpPr>
      <p:sp>
        <p:nvSpPr>
          <p:cNvPr id="2" name="Shape 40"/>
          <p:cNvSpPr txBox="1">
            <a:spLocks noGrp="1"/>
          </p:cNvSpPr>
          <p:nvPr>
            <p:ph type="dt" idx="10"/>
          </p:nvPr>
        </p:nvSpPr>
        <p:spPr/>
        <p:txBody>
          <a:bodyPr/>
          <a:lstStyle>
            <a:lvl1pPr eaLnBrk="0" hangingPunct="0">
              <a:defRPr kumimoji="1"/>
            </a:lvl1pPr>
          </a:lstStyle>
          <a:p>
            <a:pPr>
              <a:defRPr/>
            </a:pPr>
            <a:endParaRPr lang="ja-JP" altLang="ja-JP"/>
          </a:p>
        </p:txBody>
      </p:sp>
      <p:sp>
        <p:nvSpPr>
          <p:cNvPr id="3" name="Shape 41"/>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4" name="Shape 42"/>
          <p:cNvSpPr txBox="1">
            <a:spLocks noGrp="1"/>
          </p:cNvSpPr>
          <p:nvPr>
            <p:ph type="sldNum" idx="12"/>
          </p:nvPr>
        </p:nvSpPr>
        <p:spPr/>
        <p:txBody>
          <a:bodyPr>
            <a:noAutofit/>
          </a:bodyPr>
          <a:lstStyle>
            <a:lvl1pPr eaLnBrk="0" hangingPunct="0">
              <a:defRPr kumimoji="1"/>
            </a:lvl1pPr>
          </a:lstStyle>
          <a:p>
            <a:pPr>
              <a:defRPr/>
            </a:pPr>
            <a:fld id="{E4B40A31-382A-4209-94B8-D0B25C0EA7BC}" type="slidenum">
              <a:rPr lang="en-US" altLang="ja-JP"/>
              <a:pPr>
                <a:defRPr/>
              </a:pPr>
              <a:t>‹#›</a:t>
            </a:fld>
            <a:endParaRPr lang="en-US" altLang="ja-JP"/>
          </a:p>
        </p:txBody>
      </p:sp>
    </p:spTree>
    <p:extLst>
      <p:ext uri="{BB962C8B-B14F-4D97-AF65-F5344CB8AC3E}">
        <p14:creationId xmlns:p14="http://schemas.microsoft.com/office/powerpoint/2010/main" val="118978137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457200" y="274637"/>
            <a:ext cx="8229600" cy="1143000"/>
          </a:xfrm>
          <a:prstGeom prst="rect">
            <a:avLst/>
          </a:prstGeom>
          <a:noFill/>
          <a:ln>
            <a:noFill/>
          </a:ln>
        </p:spPr>
        <p:txBody>
          <a:bodyPr/>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5" name="Shape 45"/>
          <p:cNvSpPr txBox="1">
            <a:spLocks noGrp="1"/>
          </p:cNvSpPr>
          <p:nvPr>
            <p:ph type="body" idx="1"/>
          </p:nvPr>
        </p:nvSpPr>
        <p:spPr>
          <a:xfrm>
            <a:off x="457200" y="1600200"/>
            <a:ext cx="4038599" cy="4525963"/>
          </a:xfrm>
          <a:prstGeom prst="rect">
            <a:avLst/>
          </a:prstGeom>
          <a:noFill/>
          <a:ln>
            <a:noFill/>
          </a:ln>
        </p:spPr>
        <p:txBody>
          <a:bodyPr/>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46" name="Shape 46"/>
          <p:cNvSpPr txBox="1">
            <a:spLocks noGrp="1"/>
          </p:cNvSpPr>
          <p:nvPr>
            <p:ph type="body" idx="2"/>
          </p:nvPr>
        </p:nvSpPr>
        <p:spPr>
          <a:xfrm>
            <a:off x="4648200" y="1600200"/>
            <a:ext cx="4038599" cy="4525963"/>
          </a:xfrm>
          <a:prstGeom prst="rect">
            <a:avLst/>
          </a:prstGeom>
          <a:noFill/>
          <a:ln>
            <a:noFill/>
          </a:ln>
        </p:spPr>
        <p:txBody>
          <a:bodyPr/>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5" name="Shape 47"/>
          <p:cNvSpPr txBox="1">
            <a:spLocks noGrp="1"/>
          </p:cNvSpPr>
          <p:nvPr>
            <p:ph type="dt" idx="10"/>
          </p:nvPr>
        </p:nvSpPr>
        <p:spPr/>
        <p:txBody>
          <a:bodyPr/>
          <a:lstStyle>
            <a:lvl1pPr eaLnBrk="0" hangingPunct="0">
              <a:defRPr kumimoji="1"/>
            </a:lvl1pPr>
          </a:lstStyle>
          <a:p>
            <a:pPr>
              <a:defRPr/>
            </a:pPr>
            <a:endParaRPr lang="ja-JP" altLang="ja-JP"/>
          </a:p>
        </p:txBody>
      </p:sp>
      <p:sp>
        <p:nvSpPr>
          <p:cNvPr id="6" name="Shape 48"/>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7" name="Shape 49"/>
          <p:cNvSpPr txBox="1">
            <a:spLocks noGrp="1"/>
          </p:cNvSpPr>
          <p:nvPr>
            <p:ph type="sldNum" idx="12"/>
          </p:nvPr>
        </p:nvSpPr>
        <p:spPr/>
        <p:txBody>
          <a:bodyPr>
            <a:noAutofit/>
          </a:bodyPr>
          <a:lstStyle>
            <a:lvl1pPr eaLnBrk="0" hangingPunct="0">
              <a:defRPr kumimoji="1"/>
            </a:lvl1pPr>
          </a:lstStyle>
          <a:p>
            <a:pPr>
              <a:defRPr/>
            </a:pPr>
            <a:fld id="{26B24769-2868-4203-8DAE-141236B18720}" type="slidenum">
              <a:rPr lang="en-US" altLang="ja-JP"/>
              <a:pPr>
                <a:defRPr/>
              </a:pPr>
              <a:t>‹#›</a:t>
            </a:fld>
            <a:endParaRPr lang="en-US" altLang="ja-JP"/>
          </a:p>
        </p:txBody>
      </p:sp>
    </p:spTree>
    <p:extLst>
      <p:ext uri="{BB962C8B-B14F-4D97-AF65-F5344CB8AC3E}">
        <p14:creationId xmlns:p14="http://schemas.microsoft.com/office/powerpoint/2010/main" val="420284584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274637"/>
            <a:ext cx="8229600" cy="1143000"/>
          </a:xfrm>
          <a:prstGeom prst="rect">
            <a:avLst/>
          </a:prstGeom>
          <a:noFill/>
          <a:ln>
            <a:noFill/>
          </a:ln>
        </p:spPr>
        <p:txBody>
          <a:bodyPr/>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2" name="Shape 52"/>
          <p:cNvSpPr txBox="1">
            <a:spLocks noGrp="1"/>
          </p:cNvSpPr>
          <p:nvPr>
            <p:ph type="body" idx="1"/>
          </p:nvPr>
        </p:nvSpPr>
        <p:spPr>
          <a:xfrm>
            <a:off x="457200" y="1535112"/>
            <a:ext cx="4040187" cy="639762"/>
          </a:xfrm>
          <a:prstGeom prst="rect">
            <a:avLst/>
          </a:prstGeom>
          <a:noFill/>
          <a:ln>
            <a:noFill/>
          </a:ln>
        </p:spPr>
        <p:txBody>
          <a:bodyPr anchor="b"/>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53" name="Shape 53"/>
          <p:cNvSpPr txBox="1">
            <a:spLocks noGrp="1"/>
          </p:cNvSpPr>
          <p:nvPr>
            <p:ph type="body" idx="2"/>
          </p:nvPr>
        </p:nvSpPr>
        <p:spPr>
          <a:xfrm>
            <a:off x="457200" y="2174875"/>
            <a:ext cx="4040187" cy="3951287"/>
          </a:xfrm>
          <a:prstGeom prst="rect">
            <a:avLst/>
          </a:prstGeom>
          <a:noFill/>
          <a:ln>
            <a:noFill/>
          </a:ln>
        </p:spPr>
        <p:txBody>
          <a:bodyPr/>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54" name="Shape 54"/>
          <p:cNvSpPr txBox="1">
            <a:spLocks noGrp="1"/>
          </p:cNvSpPr>
          <p:nvPr>
            <p:ph type="body" idx="3"/>
          </p:nvPr>
        </p:nvSpPr>
        <p:spPr>
          <a:xfrm>
            <a:off x="4645025" y="1535112"/>
            <a:ext cx="4041774" cy="639762"/>
          </a:xfrm>
          <a:prstGeom prst="rect">
            <a:avLst/>
          </a:prstGeom>
          <a:noFill/>
          <a:ln>
            <a:noFill/>
          </a:ln>
        </p:spPr>
        <p:txBody>
          <a:bodyPr anchor="b"/>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55" name="Shape 55"/>
          <p:cNvSpPr txBox="1">
            <a:spLocks noGrp="1"/>
          </p:cNvSpPr>
          <p:nvPr>
            <p:ph type="body" idx="4"/>
          </p:nvPr>
        </p:nvSpPr>
        <p:spPr>
          <a:xfrm>
            <a:off x="4645025" y="2174875"/>
            <a:ext cx="4041774" cy="3951287"/>
          </a:xfrm>
          <a:prstGeom prst="rect">
            <a:avLst/>
          </a:prstGeom>
          <a:noFill/>
          <a:ln>
            <a:noFill/>
          </a:ln>
        </p:spPr>
        <p:txBody>
          <a:bodyPr/>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7" name="Shape 56"/>
          <p:cNvSpPr txBox="1">
            <a:spLocks noGrp="1"/>
          </p:cNvSpPr>
          <p:nvPr>
            <p:ph type="dt" idx="10"/>
          </p:nvPr>
        </p:nvSpPr>
        <p:spPr/>
        <p:txBody>
          <a:bodyPr/>
          <a:lstStyle>
            <a:lvl1pPr eaLnBrk="0" hangingPunct="0">
              <a:defRPr kumimoji="1"/>
            </a:lvl1pPr>
          </a:lstStyle>
          <a:p>
            <a:pPr>
              <a:defRPr/>
            </a:pPr>
            <a:endParaRPr lang="ja-JP" altLang="ja-JP"/>
          </a:p>
        </p:txBody>
      </p:sp>
      <p:sp>
        <p:nvSpPr>
          <p:cNvPr id="8" name="Shape 57"/>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9" name="Shape 58"/>
          <p:cNvSpPr txBox="1">
            <a:spLocks noGrp="1"/>
          </p:cNvSpPr>
          <p:nvPr>
            <p:ph type="sldNum" idx="12"/>
          </p:nvPr>
        </p:nvSpPr>
        <p:spPr/>
        <p:txBody>
          <a:bodyPr>
            <a:noAutofit/>
          </a:bodyPr>
          <a:lstStyle>
            <a:lvl1pPr eaLnBrk="0" hangingPunct="0">
              <a:defRPr kumimoji="1"/>
            </a:lvl1pPr>
          </a:lstStyle>
          <a:p>
            <a:pPr>
              <a:defRPr/>
            </a:pPr>
            <a:fld id="{7765F86F-0AD6-4B39-A491-3131B3ABB974}" type="slidenum">
              <a:rPr lang="en-US" altLang="ja-JP"/>
              <a:pPr>
                <a:defRPr/>
              </a:pPr>
              <a:t>‹#›</a:t>
            </a:fld>
            <a:endParaRPr lang="en-US" altLang="ja-JP"/>
          </a:p>
        </p:txBody>
      </p:sp>
    </p:spTree>
    <p:extLst>
      <p:ext uri="{BB962C8B-B14F-4D97-AF65-F5344CB8AC3E}">
        <p14:creationId xmlns:p14="http://schemas.microsoft.com/office/powerpoint/2010/main" val="220590381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457200" y="274637"/>
            <a:ext cx="8229600" cy="1143000"/>
          </a:xfrm>
          <a:prstGeom prst="rect">
            <a:avLst/>
          </a:prstGeom>
          <a:noFill/>
          <a:ln>
            <a:noFill/>
          </a:ln>
        </p:spPr>
        <p:txBody>
          <a:bodyPr/>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 name="Shape 61"/>
          <p:cNvSpPr txBox="1">
            <a:spLocks noGrp="1"/>
          </p:cNvSpPr>
          <p:nvPr>
            <p:ph type="dt" idx="10"/>
          </p:nvPr>
        </p:nvSpPr>
        <p:spPr/>
        <p:txBody>
          <a:bodyPr/>
          <a:lstStyle>
            <a:lvl1pPr eaLnBrk="0" hangingPunct="0">
              <a:defRPr kumimoji="1"/>
            </a:lvl1pPr>
          </a:lstStyle>
          <a:p>
            <a:pPr>
              <a:defRPr/>
            </a:pPr>
            <a:endParaRPr lang="ja-JP" altLang="ja-JP"/>
          </a:p>
        </p:txBody>
      </p:sp>
      <p:sp>
        <p:nvSpPr>
          <p:cNvPr id="4" name="Shape 62"/>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5" name="Shape 63"/>
          <p:cNvSpPr txBox="1">
            <a:spLocks noGrp="1"/>
          </p:cNvSpPr>
          <p:nvPr>
            <p:ph type="sldNum" idx="12"/>
          </p:nvPr>
        </p:nvSpPr>
        <p:spPr/>
        <p:txBody>
          <a:bodyPr>
            <a:noAutofit/>
          </a:bodyPr>
          <a:lstStyle>
            <a:lvl1pPr eaLnBrk="0" hangingPunct="0">
              <a:defRPr kumimoji="1"/>
            </a:lvl1pPr>
          </a:lstStyle>
          <a:p>
            <a:pPr>
              <a:defRPr/>
            </a:pPr>
            <a:fld id="{5548DEC9-DDA7-4730-BE96-C52ED294C1B2}" type="slidenum">
              <a:rPr lang="en-US" altLang="ja-JP"/>
              <a:pPr>
                <a:defRPr/>
              </a:pPr>
              <a:t>‹#›</a:t>
            </a:fld>
            <a:endParaRPr lang="en-US" altLang="ja-JP"/>
          </a:p>
        </p:txBody>
      </p:sp>
    </p:spTree>
    <p:extLst>
      <p:ext uri="{BB962C8B-B14F-4D97-AF65-F5344CB8AC3E}">
        <p14:creationId xmlns:p14="http://schemas.microsoft.com/office/powerpoint/2010/main" val="93788369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1792288" y="4800600"/>
            <a:ext cx="5486399" cy="566737"/>
          </a:xfrm>
          <a:prstGeom prst="rect">
            <a:avLst/>
          </a:prstGeom>
          <a:noFill/>
          <a:ln>
            <a:noFill/>
          </a:ln>
        </p:spPr>
        <p:txBody>
          <a:bodyPr anchor="b"/>
          <a:lstStyle>
            <a:lvl1pPr algn="l" rtl="0">
              <a:spcBef>
                <a:spcPts val="0"/>
              </a:spcBef>
              <a:defRPr sz="2000" b="1"/>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6" name="Shape 66"/>
          <p:cNvSpPr>
            <a:spLocks noGrp="1"/>
          </p:cNvSpPr>
          <p:nvPr>
            <p:ph type="pic" idx="2"/>
          </p:nvPr>
        </p:nvSpPr>
        <p:spPr>
          <a:xfrm>
            <a:off x="1792288" y="612775"/>
            <a:ext cx="5486399" cy="4114800"/>
          </a:xfrm>
          <a:prstGeom prst="rect">
            <a:avLst/>
          </a:prstGeom>
          <a:noFill/>
          <a:ln>
            <a:noFill/>
          </a:ln>
        </p:spPr>
        <p:txBody>
          <a:bodyPr anchor="ctr"/>
          <a:lstStyle>
            <a:lvl1pPr marL="0" marR="0" indent="0" algn="l" rtl="0">
              <a:spcBef>
                <a:spcPts val="0"/>
              </a:spcBef>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l" rtl="0">
              <a:spcBef>
                <a:spcPts val="0"/>
              </a:spcBef>
              <a:buClr>
                <a:schemeClr val="dk1"/>
              </a:buClr>
              <a:buFont typeface="Calibri"/>
              <a:buNone/>
              <a:defRPr sz="2800" b="0" i="0" u="none" strike="noStrike" cap="none" baseline="0">
                <a:solidFill>
                  <a:schemeClr val="dk1"/>
                </a:solidFill>
                <a:latin typeface="Calibri"/>
                <a:ea typeface="Calibri"/>
                <a:cs typeface="Calibri"/>
                <a:sym typeface="Calibri"/>
              </a:defRPr>
            </a:lvl2pPr>
            <a:lvl3pPr marL="914400" marR="0" indent="0" algn="l" rtl="0">
              <a:spcBef>
                <a:spcPts val="0"/>
              </a:spcBef>
              <a:buClr>
                <a:schemeClr val="dk1"/>
              </a:buClr>
              <a:buFont typeface="Calibri"/>
              <a:buNone/>
              <a:defRPr sz="2400" b="0" i="0" u="none" strike="noStrike" cap="none" baseline="0">
                <a:solidFill>
                  <a:schemeClr val="dk1"/>
                </a:solidFill>
                <a:latin typeface="Calibri"/>
                <a:ea typeface="Calibri"/>
                <a:cs typeface="Calibri"/>
                <a:sym typeface="Calibri"/>
              </a:defRPr>
            </a:lvl3pPr>
            <a:lvl4pPr marL="13716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4pPr>
            <a:lvl5pPr marL="18288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5pPr>
            <a:lvl6pPr marL="22860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6pPr>
            <a:lvl7pPr marL="27432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7pPr>
            <a:lvl8pPr marL="32004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8pPr>
            <a:lvl9pPr marL="36576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9pPr>
          </a:lstStyle>
          <a:p>
            <a:pPr lvl="0"/>
            <a:endParaRPr noProof="0">
              <a:sym typeface="Calibri"/>
            </a:endParaRPr>
          </a:p>
        </p:txBody>
      </p:sp>
      <p:sp>
        <p:nvSpPr>
          <p:cNvPr id="67" name="Shape 67"/>
          <p:cNvSpPr txBox="1">
            <a:spLocks noGrp="1"/>
          </p:cNvSpPr>
          <p:nvPr>
            <p:ph type="body" idx="1"/>
          </p:nvPr>
        </p:nvSpPr>
        <p:spPr>
          <a:xfrm>
            <a:off x="1792288" y="5367337"/>
            <a:ext cx="5486399" cy="804861"/>
          </a:xfrm>
          <a:prstGeom prst="rect">
            <a:avLst/>
          </a:prstGeom>
          <a:noFill/>
          <a:ln>
            <a:noFill/>
          </a:ln>
        </p:spPr>
        <p:txBody>
          <a:bodyPr/>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
        <p:nvSpPr>
          <p:cNvPr id="5" name="Shape 68"/>
          <p:cNvSpPr txBox="1">
            <a:spLocks noGrp="1"/>
          </p:cNvSpPr>
          <p:nvPr>
            <p:ph type="dt" idx="10"/>
          </p:nvPr>
        </p:nvSpPr>
        <p:spPr/>
        <p:txBody>
          <a:bodyPr/>
          <a:lstStyle>
            <a:lvl1pPr eaLnBrk="0" hangingPunct="0">
              <a:defRPr kumimoji="1"/>
            </a:lvl1pPr>
          </a:lstStyle>
          <a:p>
            <a:pPr>
              <a:defRPr/>
            </a:pPr>
            <a:endParaRPr lang="ja-JP" altLang="ja-JP"/>
          </a:p>
        </p:txBody>
      </p:sp>
      <p:sp>
        <p:nvSpPr>
          <p:cNvPr id="6" name="Shape 69"/>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7" name="Shape 70"/>
          <p:cNvSpPr txBox="1">
            <a:spLocks noGrp="1"/>
          </p:cNvSpPr>
          <p:nvPr>
            <p:ph type="sldNum" idx="12"/>
          </p:nvPr>
        </p:nvSpPr>
        <p:spPr/>
        <p:txBody>
          <a:bodyPr>
            <a:noAutofit/>
          </a:bodyPr>
          <a:lstStyle>
            <a:lvl1pPr eaLnBrk="0" hangingPunct="0">
              <a:defRPr kumimoji="1"/>
            </a:lvl1pPr>
          </a:lstStyle>
          <a:p>
            <a:pPr>
              <a:defRPr/>
            </a:pPr>
            <a:fld id="{3E0C30F4-4B51-42E6-9340-EF8BE41FE326}" type="slidenum">
              <a:rPr lang="en-US" altLang="ja-JP"/>
              <a:pPr>
                <a:defRPr/>
              </a:pPr>
              <a:t>‹#›</a:t>
            </a:fld>
            <a:endParaRPr lang="en-US" altLang="ja-JP"/>
          </a:p>
        </p:txBody>
      </p:sp>
    </p:spTree>
    <p:extLst>
      <p:ext uri="{BB962C8B-B14F-4D97-AF65-F5344CB8AC3E}">
        <p14:creationId xmlns:p14="http://schemas.microsoft.com/office/powerpoint/2010/main" val="3531377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898989"/>
                </a:solidFill>
              </a:defRPr>
            </a:lvl1pPr>
          </a:lstStyle>
          <a:p>
            <a:pPr>
              <a:defRPr/>
            </a:pPr>
            <a:endParaRPr lang="en-US" altLang="ja-JP"/>
          </a:p>
        </p:txBody>
      </p:sp>
      <p:sp>
        <p:nvSpPr>
          <p:cNvPr id="8" name="Footer Placeholder 7"/>
          <p:cNvSpPr>
            <a:spLocks noGrp="1"/>
          </p:cNvSpPr>
          <p:nvPr>
            <p:ph type="ftr" sz="quarter" idx="11"/>
          </p:nvPr>
        </p:nvSpPr>
        <p:spPr/>
        <p:txBody>
          <a:bodyPr/>
          <a:lstStyle>
            <a:lvl1pPr>
              <a:defRPr/>
            </a:lvl1pPr>
          </a:lstStyle>
          <a:p>
            <a:pPr>
              <a:defRPr/>
            </a:pPr>
            <a:r>
              <a:rPr lang="en-US" altLang="ja-JP"/>
              <a:t>Copyright©️ 2023 HRD, Inc. All Rights Reserved. Strictly Confidential.</a:t>
            </a:r>
          </a:p>
        </p:txBody>
      </p:sp>
      <p:sp>
        <p:nvSpPr>
          <p:cNvPr id="9" name="Slide Number Placeholder 8"/>
          <p:cNvSpPr>
            <a:spLocks noGrp="1"/>
          </p:cNvSpPr>
          <p:nvPr>
            <p:ph type="sldNum" sz="quarter" idx="12"/>
          </p:nvPr>
        </p:nvSpPr>
        <p:spPr/>
        <p:txBody>
          <a:bodyPr/>
          <a:lstStyle>
            <a:lvl1pPr>
              <a:defRPr/>
            </a:lvl1pPr>
          </a:lstStyle>
          <a:p>
            <a:pPr>
              <a:defRPr/>
            </a:pPr>
            <a:fld id="{F6952C78-7F33-4031-88B2-CF9A1DDB3B75}" type="slidenum">
              <a:rPr lang="en-US" altLang="ja-JP"/>
              <a:pPr>
                <a:defRPr/>
              </a:pPr>
              <a:t>‹#›</a:t>
            </a:fld>
            <a:endParaRPr lang="en-US" altLang="ja-JP"/>
          </a:p>
        </p:txBody>
      </p:sp>
    </p:spTree>
    <p:extLst>
      <p:ext uri="{BB962C8B-B14F-4D97-AF65-F5344CB8AC3E}">
        <p14:creationId xmlns:p14="http://schemas.microsoft.com/office/powerpoint/2010/main" val="151751176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4637"/>
            <a:ext cx="8229600" cy="1143000"/>
          </a:xfrm>
          <a:prstGeom prst="rect">
            <a:avLst/>
          </a:prstGeom>
          <a:noFill/>
          <a:ln>
            <a:noFill/>
          </a:ln>
        </p:spPr>
        <p:txBody>
          <a:bodyPr/>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3" name="Shape 73"/>
          <p:cNvSpPr txBox="1">
            <a:spLocks noGrp="1"/>
          </p:cNvSpPr>
          <p:nvPr>
            <p:ph type="body" idx="1"/>
          </p:nvPr>
        </p:nvSpPr>
        <p:spPr>
          <a:xfrm rot="5400000">
            <a:off x="2309018" y="-251618"/>
            <a:ext cx="4525963" cy="8229600"/>
          </a:xfrm>
          <a:prstGeom prst="rect">
            <a:avLst/>
          </a:prstGeom>
          <a:noFill/>
          <a:ln>
            <a:noFill/>
          </a:ln>
        </p:spPr>
        <p:txBody>
          <a:bodyPr/>
          <a:lstStyle>
            <a:lvl1pPr marL="342900" indent="-13970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4" name="Shape 74"/>
          <p:cNvSpPr txBox="1">
            <a:spLocks noGrp="1"/>
          </p:cNvSpPr>
          <p:nvPr>
            <p:ph type="dt" idx="10"/>
          </p:nvPr>
        </p:nvSpPr>
        <p:spPr/>
        <p:txBody>
          <a:bodyPr/>
          <a:lstStyle>
            <a:lvl1pPr eaLnBrk="0" hangingPunct="0">
              <a:defRPr kumimoji="1"/>
            </a:lvl1pPr>
          </a:lstStyle>
          <a:p>
            <a:pPr>
              <a:defRPr/>
            </a:pPr>
            <a:endParaRPr lang="ja-JP" altLang="ja-JP"/>
          </a:p>
        </p:txBody>
      </p:sp>
      <p:sp>
        <p:nvSpPr>
          <p:cNvPr id="5" name="Shape 75"/>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6" name="Shape 76"/>
          <p:cNvSpPr txBox="1">
            <a:spLocks noGrp="1"/>
          </p:cNvSpPr>
          <p:nvPr>
            <p:ph type="sldNum" idx="12"/>
          </p:nvPr>
        </p:nvSpPr>
        <p:spPr/>
        <p:txBody>
          <a:bodyPr>
            <a:noAutofit/>
          </a:bodyPr>
          <a:lstStyle>
            <a:lvl1pPr eaLnBrk="0" hangingPunct="0">
              <a:defRPr kumimoji="1"/>
            </a:lvl1pPr>
          </a:lstStyle>
          <a:p>
            <a:pPr>
              <a:defRPr/>
            </a:pPr>
            <a:fld id="{DA0DCA7F-2451-4CED-8DBC-6D3CCA2A6A1C}" type="slidenum">
              <a:rPr lang="en-US" altLang="ja-JP"/>
              <a:pPr>
                <a:defRPr/>
              </a:pPr>
              <a:t>‹#›</a:t>
            </a:fld>
            <a:endParaRPr lang="en-US" altLang="ja-JP"/>
          </a:p>
        </p:txBody>
      </p:sp>
    </p:spTree>
    <p:extLst>
      <p:ext uri="{BB962C8B-B14F-4D97-AF65-F5344CB8AC3E}">
        <p14:creationId xmlns:p14="http://schemas.microsoft.com/office/powerpoint/2010/main" val="371345011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rot="5400000">
            <a:off x="4732337" y="2171700"/>
            <a:ext cx="5851525" cy="2057400"/>
          </a:xfrm>
          <a:prstGeom prst="rect">
            <a:avLst/>
          </a:prstGeom>
          <a:noFill/>
          <a:ln>
            <a:noFill/>
          </a:ln>
        </p:spPr>
        <p:txBody>
          <a:bodyPr/>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9" name="Shape 79"/>
          <p:cNvSpPr txBox="1">
            <a:spLocks noGrp="1"/>
          </p:cNvSpPr>
          <p:nvPr>
            <p:ph type="body" idx="1"/>
          </p:nvPr>
        </p:nvSpPr>
        <p:spPr>
          <a:xfrm rot="5400000">
            <a:off x="541337" y="190500"/>
            <a:ext cx="5851525" cy="6019799"/>
          </a:xfrm>
          <a:prstGeom prst="rect">
            <a:avLst/>
          </a:prstGeom>
          <a:noFill/>
          <a:ln>
            <a:noFill/>
          </a:ln>
        </p:spPr>
        <p:txBody>
          <a:bodyPr/>
          <a:lstStyle>
            <a:lvl1pPr marL="342900" indent="-13970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0795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76200"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016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016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4" name="Shape 80"/>
          <p:cNvSpPr txBox="1">
            <a:spLocks noGrp="1"/>
          </p:cNvSpPr>
          <p:nvPr>
            <p:ph type="dt" idx="10"/>
          </p:nvPr>
        </p:nvSpPr>
        <p:spPr/>
        <p:txBody>
          <a:bodyPr/>
          <a:lstStyle>
            <a:lvl1pPr eaLnBrk="0" hangingPunct="0">
              <a:defRPr kumimoji="1"/>
            </a:lvl1pPr>
          </a:lstStyle>
          <a:p>
            <a:pPr>
              <a:defRPr/>
            </a:pPr>
            <a:endParaRPr lang="ja-JP" altLang="ja-JP"/>
          </a:p>
        </p:txBody>
      </p:sp>
      <p:sp>
        <p:nvSpPr>
          <p:cNvPr id="5" name="Shape 81"/>
          <p:cNvSpPr txBox="1">
            <a:spLocks noGrp="1"/>
          </p:cNvSpPr>
          <p:nvPr>
            <p:ph type="ftr" idx="11"/>
          </p:nvPr>
        </p:nvSpPr>
        <p:spPr/>
        <p:txBody>
          <a:bodyPr/>
          <a:lstStyle>
            <a:lvl1pPr eaLnBrk="0" hangingPunct="0">
              <a:defRPr kumimoji="1"/>
            </a:lvl1pPr>
          </a:lstStyle>
          <a:p>
            <a:pPr>
              <a:defRPr/>
            </a:pPr>
            <a:r>
              <a:rPr lang="en-US" altLang="ja-JP"/>
              <a:t>Copyright©️ 2023 HRD, Inc. All Rights Reserved. Strictly Confidential.</a:t>
            </a:r>
            <a:endParaRPr lang="ja-JP" altLang="ja-JP"/>
          </a:p>
        </p:txBody>
      </p:sp>
      <p:sp>
        <p:nvSpPr>
          <p:cNvPr id="6" name="Shape 82"/>
          <p:cNvSpPr txBox="1">
            <a:spLocks noGrp="1"/>
          </p:cNvSpPr>
          <p:nvPr>
            <p:ph type="sldNum" idx="12"/>
          </p:nvPr>
        </p:nvSpPr>
        <p:spPr/>
        <p:txBody>
          <a:bodyPr>
            <a:noAutofit/>
          </a:bodyPr>
          <a:lstStyle>
            <a:lvl1pPr eaLnBrk="0" hangingPunct="0">
              <a:defRPr kumimoji="1"/>
            </a:lvl1pPr>
          </a:lstStyle>
          <a:p>
            <a:pPr>
              <a:defRPr/>
            </a:pPr>
            <a:fld id="{E785C2AE-A318-4C15-AC44-9690F32D113B}" type="slidenum">
              <a:rPr lang="en-US" altLang="ja-JP"/>
              <a:pPr>
                <a:defRPr/>
              </a:pPr>
              <a:t>‹#›</a:t>
            </a:fld>
            <a:endParaRPr lang="en-US" altLang="ja-JP"/>
          </a:p>
        </p:txBody>
      </p:sp>
    </p:spTree>
    <p:extLst>
      <p:ext uri="{BB962C8B-B14F-4D97-AF65-F5344CB8AC3E}">
        <p14:creationId xmlns:p14="http://schemas.microsoft.com/office/powerpoint/2010/main" val="64000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898989"/>
                </a:solidFill>
              </a:defRPr>
            </a:lvl1pPr>
          </a:lstStyle>
          <a:p>
            <a:pPr>
              <a:defRPr/>
            </a:pPr>
            <a:endParaRPr lang="en-US" altLang="ja-JP"/>
          </a:p>
        </p:txBody>
      </p:sp>
      <p:sp>
        <p:nvSpPr>
          <p:cNvPr id="4" name="Footer Placeholder 3"/>
          <p:cNvSpPr>
            <a:spLocks noGrp="1"/>
          </p:cNvSpPr>
          <p:nvPr>
            <p:ph type="ftr" sz="quarter" idx="11"/>
          </p:nvPr>
        </p:nvSpPr>
        <p:spPr/>
        <p:txBody>
          <a:bodyPr/>
          <a:lstStyle>
            <a:lvl1pPr>
              <a:defRPr/>
            </a:lvl1pPr>
          </a:lstStyle>
          <a:p>
            <a:pPr>
              <a:defRPr/>
            </a:pPr>
            <a:r>
              <a:rPr lang="en-US" altLang="ja-JP"/>
              <a:t>Copyright©️ 2023 HRD, Inc. All Rights Reserved. Strictly Confidential.</a:t>
            </a:r>
          </a:p>
        </p:txBody>
      </p:sp>
      <p:sp>
        <p:nvSpPr>
          <p:cNvPr id="5" name="Slide Number Placeholder 4"/>
          <p:cNvSpPr>
            <a:spLocks noGrp="1"/>
          </p:cNvSpPr>
          <p:nvPr>
            <p:ph type="sldNum" sz="quarter" idx="12"/>
          </p:nvPr>
        </p:nvSpPr>
        <p:spPr/>
        <p:txBody>
          <a:bodyPr/>
          <a:lstStyle>
            <a:lvl1pPr>
              <a:defRPr/>
            </a:lvl1pPr>
          </a:lstStyle>
          <a:p>
            <a:pPr>
              <a:defRPr/>
            </a:pPr>
            <a:fld id="{262FC45E-270D-437A-BDBD-CCFDDC2BBB52}" type="slidenum">
              <a:rPr lang="en-US" altLang="ja-JP"/>
              <a:pPr>
                <a:defRPr/>
              </a:pPr>
              <a:t>‹#›</a:t>
            </a:fld>
            <a:endParaRPr lang="en-US" altLang="ja-JP"/>
          </a:p>
        </p:txBody>
      </p:sp>
    </p:spTree>
    <p:extLst>
      <p:ext uri="{BB962C8B-B14F-4D97-AF65-F5344CB8AC3E}">
        <p14:creationId xmlns:p14="http://schemas.microsoft.com/office/powerpoint/2010/main" val="3283963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898989"/>
                </a:solidFill>
              </a:defRPr>
            </a:lvl1pPr>
          </a:lstStyle>
          <a:p>
            <a:pPr>
              <a:defRPr/>
            </a:pPr>
            <a:endParaRPr lang="en-US" altLang="ja-JP"/>
          </a:p>
        </p:txBody>
      </p:sp>
      <p:sp>
        <p:nvSpPr>
          <p:cNvPr id="3" name="Footer Placeholder 2"/>
          <p:cNvSpPr>
            <a:spLocks noGrp="1"/>
          </p:cNvSpPr>
          <p:nvPr>
            <p:ph type="ftr" sz="quarter" idx="11"/>
          </p:nvPr>
        </p:nvSpPr>
        <p:spPr/>
        <p:txBody>
          <a:bodyPr/>
          <a:lstStyle>
            <a:lvl1pPr>
              <a:defRPr/>
            </a:lvl1pPr>
          </a:lstStyle>
          <a:p>
            <a:pPr>
              <a:defRPr/>
            </a:pPr>
            <a:r>
              <a:rPr lang="en-US" altLang="ja-JP"/>
              <a:t>Copyright©️ 2023 HRD, Inc. All Rights Reserved. Strictly Confidential.</a:t>
            </a:r>
          </a:p>
        </p:txBody>
      </p:sp>
      <p:sp>
        <p:nvSpPr>
          <p:cNvPr id="4" name="Slide Number Placeholder 3"/>
          <p:cNvSpPr>
            <a:spLocks noGrp="1"/>
          </p:cNvSpPr>
          <p:nvPr>
            <p:ph type="sldNum" sz="quarter" idx="12"/>
          </p:nvPr>
        </p:nvSpPr>
        <p:spPr/>
        <p:txBody>
          <a:bodyPr/>
          <a:lstStyle>
            <a:lvl1pPr>
              <a:defRPr/>
            </a:lvl1pPr>
          </a:lstStyle>
          <a:p>
            <a:pPr>
              <a:defRPr/>
            </a:pPr>
            <a:fld id="{0A6FD8E4-1A86-4D7C-9896-F6FE5153923A}" type="slidenum">
              <a:rPr lang="en-US" altLang="ja-JP"/>
              <a:pPr>
                <a:defRPr/>
              </a:pPr>
              <a:t>‹#›</a:t>
            </a:fld>
            <a:endParaRPr lang="en-US" altLang="ja-JP"/>
          </a:p>
        </p:txBody>
      </p:sp>
    </p:spTree>
    <p:extLst>
      <p:ext uri="{BB962C8B-B14F-4D97-AF65-F5344CB8AC3E}">
        <p14:creationId xmlns:p14="http://schemas.microsoft.com/office/powerpoint/2010/main" val="1358577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898989"/>
                </a:solidFill>
              </a:defRPr>
            </a:lvl1pPr>
          </a:lstStyle>
          <a:p>
            <a:pPr>
              <a:defRPr/>
            </a:pPr>
            <a:endParaRPr lang="en-US" altLang="ja-JP"/>
          </a:p>
        </p:txBody>
      </p:sp>
      <p:sp>
        <p:nvSpPr>
          <p:cNvPr id="6" name="Footer Placeholder 5"/>
          <p:cNvSpPr>
            <a:spLocks noGrp="1"/>
          </p:cNvSpPr>
          <p:nvPr>
            <p:ph type="ftr" sz="quarter" idx="11"/>
          </p:nvPr>
        </p:nvSpPr>
        <p:spPr/>
        <p:txBody>
          <a:bodyPr/>
          <a:lstStyle>
            <a:lvl1pPr>
              <a:defRPr/>
            </a:lvl1pPr>
          </a:lstStyle>
          <a:p>
            <a:pPr>
              <a:defRPr/>
            </a:pPr>
            <a:r>
              <a:rPr lang="en-US" altLang="ja-JP"/>
              <a:t>Copyright©️ 2023 HRD, Inc. All Rights Reserved. Strictly Confidential.</a:t>
            </a:r>
          </a:p>
        </p:txBody>
      </p:sp>
      <p:sp>
        <p:nvSpPr>
          <p:cNvPr id="7" name="Slide Number Placeholder 6"/>
          <p:cNvSpPr>
            <a:spLocks noGrp="1"/>
          </p:cNvSpPr>
          <p:nvPr>
            <p:ph type="sldNum" sz="quarter" idx="12"/>
          </p:nvPr>
        </p:nvSpPr>
        <p:spPr/>
        <p:txBody>
          <a:bodyPr/>
          <a:lstStyle>
            <a:lvl1pPr>
              <a:defRPr/>
            </a:lvl1pPr>
          </a:lstStyle>
          <a:p>
            <a:pPr>
              <a:defRPr/>
            </a:pPr>
            <a:fld id="{793D33F4-B402-4105-A7AE-00AA73AF1ABF}" type="slidenum">
              <a:rPr lang="en-US" altLang="ja-JP"/>
              <a:pPr>
                <a:defRPr/>
              </a:pPr>
              <a:t>‹#›</a:t>
            </a:fld>
            <a:endParaRPr lang="en-US" altLang="ja-JP"/>
          </a:p>
        </p:txBody>
      </p:sp>
    </p:spTree>
    <p:extLst>
      <p:ext uri="{BB962C8B-B14F-4D97-AF65-F5344CB8AC3E}">
        <p14:creationId xmlns:p14="http://schemas.microsoft.com/office/powerpoint/2010/main" val="4030416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898989"/>
                </a:solidFill>
              </a:defRPr>
            </a:lvl1pPr>
          </a:lstStyle>
          <a:p>
            <a:pPr>
              <a:defRPr/>
            </a:pPr>
            <a:endParaRPr lang="en-US" altLang="ja-JP"/>
          </a:p>
        </p:txBody>
      </p:sp>
      <p:sp>
        <p:nvSpPr>
          <p:cNvPr id="6" name="Footer Placeholder 5"/>
          <p:cNvSpPr>
            <a:spLocks noGrp="1"/>
          </p:cNvSpPr>
          <p:nvPr>
            <p:ph type="ftr" sz="quarter" idx="11"/>
          </p:nvPr>
        </p:nvSpPr>
        <p:spPr/>
        <p:txBody>
          <a:bodyPr/>
          <a:lstStyle>
            <a:lvl1pPr>
              <a:defRPr/>
            </a:lvl1pPr>
          </a:lstStyle>
          <a:p>
            <a:pPr>
              <a:defRPr/>
            </a:pPr>
            <a:r>
              <a:rPr lang="en-US" altLang="ja-JP"/>
              <a:t>Copyright©️ 2023 HRD, Inc. All Rights Reserved. Strictly Confidential.</a:t>
            </a:r>
          </a:p>
        </p:txBody>
      </p:sp>
      <p:sp>
        <p:nvSpPr>
          <p:cNvPr id="7" name="Slide Number Placeholder 6"/>
          <p:cNvSpPr>
            <a:spLocks noGrp="1"/>
          </p:cNvSpPr>
          <p:nvPr>
            <p:ph type="sldNum" sz="quarter" idx="12"/>
          </p:nvPr>
        </p:nvSpPr>
        <p:spPr/>
        <p:txBody>
          <a:bodyPr/>
          <a:lstStyle>
            <a:lvl1pPr>
              <a:defRPr/>
            </a:lvl1pPr>
          </a:lstStyle>
          <a:p>
            <a:pPr>
              <a:defRPr/>
            </a:pPr>
            <a:fld id="{9668C740-6EE6-433F-9B02-793438FF9245}" type="slidenum">
              <a:rPr lang="en-US" altLang="ja-JP"/>
              <a:pPr>
                <a:defRPr/>
              </a:pPr>
              <a:t>‹#›</a:t>
            </a:fld>
            <a:endParaRPr lang="en-US" altLang="ja-JP"/>
          </a:p>
        </p:txBody>
      </p:sp>
    </p:spTree>
    <p:extLst>
      <p:ext uri="{BB962C8B-B14F-4D97-AF65-F5344CB8AC3E}">
        <p14:creationId xmlns:p14="http://schemas.microsoft.com/office/powerpoint/2010/main" val="56239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theme" Target="../theme/theme4.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9.xml"/><Relationship Id="rId3" Type="http://schemas.openxmlformats.org/officeDocument/2006/relationships/slideLayout" Target="../slideLayouts/slideLayout44.xml"/><Relationship Id="rId7" Type="http://schemas.openxmlformats.org/officeDocument/2006/relationships/slideLayout" Target="../slideLayouts/slideLayout48.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theme" Target="../theme/theme5.xml"/><Relationship Id="rId5" Type="http://schemas.openxmlformats.org/officeDocument/2006/relationships/slideLayout" Target="../slideLayouts/slideLayout4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kumimoji="0" sz="1200">
                <a:solidFill>
                  <a:prstClr val="black"/>
                </a:solidFill>
                <a:latin typeface="+mn-lt"/>
                <a:ea typeface="+mn-ea"/>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defRPr>
            </a:lvl1pPr>
          </a:lstStyle>
          <a:p>
            <a:pPr>
              <a:defRPr/>
            </a:pPr>
            <a:r>
              <a:rPr lang="en-US" altLang="ja-JP"/>
              <a:t>Copyright©️ 2023 HRD, Inc. All Rights Reserved. Strictly Confidential.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0" sz="1200">
                <a:solidFill>
                  <a:srgbClr val="898989"/>
                </a:solidFill>
                <a:latin typeface="Calibri" panose="020F0502020204030204" pitchFamily="34" charset="0"/>
              </a:defRPr>
            </a:lvl1pPr>
          </a:lstStyle>
          <a:p>
            <a:pPr>
              <a:defRPr/>
            </a:pPr>
            <a:fld id="{E57021DD-7223-47B3-A1E9-9694A177027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507696" r:id="rId1"/>
    <p:sldLayoutId id="2147507697" r:id="rId2"/>
    <p:sldLayoutId id="2147507698" r:id="rId3"/>
    <p:sldLayoutId id="2147507699" r:id="rId4"/>
    <p:sldLayoutId id="2147507700" r:id="rId5"/>
    <p:sldLayoutId id="2147507701" r:id="rId6"/>
    <p:sldLayoutId id="2147507702" r:id="rId7"/>
    <p:sldLayoutId id="2147507703" r:id="rId8"/>
    <p:sldLayoutId id="2147507704" r:id="rId9"/>
    <p:sldLayoutId id="2147507705" r:id="rId10"/>
    <p:sldLayoutId id="2147507706" r:id="rId11"/>
    <p:sldLayoutId id="2147507707" r:id="rId12"/>
    <p:sldLayoutId id="2147507708" r:id="rId13"/>
  </p:sldLayoutIdLst>
  <p:hf hdr="0" dt="0"/>
  <p:txStyles>
    <p:titleStyle>
      <a:lvl1pPr algn="r" rtl="0" eaLnBrk="0" fontAlgn="base" hangingPunct="0">
        <a:spcBef>
          <a:spcPct val="0"/>
        </a:spcBef>
        <a:spcAft>
          <a:spcPct val="0"/>
        </a:spcAft>
        <a:defRPr sz="4400" kern="1200">
          <a:solidFill>
            <a:schemeClr val="tx1"/>
          </a:solidFill>
          <a:latin typeface="+mj-lt"/>
          <a:ea typeface="+mj-ea"/>
          <a:cs typeface="+mj-cs"/>
        </a:defRPr>
      </a:lvl1pPr>
      <a:lvl2pPr algn="r" rtl="0" eaLnBrk="0" fontAlgn="base" hangingPunct="0">
        <a:spcBef>
          <a:spcPct val="0"/>
        </a:spcBef>
        <a:spcAft>
          <a:spcPct val="0"/>
        </a:spcAft>
        <a:defRPr sz="4400">
          <a:solidFill>
            <a:schemeClr val="tx1"/>
          </a:solidFill>
          <a:latin typeface="Calibri" pitchFamily="34" charset="0"/>
        </a:defRPr>
      </a:lvl2pPr>
      <a:lvl3pPr algn="r" rtl="0" eaLnBrk="0" fontAlgn="base" hangingPunct="0">
        <a:spcBef>
          <a:spcPct val="0"/>
        </a:spcBef>
        <a:spcAft>
          <a:spcPct val="0"/>
        </a:spcAft>
        <a:defRPr sz="4400">
          <a:solidFill>
            <a:schemeClr val="tx1"/>
          </a:solidFill>
          <a:latin typeface="Calibri" pitchFamily="34" charset="0"/>
        </a:defRPr>
      </a:lvl3pPr>
      <a:lvl4pPr algn="r" rtl="0" eaLnBrk="0" fontAlgn="base" hangingPunct="0">
        <a:spcBef>
          <a:spcPct val="0"/>
        </a:spcBef>
        <a:spcAft>
          <a:spcPct val="0"/>
        </a:spcAft>
        <a:defRPr sz="4400">
          <a:solidFill>
            <a:schemeClr val="tx1"/>
          </a:solidFill>
          <a:latin typeface="Calibri" pitchFamily="34" charset="0"/>
        </a:defRPr>
      </a:lvl4pPr>
      <a:lvl5pPr algn="r" rtl="0" eaLnBrk="0" fontAlgn="base" hangingPunct="0">
        <a:spcBef>
          <a:spcPct val="0"/>
        </a:spcBef>
        <a:spcAft>
          <a:spcPct val="0"/>
        </a:spcAft>
        <a:defRPr sz="4400">
          <a:solidFill>
            <a:schemeClr val="tx1"/>
          </a:solidFill>
          <a:latin typeface="Calibri" pitchFamily="34" charset="0"/>
        </a:defRPr>
      </a:lvl5pPr>
      <a:lvl6pPr marL="457200" algn="r" rtl="0" eaLnBrk="1" fontAlgn="base" hangingPunct="1">
        <a:spcBef>
          <a:spcPct val="0"/>
        </a:spcBef>
        <a:spcAft>
          <a:spcPct val="0"/>
        </a:spcAft>
        <a:defRPr sz="4400">
          <a:solidFill>
            <a:schemeClr val="tx1"/>
          </a:solidFill>
          <a:latin typeface="Calibri" pitchFamily="34" charset="0"/>
        </a:defRPr>
      </a:lvl6pPr>
      <a:lvl7pPr marL="914400" algn="r" rtl="0" eaLnBrk="1" fontAlgn="base" hangingPunct="1">
        <a:spcBef>
          <a:spcPct val="0"/>
        </a:spcBef>
        <a:spcAft>
          <a:spcPct val="0"/>
        </a:spcAft>
        <a:defRPr sz="4400">
          <a:solidFill>
            <a:schemeClr val="tx1"/>
          </a:solidFill>
          <a:latin typeface="Calibri" pitchFamily="34" charset="0"/>
        </a:defRPr>
      </a:lvl7pPr>
      <a:lvl8pPr marL="1371600" algn="r" rtl="0" eaLnBrk="1" fontAlgn="base" hangingPunct="1">
        <a:spcBef>
          <a:spcPct val="0"/>
        </a:spcBef>
        <a:spcAft>
          <a:spcPct val="0"/>
        </a:spcAft>
        <a:defRPr sz="4400">
          <a:solidFill>
            <a:schemeClr val="tx1"/>
          </a:solidFill>
          <a:latin typeface="Calibri" pitchFamily="34" charset="0"/>
        </a:defRPr>
      </a:lvl8pPr>
      <a:lvl9pPr marL="1828800" algn="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kumimoji="0" sz="1200">
                <a:solidFill>
                  <a:prstClr val="black">
                    <a:tint val="75000"/>
                  </a:prstClr>
                </a:solidFill>
                <a:latin typeface="Calibri"/>
                <a:ea typeface="+mn-ea"/>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kumimoji="0" sz="1200">
                <a:solidFill>
                  <a:prstClr val="black">
                    <a:tint val="75000"/>
                  </a:prstClr>
                </a:solidFill>
                <a:latin typeface="Calibri"/>
                <a:ea typeface="+mn-ea"/>
              </a:defRPr>
            </a:lvl1pPr>
          </a:lstStyle>
          <a:p>
            <a:pPr>
              <a:defRPr/>
            </a:pPr>
            <a:r>
              <a:rPr lang="en-US"/>
              <a:t>Copyright©️ 2023 HRD, Inc. All Rights Reserved. Strictly Confidential.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0" sz="1200">
                <a:solidFill>
                  <a:srgbClr val="898989"/>
                </a:solidFill>
                <a:latin typeface="Calibri" panose="020F0502020204030204" pitchFamily="34" charset="0"/>
              </a:defRPr>
            </a:lvl1pPr>
          </a:lstStyle>
          <a:p>
            <a:pPr>
              <a:defRPr/>
            </a:pPr>
            <a:fld id="{CC5BAD02-2898-466F-8EA4-30960253A127}"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507709" r:id="rId1"/>
    <p:sldLayoutId id="2147507710" r:id="rId2"/>
    <p:sldLayoutId id="2147507711" r:id="rId3"/>
    <p:sldLayoutId id="2147507712" r:id="rId4"/>
    <p:sldLayoutId id="2147507713" r:id="rId5"/>
    <p:sldLayoutId id="2147507714" r:id="rId6"/>
    <p:sldLayoutId id="2147507715" r:id="rId7"/>
    <p:sldLayoutId id="2147507716" r:id="rId8"/>
    <p:sldLayoutId id="2147507717" r:id="rId9"/>
    <p:sldLayoutId id="2147507718" r:id="rId10"/>
    <p:sldLayoutId id="214750771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hape 9"/>
          <p:cNvSpPr txBox="1">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p>
            <a:pPr lvl="0"/>
            <a:endParaRPr lang="ja-JP" altLang="ja-JP">
              <a:sym typeface="Arial" panose="020B0604020202020204" pitchFamily="34" charset="0"/>
            </a:endParaRPr>
          </a:p>
        </p:txBody>
      </p:sp>
      <p:sp>
        <p:nvSpPr>
          <p:cNvPr id="3075" name="Shape 10"/>
          <p:cNvSpPr txBox="1">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ja-JP" altLang="ja-JP">
              <a:sym typeface="Arial" panose="020B0604020202020204" pitchFamily="34" charset="0"/>
            </a:endParaRPr>
          </a:p>
        </p:txBody>
      </p:sp>
      <p:sp>
        <p:nvSpPr>
          <p:cNvPr id="13316" name="Shape 11"/>
          <p:cNvSpPr txBox="1">
            <a:spLocks noGrp="1"/>
          </p:cNvSpPr>
          <p:nvPr>
            <p:ph type="dt" idx="10"/>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lvl1pPr eaLnBrk="1" hangingPunct="1">
              <a:defRPr kumimoji="0" sz="1200">
                <a:solidFill>
                  <a:srgbClr val="888888"/>
                </a:solidFill>
                <a:latin typeface="Calibri" panose="020F0502020204030204" pitchFamily="34" charset="0"/>
                <a:sym typeface="Calibri" panose="020F0502020204030204" pitchFamily="34" charset="0"/>
              </a:defRPr>
            </a:lvl1pPr>
          </a:lstStyle>
          <a:p>
            <a:pPr>
              <a:defRPr/>
            </a:pPr>
            <a:endParaRPr lang="ja-JP" altLang="ja-JP"/>
          </a:p>
        </p:txBody>
      </p:sp>
      <p:sp>
        <p:nvSpPr>
          <p:cNvPr id="13317" name="Shape 12"/>
          <p:cNvSpPr txBox="1">
            <a:spLocks noGrp="1"/>
          </p:cNvSpPr>
          <p:nvPr>
            <p:ph type="ftr" idx="11"/>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lvl1pPr algn="ctr" eaLnBrk="1" hangingPunct="1">
              <a:defRPr kumimoji="0" sz="1200">
                <a:solidFill>
                  <a:srgbClr val="888888"/>
                </a:solidFill>
                <a:latin typeface="Calibri" panose="020F0502020204030204" pitchFamily="34" charset="0"/>
                <a:sym typeface="Calibri" panose="020F0502020204030204" pitchFamily="34" charset="0"/>
              </a:defRPr>
            </a:lvl1pPr>
          </a:lstStyle>
          <a:p>
            <a:pPr>
              <a:defRPr/>
            </a:pPr>
            <a:r>
              <a:rPr lang="en-US" altLang="ja-JP"/>
              <a:t>Copyright©️ 2023 HRD, Inc. All Rights Reserved. Strictly Confidential.</a:t>
            </a:r>
            <a:endParaRPr lang="ja-JP" altLang="ja-JP"/>
          </a:p>
        </p:txBody>
      </p:sp>
      <p:sp>
        <p:nvSpPr>
          <p:cNvPr id="13318" name="Shape 13"/>
          <p:cNvSpPr txBox="1">
            <a:spLocks noGrp="1"/>
          </p:cNvSpPr>
          <p:nvPr>
            <p:ph type="sldNum" idx="12"/>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ctr" anchorCtr="0" compatLnSpc="1">
            <a:prstTxWarp prst="textNoShape">
              <a:avLst/>
            </a:prstTxWarp>
          </a:bodyPr>
          <a:lstStyle>
            <a:lvl1pPr algn="r" eaLnBrk="1" hangingPunct="1">
              <a:buSzPct val="25000"/>
              <a:defRPr kumimoji="0" sz="1200">
                <a:solidFill>
                  <a:srgbClr val="888888"/>
                </a:solidFill>
                <a:latin typeface="Calibri" panose="020F0502020204030204" pitchFamily="34" charset="0"/>
                <a:sym typeface="Calibri" panose="020F0502020204030204" pitchFamily="34" charset="0"/>
              </a:defRPr>
            </a:lvl1pPr>
          </a:lstStyle>
          <a:p>
            <a:pPr>
              <a:defRPr/>
            </a:pPr>
            <a:fld id="{045638D2-9991-4113-BEF4-BE00900CADB8}" type="slidenum">
              <a:rPr lang="en-US" altLang="ja-JP"/>
              <a:pPr>
                <a:defRPr/>
              </a:pPr>
              <a:t>‹#›</a:t>
            </a:fld>
            <a:endParaRPr lang="en-US" altLang="ja-JP"/>
          </a:p>
        </p:txBody>
      </p:sp>
    </p:spTree>
  </p:cSld>
  <p:clrMap bg1="lt1" tx1="dk1" bg2="dk2" tx2="lt2" accent1="accent1" accent2="accent2" accent3="accent3" accent4="accent4" accent5="accent5" accent6="accent6" hlink="hlink" folHlink="folHlink"/>
  <p:sldLayoutIdLst>
    <p:sldLayoutId id="2147507720" r:id="rId1"/>
    <p:sldLayoutId id="2147507721" r:id="rId2"/>
    <p:sldLayoutId id="2147507722" r:id="rId3"/>
    <p:sldLayoutId id="2147507723" r:id="rId4"/>
    <p:sldLayoutId id="2147507724" r:id="rId5"/>
    <p:sldLayoutId id="2147507725" r:id="rId6"/>
    <p:sldLayoutId id="2147507726" r:id="rId7"/>
  </p:sldLayoutIdLst>
  <p:hf hdr="0" dt="0"/>
  <p:txStyles>
    <p:title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rtl val="0"/>
        </a:defRPr>
      </a:lvl1pPr>
      <a:lvl2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4572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9144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13716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18288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p:titleStyle>
    <p:body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rtl val="0"/>
        </a:defRPr>
      </a:lvl1pPr>
      <a:lvl2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rtl val="0"/>
        </a:defRPr>
      </a:lvl2pPr>
      <a:lvl3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rtl val="0"/>
        </a:defRPr>
      </a:lvl3pPr>
      <a:lvl4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rtl val="0"/>
        </a:defRPr>
      </a:lvl4pPr>
      <a:lvl5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Shape 9"/>
          <p:cNvSpPr txBox="1">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p>
            <a:pPr lvl="0"/>
            <a:endParaRPr lang="ja-JP" altLang="ja-JP">
              <a:sym typeface="Arial" panose="020B0604020202020204" pitchFamily="34" charset="0"/>
            </a:endParaRPr>
          </a:p>
        </p:txBody>
      </p:sp>
      <p:sp>
        <p:nvSpPr>
          <p:cNvPr id="4099" name="Shape 10"/>
          <p:cNvSpPr txBox="1">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ja-JP" altLang="ja-JP">
              <a:sym typeface="Arial" panose="020B0604020202020204" pitchFamily="34" charset="0"/>
            </a:endParaRPr>
          </a:p>
        </p:txBody>
      </p:sp>
      <p:sp>
        <p:nvSpPr>
          <p:cNvPr id="14340" name="Shape 11"/>
          <p:cNvSpPr txBox="1">
            <a:spLocks noGrp="1"/>
          </p:cNvSpPr>
          <p:nvPr>
            <p:ph type="dt" idx="10"/>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lvl1pPr eaLnBrk="1" hangingPunct="1">
              <a:defRPr kumimoji="0" sz="1200">
                <a:solidFill>
                  <a:srgbClr val="888888"/>
                </a:solidFill>
                <a:latin typeface="Calibri" panose="020F0502020204030204" pitchFamily="34" charset="0"/>
                <a:sym typeface="Calibri" panose="020F0502020204030204" pitchFamily="34" charset="0"/>
              </a:defRPr>
            </a:lvl1pPr>
          </a:lstStyle>
          <a:p>
            <a:pPr>
              <a:defRPr/>
            </a:pPr>
            <a:endParaRPr lang="ja-JP" altLang="ja-JP"/>
          </a:p>
        </p:txBody>
      </p:sp>
      <p:sp>
        <p:nvSpPr>
          <p:cNvPr id="14341" name="Shape 12"/>
          <p:cNvSpPr txBox="1">
            <a:spLocks noGrp="1"/>
          </p:cNvSpPr>
          <p:nvPr>
            <p:ph type="ftr" idx="11"/>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lvl1pPr algn="ctr" eaLnBrk="1" hangingPunct="1">
              <a:defRPr kumimoji="0" sz="1200">
                <a:solidFill>
                  <a:srgbClr val="888888"/>
                </a:solidFill>
                <a:latin typeface="Calibri" panose="020F0502020204030204" pitchFamily="34" charset="0"/>
                <a:sym typeface="Calibri" panose="020F0502020204030204" pitchFamily="34" charset="0"/>
              </a:defRPr>
            </a:lvl1pPr>
          </a:lstStyle>
          <a:p>
            <a:pPr>
              <a:defRPr/>
            </a:pPr>
            <a:r>
              <a:rPr lang="en-US" altLang="ja-JP"/>
              <a:t>Copyright©️ 2023 HRD, Inc. All Rights Reserved. Strictly Confidential.</a:t>
            </a:r>
            <a:endParaRPr lang="ja-JP" altLang="ja-JP"/>
          </a:p>
        </p:txBody>
      </p:sp>
      <p:sp>
        <p:nvSpPr>
          <p:cNvPr id="14342" name="Shape 13"/>
          <p:cNvSpPr txBox="1">
            <a:spLocks noGrp="1"/>
          </p:cNvSpPr>
          <p:nvPr>
            <p:ph type="sldNum" idx="12"/>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ctr" anchorCtr="0" compatLnSpc="1">
            <a:prstTxWarp prst="textNoShape">
              <a:avLst/>
            </a:prstTxWarp>
          </a:bodyPr>
          <a:lstStyle>
            <a:lvl1pPr algn="r" eaLnBrk="1" hangingPunct="1">
              <a:buSzPct val="25000"/>
              <a:defRPr kumimoji="0" sz="1200">
                <a:solidFill>
                  <a:srgbClr val="888888"/>
                </a:solidFill>
                <a:latin typeface="Calibri" panose="020F0502020204030204" pitchFamily="34" charset="0"/>
                <a:sym typeface="Calibri" panose="020F0502020204030204" pitchFamily="34" charset="0"/>
              </a:defRPr>
            </a:lvl1pPr>
          </a:lstStyle>
          <a:p>
            <a:pPr>
              <a:defRPr/>
            </a:pPr>
            <a:fld id="{668B7604-0A9A-475D-AAE5-631809E226FB}" type="slidenum">
              <a:rPr lang="en-US" altLang="ja-JP"/>
              <a:pPr>
                <a:defRPr/>
              </a:pPr>
              <a:t>‹#›</a:t>
            </a:fld>
            <a:endParaRPr lang="en-US" altLang="ja-JP"/>
          </a:p>
        </p:txBody>
      </p:sp>
    </p:spTree>
  </p:cSld>
  <p:clrMap bg1="lt1" tx1="dk1" bg2="dk2" tx2="lt2" accent1="accent1" accent2="accent2" accent3="accent3" accent4="accent4" accent5="accent5" accent6="accent6" hlink="hlink" folHlink="folHlink"/>
  <p:sldLayoutIdLst>
    <p:sldLayoutId id="2147507727" r:id="rId1"/>
    <p:sldLayoutId id="2147507728" r:id="rId2"/>
    <p:sldLayoutId id="2147507729" r:id="rId3"/>
    <p:sldLayoutId id="2147507730" r:id="rId4"/>
    <p:sldLayoutId id="2147507731" r:id="rId5"/>
    <p:sldLayoutId id="2147507732" r:id="rId6"/>
    <p:sldLayoutId id="2147507733" r:id="rId7"/>
    <p:sldLayoutId id="2147507734" r:id="rId8"/>
    <p:sldLayoutId id="2147507735" r:id="rId9"/>
    <p:sldLayoutId id="2147507736" r:id="rId10"/>
  </p:sldLayoutIdLst>
  <p:hf hdr="0" dt="0"/>
  <p:txStyles>
    <p:title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rtl val="0"/>
        </a:defRPr>
      </a:lvl1pPr>
      <a:lvl2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4572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9144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13716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18288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p:titleStyle>
    <p:body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rtl val="0"/>
        </a:defRPr>
      </a:lvl1pPr>
      <a:lvl2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rtl val="0"/>
        </a:defRPr>
      </a:lvl2pPr>
      <a:lvl3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rtl val="0"/>
        </a:defRPr>
      </a:lvl3pPr>
      <a:lvl4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rtl val="0"/>
        </a:defRPr>
      </a:lvl4pPr>
      <a:lvl5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Shape 9"/>
          <p:cNvSpPr txBox="1">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p>
            <a:pPr lvl="0"/>
            <a:endParaRPr lang="ja-JP" altLang="ja-JP">
              <a:sym typeface="Arial" panose="020B0604020202020204" pitchFamily="34" charset="0"/>
            </a:endParaRPr>
          </a:p>
        </p:txBody>
      </p:sp>
      <p:sp>
        <p:nvSpPr>
          <p:cNvPr id="5123" name="Shape 10"/>
          <p:cNvSpPr txBox="1">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ja-JP" altLang="ja-JP">
              <a:sym typeface="Arial" panose="020B0604020202020204" pitchFamily="34" charset="0"/>
            </a:endParaRPr>
          </a:p>
        </p:txBody>
      </p:sp>
      <p:sp>
        <p:nvSpPr>
          <p:cNvPr id="15364" name="Shape 11"/>
          <p:cNvSpPr txBox="1">
            <a:spLocks noGrp="1"/>
          </p:cNvSpPr>
          <p:nvPr>
            <p:ph type="dt" idx="10"/>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lvl1pPr eaLnBrk="1" hangingPunct="1">
              <a:defRPr kumimoji="0" sz="1200">
                <a:solidFill>
                  <a:srgbClr val="888888"/>
                </a:solidFill>
                <a:latin typeface="Calibri" panose="020F0502020204030204" pitchFamily="34" charset="0"/>
                <a:sym typeface="Calibri" panose="020F0502020204030204" pitchFamily="34" charset="0"/>
              </a:defRPr>
            </a:lvl1pPr>
          </a:lstStyle>
          <a:p>
            <a:pPr>
              <a:defRPr/>
            </a:pPr>
            <a:endParaRPr lang="ja-JP" altLang="ja-JP"/>
          </a:p>
        </p:txBody>
      </p:sp>
      <p:sp>
        <p:nvSpPr>
          <p:cNvPr id="15365" name="Shape 12"/>
          <p:cNvSpPr txBox="1">
            <a:spLocks noGrp="1"/>
          </p:cNvSpPr>
          <p:nvPr>
            <p:ph type="ftr" idx="11"/>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lvl1pPr algn="ctr" eaLnBrk="1" hangingPunct="1">
              <a:defRPr kumimoji="0" sz="1200">
                <a:solidFill>
                  <a:srgbClr val="888888"/>
                </a:solidFill>
                <a:latin typeface="Calibri" panose="020F0502020204030204" pitchFamily="34" charset="0"/>
                <a:sym typeface="Calibri" panose="020F0502020204030204" pitchFamily="34" charset="0"/>
              </a:defRPr>
            </a:lvl1pPr>
          </a:lstStyle>
          <a:p>
            <a:pPr>
              <a:defRPr/>
            </a:pPr>
            <a:r>
              <a:rPr lang="en-US" altLang="ja-JP"/>
              <a:t>Copyright©️ 2023 HRD, Inc. All Rights Reserved. Strictly Confidential.</a:t>
            </a:r>
            <a:endParaRPr lang="ja-JP" altLang="ja-JP"/>
          </a:p>
        </p:txBody>
      </p:sp>
      <p:sp>
        <p:nvSpPr>
          <p:cNvPr id="15366" name="Shape 13"/>
          <p:cNvSpPr txBox="1">
            <a:spLocks noGrp="1"/>
          </p:cNvSpPr>
          <p:nvPr>
            <p:ph type="sldNum" idx="12"/>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ctr" anchorCtr="0" compatLnSpc="1">
            <a:prstTxWarp prst="textNoShape">
              <a:avLst/>
            </a:prstTxWarp>
          </a:bodyPr>
          <a:lstStyle>
            <a:lvl1pPr algn="r" eaLnBrk="1" hangingPunct="1">
              <a:buSzPct val="25000"/>
              <a:defRPr kumimoji="0" sz="1200">
                <a:solidFill>
                  <a:srgbClr val="888888"/>
                </a:solidFill>
                <a:latin typeface="Calibri" panose="020F0502020204030204" pitchFamily="34" charset="0"/>
                <a:sym typeface="Calibri" panose="020F0502020204030204" pitchFamily="34" charset="0"/>
              </a:defRPr>
            </a:lvl1pPr>
          </a:lstStyle>
          <a:p>
            <a:pPr>
              <a:defRPr/>
            </a:pPr>
            <a:fld id="{F03FF478-2FA5-43FA-8248-587A9189DA2F}" type="slidenum">
              <a:rPr lang="en-US" altLang="ja-JP"/>
              <a:pPr>
                <a:defRPr/>
              </a:pPr>
              <a:t>‹#›</a:t>
            </a:fld>
            <a:endParaRPr lang="en-US" altLang="ja-JP"/>
          </a:p>
        </p:txBody>
      </p:sp>
    </p:spTree>
  </p:cSld>
  <p:clrMap bg1="lt1" tx1="dk1" bg2="dk2" tx2="lt2" accent1="accent1" accent2="accent2" accent3="accent3" accent4="accent4" accent5="accent5" accent6="accent6" hlink="hlink" folHlink="folHlink"/>
  <p:sldLayoutIdLst>
    <p:sldLayoutId id="2147507737" r:id="rId1"/>
    <p:sldLayoutId id="2147507738" r:id="rId2"/>
    <p:sldLayoutId id="2147507739" r:id="rId3"/>
    <p:sldLayoutId id="2147507740" r:id="rId4"/>
    <p:sldLayoutId id="2147507741" r:id="rId5"/>
    <p:sldLayoutId id="2147507742" r:id="rId6"/>
    <p:sldLayoutId id="2147507743" r:id="rId7"/>
    <p:sldLayoutId id="2147507744" r:id="rId8"/>
    <p:sldLayoutId id="2147507745" r:id="rId9"/>
    <p:sldLayoutId id="2147507746" r:id="rId10"/>
  </p:sldLayoutIdLst>
  <p:hf hdr="0" dt="0"/>
  <p:txStyles>
    <p:title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rtl val="0"/>
        </a:defRPr>
      </a:lvl1pPr>
      <a:lvl2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4572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9144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13716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1828800" algn="l" rtl="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p:titleStyle>
    <p:body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rtl val="0"/>
        </a:defRPr>
      </a:lvl1pPr>
      <a:lvl2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rtl val="0"/>
        </a:defRPr>
      </a:lvl2pPr>
      <a:lvl3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rtl val="0"/>
        </a:defRPr>
      </a:lvl3pPr>
      <a:lvl4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rtl val="0"/>
        </a:defRPr>
      </a:lvl4pPr>
      <a:lvl5pPr algn="l" rtl="0" eaLnBrk="0" fontAlgn="base" hangingPunct="0">
        <a:spcBef>
          <a:spcPct val="0"/>
        </a:spcBef>
        <a:spcAft>
          <a:spcPct val="0"/>
        </a:spcAft>
        <a:defRPr sz="1400">
          <a:solidFill>
            <a:srgbClr val="000000"/>
          </a:solidFill>
          <a:latin typeface="Arial"/>
          <a:ea typeface="Arial"/>
          <a:cs typeface="Arial"/>
          <a:sym typeface="Arial" panose="020B0604020202020204" pitchFamily="34" charset="0"/>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4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5.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hape 87"/>
          <p:cNvSpPr>
            <a:spLocks noChangeArrowheads="1"/>
          </p:cNvSpPr>
          <p:nvPr/>
        </p:nvSpPr>
        <p:spPr bwMode="auto">
          <a:xfrm>
            <a:off x="0" y="1557338"/>
            <a:ext cx="9144000" cy="2006600"/>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kumimoji="0" lang="ja-JP" altLang="ja-JP">
              <a:solidFill>
                <a:srgbClr val="FFFFFF"/>
              </a:solidFill>
              <a:latin typeface="Calibri" panose="020F0502020204030204" pitchFamily="34" charset="0"/>
              <a:sym typeface="Calibri" panose="020F0502020204030204" pitchFamily="34" charset="0"/>
            </a:endParaRPr>
          </a:p>
        </p:txBody>
      </p:sp>
      <p:sp>
        <p:nvSpPr>
          <p:cNvPr id="60419" name="Shape 88"/>
          <p:cNvSpPr txBox="1">
            <a:spLocks noGrp="1"/>
          </p:cNvSpPr>
          <p:nvPr>
            <p:ph type="ctrTitle"/>
          </p:nvPr>
        </p:nvSpPr>
        <p:spPr>
          <a:xfrm>
            <a:off x="685800" y="1989138"/>
            <a:ext cx="7772400" cy="1470025"/>
          </a:xfrm>
        </p:spPr>
        <p:txBody>
          <a:bodyPr tIns="45700" bIns="45700"/>
          <a:lstStyle/>
          <a:p>
            <a:pPr eaLnBrk="1" hangingPunct="1">
              <a:lnSpc>
                <a:spcPct val="113000"/>
              </a:lnSpc>
              <a:spcBef>
                <a:spcPct val="0"/>
              </a:spcBef>
              <a:buClr>
                <a:srgbClr val="7F7F7F"/>
              </a:buClr>
              <a:buSzPct val="25000"/>
              <a:buFont typeface="Calibri" panose="020F0502020204030204" pitchFamily="34" charset="0"/>
              <a:buNone/>
            </a:pPr>
            <a:r>
              <a:rPr lang="ja-JP" altLang="en-US" sz="3200">
                <a:solidFill>
                  <a:srgbClr val="7F7F7F"/>
                </a:solidFill>
                <a:latin typeface="Calibri" panose="020F0502020204030204" pitchFamily="34" charset="0"/>
                <a:ea typeface="ＭＳ Ｐゴシック" panose="020B0600070205080204" pitchFamily="50" charset="-128"/>
                <a:cs typeface="Arial" panose="020B0604020202020204" pitchFamily="34" charset="0"/>
                <a:sym typeface="Calibri" panose="020F0502020204030204" pitchFamily="34" charset="0"/>
              </a:rPr>
              <a:t>マネジメント登用～育成のご提案</a:t>
            </a:r>
            <a:br>
              <a:rPr lang="en-US" altLang="ja-JP" sz="3200">
                <a:solidFill>
                  <a:srgbClr val="7F7F7F"/>
                </a:solidFill>
                <a:latin typeface="Calibri" panose="020F0502020204030204" pitchFamily="34" charset="0"/>
                <a:ea typeface="ＭＳ Ｐゴシック" panose="020B0600070205080204" pitchFamily="50" charset="-128"/>
                <a:cs typeface="Arial" panose="020B0604020202020204" pitchFamily="34" charset="0"/>
                <a:sym typeface="Calibri" panose="020F0502020204030204" pitchFamily="34" charset="0"/>
              </a:rPr>
            </a:br>
            <a:r>
              <a:rPr lang="en-US" altLang="ja-JP" sz="2400">
                <a:solidFill>
                  <a:srgbClr val="7F7F7F"/>
                </a:solidFill>
                <a:latin typeface="Calibri" panose="020F0502020204030204" pitchFamily="34" charset="0"/>
                <a:ea typeface="ＭＳ Ｐゴシック" panose="020B0600070205080204" pitchFamily="50" charset="-128"/>
                <a:cs typeface="Arial" panose="020B0604020202020204" pitchFamily="34" charset="0"/>
                <a:sym typeface="Calibri" panose="020F0502020204030204" pitchFamily="34" charset="0"/>
              </a:rPr>
              <a:t>-</a:t>
            </a:r>
            <a:r>
              <a:rPr lang="ja-JP" altLang="en-US" sz="2400">
                <a:solidFill>
                  <a:srgbClr val="7F7F7F"/>
                </a:solidFill>
                <a:latin typeface="Calibri" panose="020F0502020204030204" pitchFamily="34" charset="0"/>
                <a:ea typeface="ＭＳ Ｐゴシック" panose="020B0600070205080204" pitchFamily="50" charset="-128"/>
                <a:cs typeface="Arial" panose="020B0604020202020204" pitchFamily="34" charset="0"/>
                <a:sym typeface="Calibri" panose="020F0502020204030204" pitchFamily="34" charset="0"/>
              </a:rPr>
              <a:t>職務マッチング人材アセスメント活用</a:t>
            </a:r>
            <a:r>
              <a:rPr lang="en-US" altLang="ja-JP" sz="2400">
                <a:solidFill>
                  <a:srgbClr val="7F7F7F"/>
                </a:solidFill>
                <a:latin typeface="Calibri" panose="020F0502020204030204" pitchFamily="34" charset="0"/>
                <a:ea typeface="ＭＳ Ｐゴシック" panose="020B0600070205080204" pitchFamily="50" charset="-128"/>
                <a:cs typeface="Arial" panose="020B0604020202020204" pitchFamily="34" charset="0"/>
                <a:sym typeface="Calibri" panose="020F0502020204030204" pitchFamily="34" charset="0"/>
              </a:rPr>
              <a:t>-</a:t>
            </a:r>
            <a:br>
              <a:rPr lang="en-US" altLang="ja-JP" sz="2400">
                <a:solidFill>
                  <a:srgbClr val="7F7F7F"/>
                </a:solidFill>
                <a:latin typeface="Calibri" panose="020F0502020204030204" pitchFamily="34" charset="0"/>
                <a:ea typeface="ＭＳ Ｐゴシック" panose="020B0600070205080204" pitchFamily="50" charset="-128"/>
                <a:cs typeface="Arial" panose="020B0604020202020204" pitchFamily="34" charset="0"/>
                <a:sym typeface="Calibri" panose="020F0502020204030204" pitchFamily="34" charset="0"/>
              </a:rPr>
            </a:br>
            <a:endParaRPr lang="en-US" altLang="ja-JP" sz="2400">
              <a:solidFill>
                <a:srgbClr val="7F7F7F"/>
              </a:solidFill>
              <a:latin typeface="Calibri" panose="020F0502020204030204" pitchFamily="34" charset="0"/>
              <a:ea typeface="ＭＳ Ｐゴシック" panose="020B0600070205080204" pitchFamily="50" charset="-128"/>
              <a:cs typeface="Arial" panose="020B0604020202020204" pitchFamily="34" charset="0"/>
              <a:sym typeface="Calibri" panose="020F0502020204030204" pitchFamily="34" charset="0"/>
            </a:endParaRPr>
          </a:p>
        </p:txBody>
      </p:sp>
      <p:sp>
        <p:nvSpPr>
          <p:cNvPr id="60420" name="Shape 89"/>
          <p:cNvSpPr txBox="1">
            <a:spLocks noGrp="1"/>
          </p:cNvSpPr>
          <p:nvPr>
            <p:ph type="subTitle" idx="1"/>
          </p:nvPr>
        </p:nvSpPr>
        <p:spPr>
          <a:xfrm>
            <a:off x="1371600" y="5013325"/>
            <a:ext cx="6400800" cy="1143000"/>
          </a:xfrm>
        </p:spPr>
        <p:txBody>
          <a:bodyPr tIns="45700" bIns="45700"/>
          <a:lstStyle/>
          <a:p>
            <a:pPr eaLnBrk="1" hangingPunct="1">
              <a:lnSpc>
                <a:spcPct val="90000"/>
              </a:lnSpc>
              <a:spcBef>
                <a:spcPct val="0"/>
              </a:spcBef>
              <a:buSzPct val="25000"/>
              <a:buFontTx/>
              <a:buNone/>
            </a:pPr>
            <a:r>
              <a:rPr lang="en-US" altLang="ja-JP" sz="2500" b="1" dirty="0">
                <a:latin typeface="Calibri" panose="020F0502020204030204" pitchFamily="34" charset="0"/>
                <a:ea typeface="ＭＳ Ｐゴシック" panose="020B0600070205080204" pitchFamily="50" charset="-128"/>
                <a:cs typeface="Arial" panose="020B0604020202020204" pitchFamily="34" charset="0"/>
                <a:sym typeface="Calibri" panose="020F0502020204030204" pitchFamily="34" charset="0"/>
              </a:rPr>
              <a:t>HRD</a:t>
            </a:r>
            <a:r>
              <a:rPr lang="ja-JP" altLang="en-US" sz="2500" b="1" dirty="0">
                <a:latin typeface="Calibri" panose="020F0502020204030204" pitchFamily="34" charset="0"/>
                <a:ea typeface="ＭＳ Ｐゴシック" panose="020B0600070205080204" pitchFamily="50" charset="-128"/>
                <a:cs typeface="Arial" panose="020B0604020202020204" pitchFamily="34" charset="0"/>
                <a:sym typeface="Calibri" panose="020F0502020204030204" pitchFamily="34" charset="0"/>
              </a:rPr>
              <a:t>株式会社</a:t>
            </a:r>
            <a:endParaRPr lang="en-US" altLang="ja-JP" sz="1800" dirty="0">
              <a:latin typeface="Calibri" panose="020F0502020204030204" pitchFamily="34" charset="0"/>
              <a:ea typeface="ＭＳ Ｐゴシック" panose="020B0600070205080204" pitchFamily="50" charset="-128"/>
              <a:cs typeface="Arial" panose="020B0604020202020204" pitchFamily="34" charset="0"/>
              <a:sym typeface="Calibri" panose="020F0502020204030204" pitchFamily="34" charset="0"/>
            </a:endParaRPr>
          </a:p>
          <a:p>
            <a:pPr eaLnBrk="1" hangingPunct="1">
              <a:lnSpc>
                <a:spcPct val="119000"/>
              </a:lnSpc>
              <a:spcBef>
                <a:spcPts val="375"/>
              </a:spcBef>
              <a:buSzPct val="25000"/>
              <a:buFontTx/>
              <a:buNone/>
            </a:pPr>
            <a:endParaRPr lang="ja-JP" altLang="en-US" sz="1800" dirty="0">
              <a:latin typeface="Calibri" panose="020F0502020204030204" pitchFamily="34" charset="0"/>
              <a:ea typeface="ＭＳ Ｐゴシック" panose="020B0600070205080204" pitchFamily="50" charset="-128"/>
              <a:cs typeface="Arial" panose="020B0604020202020204" pitchFamily="34" charset="0"/>
              <a:sym typeface="Calibri" panose="020F0502020204030204" pitchFamily="34" charset="0"/>
            </a:endParaRPr>
          </a:p>
          <a:p>
            <a:pPr eaLnBrk="1" hangingPunct="1">
              <a:lnSpc>
                <a:spcPct val="90000"/>
              </a:lnSpc>
              <a:spcBef>
                <a:spcPts val="513"/>
              </a:spcBef>
              <a:buFontTx/>
              <a:buNone/>
            </a:pPr>
            <a:endParaRPr lang="ja-JP" altLang="ja-JP" sz="2500" dirty="0">
              <a:latin typeface="Calibri" panose="020F0502020204030204" pitchFamily="34" charset="0"/>
              <a:ea typeface="ＭＳ Ｐゴシック" panose="020B0600070205080204" pitchFamily="50" charset="-128"/>
              <a:cs typeface="Arial" panose="020B0604020202020204" pitchFamily="34" charset="0"/>
              <a:sym typeface="Calibri" panose="020F0502020204030204" pitchFamily="34" charset="0"/>
            </a:endParaRPr>
          </a:p>
        </p:txBody>
      </p:sp>
      <p:sp>
        <p:nvSpPr>
          <p:cNvPr id="60421" name="Shape 90"/>
          <p:cNvSpPr>
            <a:spLocks noChangeArrowheads="1"/>
          </p:cNvSpPr>
          <p:nvPr/>
        </p:nvSpPr>
        <p:spPr bwMode="auto">
          <a:xfrm>
            <a:off x="4392613" y="4797425"/>
            <a:ext cx="358775" cy="36513"/>
          </a:xfrm>
          <a:prstGeom prst="rect">
            <a:avLst/>
          </a:prstGeom>
          <a:solidFill>
            <a:srgbClr val="4CB8C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kumimoji="0" lang="ja-JP" altLang="ja-JP">
              <a:solidFill>
                <a:srgbClr val="FFFFFF"/>
              </a:solidFill>
              <a:latin typeface="Calibri" panose="020F0502020204030204" pitchFamily="34" charset="0"/>
              <a:sym typeface="Calibri" panose="020F0502020204030204" pitchFamily="34" charset="0"/>
            </a:endParaRPr>
          </a:p>
        </p:txBody>
      </p:sp>
      <p:sp>
        <p:nvSpPr>
          <p:cNvPr id="2" name="フッター プレースホルダー 1">
            <a:extLst>
              <a:ext uri="{FF2B5EF4-FFF2-40B4-BE49-F238E27FC236}">
                <a16:creationId xmlns:a16="http://schemas.microsoft.com/office/drawing/2014/main" id="{63D9E817-3754-7D9B-FC8B-51DCF130217D}"/>
              </a:ext>
            </a:extLst>
          </p:cNvPr>
          <p:cNvSpPr>
            <a:spLocks noGrp="1"/>
          </p:cNvSpPr>
          <p:nvPr>
            <p:ph type="ftr" idx="11"/>
          </p:nvPr>
        </p:nvSpPr>
        <p:spPr>
          <a:xfrm>
            <a:off x="2861388" y="6356350"/>
            <a:ext cx="3780000" cy="365125"/>
          </a:xfrm>
        </p:spPr>
        <p:txBody>
          <a:bodyPr/>
          <a:lstStyle/>
          <a:p>
            <a:pPr>
              <a:defRPr/>
            </a:pPr>
            <a:r>
              <a:rPr lang="en-US" altLang="ja-JP" sz="1000" dirty="0"/>
              <a:t>Copyright©️ 2023 HRD, Inc. All Rights Reserved. Strictly Confidential.</a:t>
            </a:r>
            <a:endParaRPr lang="ja-JP" altLang="ja-JP" sz="1000" dirty="0"/>
          </a:p>
        </p:txBody>
      </p:sp>
      <p:sp>
        <p:nvSpPr>
          <p:cNvPr id="3" name="スライド番号プレースホルダー 2">
            <a:extLst>
              <a:ext uri="{FF2B5EF4-FFF2-40B4-BE49-F238E27FC236}">
                <a16:creationId xmlns:a16="http://schemas.microsoft.com/office/drawing/2014/main" id="{B65C5CC3-42A0-C5A2-8A82-3458964A89AB}"/>
              </a:ext>
            </a:extLst>
          </p:cNvPr>
          <p:cNvSpPr>
            <a:spLocks noGrp="1"/>
          </p:cNvSpPr>
          <p:nvPr>
            <p:ph type="sldNum" idx="12"/>
          </p:nvPr>
        </p:nvSpPr>
        <p:spPr/>
        <p:txBody>
          <a:bodyPr/>
          <a:lstStyle/>
          <a:p>
            <a:pPr>
              <a:defRPr/>
            </a:pPr>
            <a:fld id="{05E24CF6-D782-4256-AF94-C385532C14F6}" type="slidenum">
              <a:rPr lang="en-US" altLang="ja-JP" smtClean="0"/>
              <a:pPr>
                <a:defRPr/>
              </a:pPr>
              <a:t>1</a:t>
            </a:fld>
            <a:endParaRPr lang="en-US" altLang="ja-JP"/>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hape 187"/>
          <p:cNvSpPr>
            <a:spLocks noChangeArrowheads="1"/>
          </p:cNvSpPr>
          <p:nvPr/>
        </p:nvSpPr>
        <p:spPr bwMode="auto">
          <a:xfrm>
            <a:off x="0" y="1752600"/>
            <a:ext cx="9180513" cy="3962400"/>
          </a:xfrm>
          <a:prstGeom prst="rect">
            <a:avLst/>
          </a:prstGeom>
          <a:solidFill>
            <a:srgbClr val="3BA3AB">
              <a:alpha val="1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ja-JP" altLang="ja-JP" sz="1800">
              <a:solidFill>
                <a:srgbClr val="FFFFFF"/>
              </a:solidFill>
              <a:sym typeface="Calibri" panose="020F0502020204030204" pitchFamily="34" charset="0"/>
            </a:endParaRPr>
          </a:p>
        </p:txBody>
      </p:sp>
      <p:sp>
        <p:nvSpPr>
          <p:cNvPr id="9" name="TextBox 16"/>
          <p:cNvSpPr txBox="1">
            <a:spLocks noChangeArrowheads="1"/>
          </p:cNvSpPr>
          <p:nvPr/>
        </p:nvSpPr>
        <p:spPr bwMode="auto">
          <a:xfrm>
            <a:off x="169863" y="1371600"/>
            <a:ext cx="8856662"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500">
                <a:solidFill>
                  <a:srgbClr val="1F474F"/>
                </a:solidFill>
                <a:latin typeface="Arial" pitchFamily="34" charset="0"/>
              </a:defRPr>
            </a:lvl1pPr>
            <a:lvl2pPr marL="742950" indent="-285750">
              <a:spcBef>
                <a:spcPct val="20000"/>
              </a:spcBef>
              <a:buChar char="–"/>
              <a:defRPr sz="2200">
                <a:solidFill>
                  <a:srgbClr val="1F474F"/>
                </a:solidFill>
                <a:latin typeface="Arial" pitchFamily="34" charset="0"/>
              </a:defRPr>
            </a:lvl2pPr>
            <a:lvl3pPr marL="1143000" indent="-228600">
              <a:spcBef>
                <a:spcPct val="20000"/>
              </a:spcBef>
              <a:buChar char="•"/>
              <a:defRPr sz="2200">
                <a:solidFill>
                  <a:srgbClr val="1F474F"/>
                </a:solidFill>
                <a:latin typeface="Arial" pitchFamily="34" charset="0"/>
              </a:defRPr>
            </a:lvl3pPr>
            <a:lvl4pPr marL="1600200" indent="-228600">
              <a:spcBef>
                <a:spcPct val="20000"/>
              </a:spcBef>
              <a:buChar char="–"/>
              <a:defRPr sz="1900">
                <a:solidFill>
                  <a:srgbClr val="1F474F"/>
                </a:solidFill>
                <a:latin typeface="Arial" pitchFamily="34" charset="0"/>
              </a:defRPr>
            </a:lvl4pPr>
            <a:lvl5pPr marL="2057400" indent="-228600">
              <a:spcBef>
                <a:spcPct val="20000"/>
              </a:spcBef>
              <a:buChar char="»"/>
              <a:defRPr sz="1600">
                <a:solidFill>
                  <a:srgbClr val="1F474F"/>
                </a:solidFill>
                <a:latin typeface="Arial" pitchFamily="34" charset="0"/>
              </a:defRPr>
            </a:lvl5pPr>
            <a:lvl6pPr marL="2514600" indent="-228600" eaLnBrk="0" fontAlgn="base" hangingPunct="0">
              <a:spcBef>
                <a:spcPct val="20000"/>
              </a:spcBef>
              <a:spcAft>
                <a:spcPct val="0"/>
              </a:spcAft>
              <a:buChar char="»"/>
              <a:defRPr sz="1600">
                <a:solidFill>
                  <a:srgbClr val="1F474F"/>
                </a:solidFill>
                <a:latin typeface="Arial" pitchFamily="34" charset="0"/>
              </a:defRPr>
            </a:lvl6pPr>
            <a:lvl7pPr marL="2971800" indent="-228600" eaLnBrk="0" fontAlgn="base" hangingPunct="0">
              <a:spcBef>
                <a:spcPct val="20000"/>
              </a:spcBef>
              <a:spcAft>
                <a:spcPct val="0"/>
              </a:spcAft>
              <a:buChar char="»"/>
              <a:defRPr sz="1600">
                <a:solidFill>
                  <a:srgbClr val="1F474F"/>
                </a:solidFill>
                <a:latin typeface="Arial" pitchFamily="34" charset="0"/>
              </a:defRPr>
            </a:lvl7pPr>
            <a:lvl8pPr marL="3429000" indent="-228600" eaLnBrk="0" fontAlgn="base" hangingPunct="0">
              <a:spcBef>
                <a:spcPct val="20000"/>
              </a:spcBef>
              <a:spcAft>
                <a:spcPct val="0"/>
              </a:spcAft>
              <a:buChar char="»"/>
              <a:defRPr sz="1600">
                <a:solidFill>
                  <a:srgbClr val="1F474F"/>
                </a:solidFill>
                <a:latin typeface="Arial" pitchFamily="34" charset="0"/>
              </a:defRPr>
            </a:lvl8pPr>
            <a:lvl9pPr marL="3886200" indent="-228600" eaLnBrk="0" fontAlgn="base" hangingPunct="0">
              <a:spcBef>
                <a:spcPct val="20000"/>
              </a:spcBef>
              <a:spcAft>
                <a:spcPct val="0"/>
              </a:spcAft>
              <a:buChar char="»"/>
              <a:defRPr sz="1600">
                <a:solidFill>
                  <a:srgbClr val="1F474F"/>
                </a:solidFill>
                <a:latin typeface="Arial" pitchFamily="34" charset="0"/>
              </a:defRPr>
            </a:lvl9pPr>
          </a:lstStyle>
          <a:p>
            <a:pPr eaLnBrk="1" fontAlgn="auto" hangingPunct="1">
              <a:spcBef>
                <a:spcPct val="0"/>
              </a:spcBef>
              <a:spcAft>
                <a:spcPts val="0"/>
              </a:spcAft>
              <a:buFontTx/>
              <a:buNone/>
              <a:defRPr/>
            </a:pPr>
            <a:endParaRPr kumimoji="0" lang="en-US" altLang="ja-JP" sz="1800" b="1" kern="0" dirty="0">
              <a:solidFill>
                <a:srgbClr val="000000"/>
              </a:solidFill>
              <a:latin typeface="Meiryo UI" pitchFamily="50" charset="-128"/>
              <a:ea typeface="Meiryo UI" pitchFamily="50" charset="-128"/>
              <a:cs typeface="Meiryo UI" pitchFamily="50" charset="-128"/>
              <a:sym typeface="Arial"/>
              <a:rtl val="0"/>
            </a:endParaRPr>
          </a:p>
          <a:p>
            <a:pPr eaLnBrk="1" fontAlgn="auto" hangingPunct="1">
              <a:spcBef>
                <a:spcPct val="0"/>
              </a:spcBef>
              <a:spcAft>
                <a:spcPts val="0"/>
              </a:spcAft>
              <a:buFontTx/>
              <a:buNone/>
              <a:defRPr/>
            </a:pPr>
            <a:endParaRPr kumimoji="0" lang="en-US" altLang="ja-JP" sz="1800" b="1" kern="0" dirty="0">
              <a:solidFill>
                <a:srgbClr val="000000"/>
              </a:solidFill>
              <a:latin typeface="Meiryo UI" pitchFamily="50" charset="-128"/>
              <a:ea typeface="Meiryo UI" pitchFamily="50" charset="-128"/>
              <a:cs typeface="Meiryo UI" pitchFamily="50" charset="-128"/>
              <a:sym typeface="Arial"/>
              <a:rtl val="0"/>
            </a:endParaRPr>
          </a:p>
          <a:p>
            <a:pPr eaLnBrk="1" fontAlgn="auto" hangingPunct="1">
              <a:spcBef>
                <a:spcPct val="0"/>
              </a:spcBef>
              <a:spcAft>
                <a:spcPts val="0"/>
              </a:spcAft>
              <a:buFontTx/>
              <a:buNone/>
              <a:defRPr/>
            </a:pPr>
            <a:r>
              <a:rPr kumimoji="0" lang="ja-JP" altLang="en-US" sz="1800" b="1" kern="0" dirty="0">
                <a:solidFill>
                  <a:srgbClr val="000000"/>
                </a:solidFill>
                <a:latin typeface="Meiryo UI" pitchFamily="50" charset="-128"/>
                <a:ea typeface="Meiryo UI" pitchFamily="50" charset="-128"/>
                <a:cs typeface="Meiryo UI" pitchFamily="50" charset="-128"/>
                <a:sym typeface="Arial"/>
                <a:rtl val="0"/>
              </a:rPr>
              <a:t>　 ・　</a:t>
            </a:r>
            <a:r>
              <a:rPr kumimoji="0" lang="ja-JP" altLang="en-US" sz="2400" kern="0" dirty="0">
                <a:solidFill>
                  <a:srgbClr val="000000"/>
                </a:solidFill>
                <a:latin typeface="Meiryo UI" pitchFamily="50" charset="-128"/>
                <a:ea typeface="Meiryo UI" pitchFamily="50" charset="-128"/>
                <a:cs typeface="Meiryo UI" pitchFamily="50" charset="-128"/>
                <a:sym typeface="Arial"/>
                <a:rtl val="0"/>
              </a:rPr>
              <a:t>課題背景</a:t>
            </a:r>
            <a:r>
              <a:rPr kumimoji="0" lang="en-US" altLang="ja-JP" sz="2400" kern="0" dirty="0">
                <a:solidFill>
                  <a:srgbClr val="000000"/>
                </a:solidFill>
                <a:latin typeface="Meiryo UI" pitchFamily="50" charset="-128"/>
                <a:ea typeface="Meiryo UI" pitchFamily="50" charset="-128"/>
                <a:cs typeface="Meiryo UI" pitchFamily="50" charset="-128"/>
                <a:sym typeface="Arial"/>
                <a:rtl val="0"/>
              </a:rPr>
              <a:t>/</a:t>
            </a:r>
            <a:r>
              <a:rPr kumimoji="0" lang="ja-JP" altLang="en-US" sz="2400" kern="0" dirty="0">
                <a:solidFill>
                  <a:srgbClr val="000000"/>
                </a:solidFill>
                <a:latin typeface="Meiryo UI" pitchFamily="50" charset="-128"/>
                <a:ea typeface="Meiryo UI" pitchFamily="50" charset="-128"/>
                <a:cs typeface="Meiryo UI" pitchFamily="50" charset="-128"/>
                <a:sym typeface="Arial"/>
                <a:rtl val="0"/>
              </a:rPr>
              <a:t>前回のヒアリング内容</a:t>
            </a:r>
            <a:endParaRPr kumimoji="0" lang="en-US" altLang="ja-JP" sz="2400" kern="0" dirty="0">
              <a:solidFill>
                <a:srgbClr val="000000"/>
              </a:solidFill>
              <a:latin typeface="Meiryo UI" pitchFamily="50" charset="-128"/>
              <a:ea typeface="Meiryo UI" pitchFamily="50" charset="-128"/>
              <a:cs typeface="Meiryo UI" pitchFamily="50" charset="-128"/>
              <a:sym typeface="Arial"/>
              <a:rtl val="0"/>
            </a:endParaRPr>
          </a:p>
          <a:p>
            <a:pPr eaLnBrk="1" fontAlgn="auto" hangingPunct="1">
              <a:spcBef>
                <a:spcPct val="0"/>
              </a:spcBef>
              <a:spcAft>
                <a:spcPts val="0"/>
              </a:spcAft>
              <a:buFontTx/>
              <a:buNone/>
              <a:defRPr/>
            </a:pPr>
            <a:r>
              <a:rPr kumimoji="0" lang="ja-JP" altLang="en-US" sz="2400" kern="0" dirty="0">
                <a:solidFill>
                  <a:srgbClr val="000000"/>
                </a:solidFill>
                <a:latin typeface="Meiryo UI" pitchFamily="50" charset="-128"/>
                <a:ea typeface="Meiryo UI" pitchFamily="50" charset="-128"/>
                <a:cs typeface="Meiryo UI" pitchFamily="50" charset="-128"/>
                <a:sym typeface="Arial"/>
                <a:rtl val="0"/>
              </a:rPr>
              <a:t>　　　　　　　　　　　　　</a:t>
            </a:r>
            <a:endParaRPr kumimoji="0" lang="en-US" altLang="ja-JP" sz="2400" kern="0" dirty="0">
              <a:solidFill>
                <a:srgbClr val="000000"/>
              </a:solidFill>
              <a:latin typeface="Meiryo UI" pitchFamily="50" charset="-128"/>
              <a:ea typeface="Meiryo UI" pitchFamily="50" charset="-128"/>
              <a:cs typeface="Meiryo UI" pitchFamily="50" charset="-128"/>
              <a:sym typeface="Arial"/>
              <a:rtl val="0"/>
            </a:endParaRPr>
          </a:p>
          <a:p>
            <a:pPr eaLnBrk="1" fontAlgn="auto" hangingPunct="1">
              <a:spcBef>
                <a:spcPct val="0"/>
              </a:spcBef>
              <a:spcAft>
                <a:spcPts val="0"/>
              </a:spcAft>
              <a:buFontTx/>
              <a:buNone/>
              <a:defRPr/>
            </a:pPr>
            <a:r>
              <a:rPr kumimoji="0" lang="ja-JP" altLang="en-US" sz="2400" kern="0" dirty="0">
                <a:solidFill>
                  <a:srgbClr val="000000"/>
                </a:solidFill>
                <a:latin typeface="Meiryo UI" pitchFamily="50" charset="-128"/>
                <a:ea typeface="Meiryo UI" pitchFamily="50" charset="-128"/>
                <a:cs typeface="Meiryo UI" pitchFamily="50" charset="-128"/>
                <a:sym typeface="Arial"/>
                <a:rtl val="0"/>
              </a:rPr>
              <a:t>　・　ソリューションイメージ</a:t>
            </a:r>
            <a:endParaRPr kumimoji="0" lang="en-US" altLang="ja-JP" sz="2400" kern="0" dirty="0">
              <a:solidFill>
                <a:srgbClr val="000000"/>
              </a:solidFill>
              <a:latin typeface="Meiryo UI" pitchFamily="50" charset="-128"/>
              <a:ea typeface="Meiryo UI" pitchFamily="50" charset="-128"/>
              <a:cs typeface="Meiryo UI" pitchFamily="50" charset="-128"/>
              <a:sym typeface="Arial"/>
              <a:rtl val="0"/>
            </a:endParaRPr>
          </a:p>
          <a:p>
            <a:pPr eaLnBrk="1" fontAlgn="auto" hangingPunct="1">
              <a:spcBef>
                <a:spcPct val="0"/>
              </a:spcBef>
              <a:spcAft>
                <a:spcPts val="0"/>
              </a:spcAft>
              <a:buFontTx/>
              <a:buNone/>
              <a:defRPr/>
            </a:pPr>
            <a:endParaRPr kumimoji="0" lang="en-US" altLang="ja-JP" sz="2400" kern="0" dirty="0">
              <a:solidFill>
                <a:srgbClr val="000000"/>
              </a:solidFill>
              <a:latin typeface="Meiryo UI" pitchFamily="50" charset="-128"/>
              <a:ea typeface="Meiryo UI" pitchFamily="50" charset="-128"/>
              <a:cs typeface="Meiryo UI" pitchFamily="50" charset="-128"/>
              <a:sym typeface="Arial"/>
              <a:rtl val="0"/>
            </a:endParaRPr>
          </a:p>
          <a:p>
            <a:pPr eaLnBrk="1" fontAlgn="auto" hangingPunct="1">
              <a:spcBef>
                <a:spcPct val="0"/>
              </a:spcBef>
              <a:spcAft>
                <a:spcPts val="0"/>
              </a:spcAft>
              <a:buFontTx/>
              <a:buNone/>
              <a:defRPr/>
            </a:pPr>
            <a:r>
              <a:rPr kumimoji="0" lang="ja-JP" altLang="en-US" sz="2400" kern="0" dirty="0">
                <a:solidFill>
                  <a:srgbClr val="000000"/>
                </a:solidFill>
                <a:latin typeface="Meiryo UI" pitchFamily="50" charset="-128"/>
                <a:ea typeface="Meiryo UI" pitchFamily="50" charset="-128"/>
                <a:cs typeface="Meiryo UI" pitchFamily="50" charset="-128"/>
                <a:sym typeface="Arial"/>
                <a:rtl val="0"/>
              </a:rPr>
              <a:t>　・　プロジェクト概要</a:t>
            </a:r>
            <a:endParaRPr kumimoji="0" lang="en-US" altLang="ja-JP" sz="2400" kern="0" dirty="0">
              <a:solidFill>
                <a:srgbClr val="000000"/>
              </a:solidFill>
              <a:latin typeface="Meiryo UI" pitchFamily="50" charset="-128"/>
              <a:ea typeface="Meiryo UI" pitchFamily="50" charset="-128"/>
              <a:cs typeface="Meiryo UI" pitchFamily="50" charset="-128"/>
              <a:sym typeface="Arial"/>
              <a:rtl val="0"/>
            </a:endParaRPr>
          </a:p>
          <a:p>
            <a:pPr eaLnBrk="1" fontAlgn="auto" hangingPunct="1">
              <a:spcBef>
                <a:spcPct val="0"/>
              </a:spcBef>
              <a:spcAft>
                <a:spcPts val="0"/>
              </a:spcAft>
              <a:buFontTx/>
              <a:buNone/>
              <a:defRPr/>
            </a:pPr>
            <a:endParaRPr kumimoji="0" lang="en-US" altLang="ja-JP" sz="2400" kern="0" dirty="0">
              <a:solidFill>
                <a:srgbClr val="000000"/>
              </a:solidFill>
              <a:latin typeface="Meiryo UI" pitchFamily="50" charset="-128"/>
              <a:ea typeface="Meiryo UI" pitchFamily="50" charset="-128"/>
              <a:cs typeface="Meiryo UI" pitchFamily="50" charset="-128"/>
              <a:sym typeface="Arial"/>
              <a:rtl val="0"/>
            </a:endParaRPr>
          </a:p>
          <a:p>
            <a:pPr eaLnBrk="1" fontAlgn="auto" hangingPunct="1">
              <a:spcBef>
                <a:spcPct val="0"/>
              </a:spcBef>
              <a:spcAft>
                <a:spcPts val="0"/>
              </a:spcAft>
              <a:buFontTx/>
              <a:buNone/>
              <a:defRPr/>
            </a:pPr>
            <a:r>
              <a:rPr kumimoji="0" lang="ja-JP" altLang="en-US" sz="2400" kern="0" dirty="0">
                <a:solidFill>
                  <a:srgbClr val="000000"/>
                </a:solidFill>
                <a:latin typeface="Meiryo UI" pitchFamily="50" charset="-128"/>
                <a:ea typeface="Meiryo UI" pitchFamily="50" charset="-128"/>
                <a:cs typeface="Meiryo UI" pitchFamily="50" charset="-128"/>
                <a:sym typeface="Arial"/>
                <a:rtl val="0"/>
              </a:rPr>
              <a:t>　・　成果物イメージ</a:t>
            </a:r>
            <a:endParaRPr kumimoji="0" lang="en-US" altLang="ja-JP" sz="2400" kern="0" dirty="0">
              <a:solidFill>
                <a:srgbClr val="000000"/>
              </a:solidFill>
              <a:latin typeface="Meiryo UI" pitchFamily="50" charset="-128"/>
              <a:ea typeface="Meiryo UI" pitchFamily="50" charset="-128"/>
              <a:cs typeface="Meiryo UI" pitchFamily="50" charset="-128"/>
              <a:sym typeface="Arial"/>
              <a:rtl val="0"/>
            </a:endParaRPr>
          </a:p>
          <a:p>
            <a:pPr eaLnBrk="1" fontAlgn="auto" hangingPunct="1">
              <a:spcBef>
                <a:spcPct val="0"/>
              </a:spcBef>
              <a:spcAft>
                <a:spcPts val="0"/>
              </a:spcAft>
              <a:buFontTx/>
              <a:buNone/>
              <a:defRPr/>
            </a:pPr>
            <a:endParaRPr kumimoji="0" lang="en-US" altLang="ja-JP" sz="2400" kern="0" dirty="0">
              <a:solidFill>
                <a:srgbClr val="000000"/>
              </a:solidFill>
              <a:latin typeface="Meiryo UI" pitchFamily="50" charset="-128"/>
              <a:ea typeface="Meiryo UI" pitchFamily="50" charset="-128"/>
              <a:cs typeface="Meiryo UI" pitchFamily="50" charset="-128"/>
              <a:sym typeface="Arial"/>
              <a:rtl val="0"/>
            </a:endParaRPr>
          </a:p>
          <a:p>
            <a:pPr eaLnBrk="1" fontAlgn="auto" hangingPunct="1">
              <a:spcBef>
                <a:spcPct val="0"/>
              </a:spcBef>
              <a:spcAft>
                <a:spcPts val="0"/>
              </a:spcAft>
              <a:buFontTx/>
              <a:buNone/>
              <a:defRPr/>
            </a:pPr>
            <a:r>
              <a:rPr kumimoji="0" lang="ja-JP" altLang="en-US" sz="2400" kern="0" dirty="0">
                <a:solidFill>
                  <a:srgbClr val="000000"/>
                </a:solidFill>
                <a:latin typeface="Meiryo UI" pitchFamily="50" charset="-128"/>
                <a:ea typeface="Meiryo UI" pitchFamily="50" charset="-128"/>
                <a:cs typeface="Meiryo UI" pitchFamily="50" charset="-128"/>
                <a:sym typeface="Arial"/>
                <a:rtl val="0"/>
              </a:rPr>
              <a:t>　・　導入事例</a:t>
            </a:r>
            <a:endParaRPr kumimoji="0" lang="en-US" altLang="ja-JP" sz="2400" kern="0" dirty="0">
              <a:solidFill>
                <a:srgbClr val="000000"/>
              </a:solidFill>
              <a:latin typeface="Meiryo UI" pitchFamily="50" charset="-128"/>
              <a:ea typeface="Meiryo UI" pitchFamily="50" charset="-128"/>
              <a:cs typeface="Meiryo UI" pitchFamily="50" charset="-128"/>
              <a:sym typeface="Arial"/>
              <a:rtl val="0"/>
            </a:endParaRPr>
          </a:p>
        </p:txBody>
      </p:sp>
      <p:sp>
        <p:nvSpPr>
          <p:cNvPr id="62468" name="Shape 219"/>
          <p:cNvSpPr txBox="1">
            <a:spLocks noChangeArrowheads="1"/>
          </p:cNvSpPr>
          <p:nvPr/>
        </p:nvSpPr>
        <p:spPr bwMode="auto">
          <a:xfrm>
            <a:off x="250825" y="381000"/>
            <a:ext cx="535463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SzPct val="25000"/>
              <a:buFontTx/>
              <a:buNone/>
            </a:pPr>
            <a:r>
              <a:rPr kumimoji="0" lang="ja-JP" altLang="en-US" sz="2400">
                <a:solidFill>
                  <a:srgbClr val="3BA3AB"/>
                </a:solidFill>
                <a:sym typeface="Calibri" panose="020F0502020204030204" pitchFamily="34" charset="0"/>
              </a:rPr>
              <a:t> </a:t>
            </a:r>
            <a:r>
              <a:rPr kumimoji="0" lang="ja-JP" altLang="en-US" sz="2800">
                <a:solidFill>
                  <a:srgbClr val="3BA3AB"/>
                </a:solidFill>
                <a:sym typeface="Calibri" panose="020F0502020204030204" pitchFamily="34" charset="0"/>
              </a:rPr>
              <a:t>○　</a:t>
            </a:r>
            <a:r>
              <a:rPr kumimoji="0" lang="ja-JP" altLang="en-US" sz="2800" b="1">
                <a:solidFill>
                  <a:srgbClr val="3BA3AB"/>
                </a:solidFill>
                <a:latin typeface="Meiryo UI" panose="020B0604030504040204" pitchFamily="50" charset="-128"/>
                <a:ea typeface="Meiryo UI" panose="020B0604030504040204" pitchFamily="50" charset="-128"/>
                <a:sym typeface="Calibri" panose="020F0502020204030204" pitchFamily="34" charset="0"/>
              </a:rPr>
              <a:t>アジェンダ</a:t>
            </a:r>
            <a:endParaRPr kumimoji="0" lang="en-US" altLang="ja-JP" sz="2000" b="1">
              <a:solidFill>
                <a:srgbClr val="595959"/>
              </a:solidFill>
              <a:sym typeface="Calibri" panose="020F0502020204030204" pitchFamily="34" charset="0"/>
            </a:endParaRPr>
          </a:p>
        </p:txBody>
      </p:sp>
      <p:sp>
        <p:nvSpPr>
          <p:cNvPr id="3" name="スライド番号プレースホルダー 2">
            <a:extLst>
              <a:ext uri="{FF2B5EF4-FFF2-40B4-BE49-F238E27FC236}">
                <a16:creationId xmlns:a16="http://schemas.microsoft.com/office/drawing/2014/main" id="{FB2896DE-1684-C4AD-878F-19B5109C0D27}"/>
              </a:ext>
            </a:extLst>
          </p:cNvPr>
          <p:cNvSpPr>
            <a:spLocks noGrp="1"/>
          </p:cNvSpPr>
          <p:nvPr>
            <p:ph type="sldNum" sz="quarter" idx="12"/>
          </p:nvPr>
        </p:nvSpPr>
        <p:spPr/>
        <p:txBody>
          <a:bodyPr/>
          <a:lstStyle/>
          <a:p>
            <a:pPr>
              <a:defRPr/>
            </a:pPr>
            <a:fld id="{732161A5-6DAD-4CC4-A8D6-E97F7DD62E8D}" type="slidenum">
              <a:rPr lang="en-US" altLang="ja-JP" smtClean="0"/>
              <a:pPr>
                <a:defRPr/>
              </a:pPr>
              <a:t>2</a:t>
            </a:fld>
            <a:endParaRPr lang="en-US" altLang="ja-JP"/>
          </a:p>
        </p:txBody>
      </p:sp>
      <p:sp>
        <p:nvSpPr>
          <p:cNvPr id="4" name="フッター プレースホルダー 1">
            <a:extLst>
              <a:ext uri="{FF2B5EF4-FFF2-40B4-BE49-F238E27FC236}">
                <a16:creationId xmlns:a16="http://schemas.microsoft.com/office/drawing/2014/main" id="{DDB59C9F-E64B-89DC-1706-E1F34FF74AA7}"/>
              </a:ext>
            </a:extLst>
          </p:cNvPr>
          <p:cNvSpPr>
            <a:spLocks noGrp="1"/>
          </p:cNvSpPr>
          <p:nvPr>
            <p:ph type="ftr" idx="11"/>
          </p:nvPr>
        </p:nvSpPr>
        <p:spPr>
          <a:xfrm>
            <a:off x="2861388" y="6356350"/>
            <a:ext cx="3780000" cy="365125"/>
          </a:xfrm>
        </p:spPr>
        <p:txBody>
          <a:bodyPr/>
          <a:lstStyle/>
          <a:p>
            <a:pPr>
              <a:defRPr/>
            </a:pPr>
            <a:r>
              <a:rPr lang="en-US" altLang="ja-JP" sz="1000" dirty="0"/>
              <a:t>Copyright©️ 2023 HRD, Inc. All Rights Reserved. Strictly Confidential.</a:t>
            </a:r>
            <a:endParaRPr lang="ja-JP" altLang="ja-JP" sz="1000" dirty="0"/>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hape 219"/>
          <p:cNvSpPr txBox="1">
            <a:spLocks noChangeArrowheads="1"/>
          </p:cNvSpPr>
          <p:nvPr/>
        </p:nvSpPr>
        <p:spPr bwMode="auto">
          <a:xfrm>
            <a:off x="290513" y="158750"/>
            <a:ext cx="7958137"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25000"/>
            </a:pPr>
            <a:r>
              <a:rPr kumimoji="0" lang="ja-JP" altLang="en-US" sz="2000" b="1">
                <a:solidFill>
                  <a:srgbClr val="3BA3AB"/>
                </a:solidFill>
                <a:latin typeface="Calibri" panose="020F0502020204030204" pitchFamily="34" charset="0"/>
                <a:sym typeface="Calibri" panose="020F0502020204030204" pitchFamily="34" charset="0"/>
              </a:rPr>
              <a:t>○ </a:t>
            </a:r>
            <a:r>
              <a:rPr kumimoji="0" lang="ja-JP" altLang="en-US" sz="2000">
                <a:solidFill>
                  <a:srgbClr val="3BA3AB"/>
                </a:solidFill>
                <a:latin typeface="Meiryo UI" panose="020B0604030504040204" pitchFamily="50" charset="-128"/>
                <a:ea typeface="Meiryo UI" panose="020B0604030504040204" pitchFamily="50" charset="-128"/>
                <a:sym typeface="Calibri" panose="020F0502020204030204" pitchFamily="34" charset="0"/>
              </a:rPr>
              <a:t>課題背景　</a:t>
            </a:r>
            <a:r>
              <a:rPr kumimoji="0" lang="ja-JP" altLang="en-US" sz="2000">
                <a:solidFill>
                  <a:srgbClr val="595959"/>
                </a:solidFill>
                <a:latin typeface="Meiryo UI" panose="020B0604030504040204" pitchFamily="50" charset="-128"/>
                <a:ea typeface="Meiryo UI" panose="020B0604030504040204" pitchFamily="50" charset="-128"/>
                <a:sym typeface="Calibri" panose="020F0502020204030204" pitchFamily="34" charset="0"/>
              </a:rPr>
              <a:t>前回のヒアリング内容</a:t>
            </a:r>
            <a:endParaRPr kumimoji="0" lang="en-US" altLang="ja-JP" sz="2000">
              <a:solidFill>
                <a:srgbClr val="4CB8C1"/>
              </a:solidFill>
              <a:latin typeface="Meiryo UI" panose="020B0604030504040204" pitchFamily="50" charset="-128"/>
              <a:ea typeface="Meiryo UI" panose="020B0604030504040204" pitchFamily="50" charset="-128"/>
              <a:sym typeface="Arial" panose="020B0604020202020204" pitchFamily="34" charset="0"/>
            </a:endParaRPr>
          </a:p>
          <a:p>
            <a:pPr eaLnBrk="1" hangingPunct="1">
              <a:buSzPct val="25000"/>
            </a:pPr>
            <a:endParaRPr kumimoji="0" lang="en-US" altLang="ja-JP" sz="2800" b="1">
              <a:solidFill>
                <a:srgbClr val="595959"/>
              </a:solidFill>
              <a:latin typeface="Calibri" panose="020F0502020204030204" pitchFamily="34" charset="0"/>
              <a:sym typeface="Calibri" panose="020F0502020204030204" pitchFamily="34" charset="0"/>
            </a:endParaRPr>
          </a:p>
        </p:txBody>
      </p:sp>
      <p:sp>
        <p:nvSpPr>
          <p:cNvPr id="64515" name="Shape 203"/>
          <p:cNvSpPr txBox="1">
            <a:spLocks noChangeArrowheads="1"/>
          </p:cNvSpPr>
          <p:nvPr/>
        </p:nvSpPr>
        <p:spPr bwMode="auto">
          <a:xfrm>
            <a:off x="325438" y="508000"/>
            <a:ext cx="84359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115000"/>
              </a:lnSpc>
              <a:buSzPct val="46000"/>
            </a:pPr>
            <a:r>
              <a:rPr kumimoji="0" lang="ja-JP" altLang="en-US" sz="2400" b="1">
                <a:solidFill>
                  <a:srgbClr val="595959"/>
                </a:solidFill>
                <a:latin typeface="Calibri" panose="020F0502020204030204" pitchFamily="34" charset="0"/>
                <a:sym typeface="Calibri" panose="020F0502020204030204" pitchFamily="34" charset="0"/>
              </a:rPr>
              <a:t>客観性を欠いた営業マネジャー登用の意思決定</a:t>
            </a:r>
          </a:p>
        </p:txBody>
      </p:sp>
      <p:grpSp>
        <p:nvGrpSpPr>
          <p:cNvPr id="64516" name="グループ化 2"/>
          <p:cNvGrpSpPr>
            <a:grpSpLocks/>
          </p:cNvGrpSpPr>
          <p:nvPr/>
        </p:nvGrpSpPr>
        <p:grpSpPr bwMode="auto">
          <a:xfrm>
            <a:off x="76200" y="4724400"/>
            <a:ext cx="4313238" cy="1914525"/>
            <a:chOff x="534843" y="4499268"/>
            <a:chExt cx="3509248" cy="2189887"/>
          </a:xfrm>
        </p:grpSpPr>
        <p:sp>
          <p:nvSpPr>
            <p:cNvPr id="9" name="Shape 330"/>
            <p:cNvSpPr/>
            <p:nvPr/>
          </p:nvSpPr>
          <p:spPr>
            <a:xfrm>
              <a:off x="541301" y="4936883"/>
              <a:ext cx="3502790" cy="1752272"/>
            </a:xfrm>
            <a:prstGeom prst="rect">
              <a:avLst/>
            </a:prstGeom>
            <a:solidFill>
              <a:schemeClr val="lt1"/>
            </a:solidFill>
            <a:ln w="12700" cap="flat" cmpd="sng">
              <a:solidFill>
                <a:srgbClr val="4CB8C1"/>
              </a:solidFill>
              <a:prstDash val="solid"/>
              <a:round/>
              <a:headEnd type="none" w="med" len="med"/>
              <a:tailEnd type="none" w="med" len="med"/>
            </a:ln>
          </p:spPr>
          <p:txBody>
            <a:bodyPr lIns="91425" tIns="45700" rIns="91425" bIns="457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buFont typeface="Wingdings" panose="05000000000000000000" pitchFamily="2" charset="2"/>
                <a:buChar char="Ø"/>
                <a:defRPr/>
              </a:pPr>
              <a:endParaRPr kumimoji="0" lang="en-US" altLang="ja-JP" dirty="0">
                <a:latin typeface="Calibri" panose="020F0502020204030204" pitchFamily="34" charset="0"/>
                <a:sym typeface="Calibri" panose="020F0502020204030204" pitchFamily="34" charset="0"/>
              </a:endParaRPr>
            </a:p>
            <a:p>
              <a:pPr marL="285750" indent="-285750" eaLnBrk="1" hangingPunct="1">
                <a:buFont typeface="Wingdings" panose="05000000000000000000" pitchFamily="2" charset="2"/>
                <a:buChar char="Ø"/>
                <a:defRPr/>
              </a:pPr>
              <a:r>
                <a:rPr kumimoji="0" lang="ja-JP" altLang="en-US" dirty="0">
                  <a:latin typeface="Calibri" panose="020F0502020204030204" pitchFamily="34" charset="0"/>
                  <a:sym typeface="Calibri" panose="020F0502020204030204" pitchFamily="34" charset="0"/>
                </a:rPr>
                <a:t>組織の成長に伴い人材が急増</a:t>
              </a:r>
              <a:br>
                <a:rPr kumimoji="0" lang="en-US" altLang="ja-JP" dirty="0">
                  <a:latin typeface="Calibri" panose="020F0502020204030204" pitchFamily="34" charset="0"/>
                  <a:sym typeface="Calibri" panose="020F0502020204030204" pitchFamily="34" charset="0"/>
                </a:rPr>
              </a:br>
              <a:r>
                <a:rPr kumimoji="0" lang="ja-JP" altLang="en-US" dirty="0">
                  <a:latin typeface="Calibri" panose="020F0502020204030204" pitchFamily="34" charset="0"/>
                  <a:sym typeface="Calibri" panose="020F0502020204030204" pitchFamily="34" charset="0"/>
                </a:rPr>
                <a:t>一人ひとりに目が届かなくなっている</a:t>
              </a:r>
              <a:endParaRPr kumimoji="0" lang="en-US" altLang="ja-JP" dirty="0">
                <a:latin typeface="Calibri" panose="020F0502020204030204" pitchFamily="34" charset="0"/>
                <a:sym typeface="Calibri" panose="020F0502020204030204" pitchFamily="34" charset="0"/>
              </a:endParaRPr>
            </a:p>
            <a:p>
              <a:pPr marL="285750" indent="-285750" eaLnBrk="1" hangingPunct="1">
                <a:buFont typeface="Wingdings" panose="05000000000000000000" pitchFamily="2" charset="2"/>
                <a:buChar char="Ø"/>
                <a:defRPr/>
              </a:pPr>
              <a:endParaRPr kumimoji="0" lang="en-US" altLang="ja-JP" sz="800" dirty="0">
                <a:latin typeface="Calibri" panose="020F0502020204030204" pitchFamily="34" charset="0"/>
                <a:sym typeface="Calibri" panose="020F0502020204030204" pitchFamily="34" charset="0"/>
              </a:endParaRPr>
            </a:p>
            <a:p>
              <a:pPr marL="285750" indent="-285750" eaLnBrk="1" hangingPunct="1">
                <a:buFont typeface="Wingdings" panose="05000000000000000000" pitchFamily="2" charset="2"/>
                <a:buChar char="Ø"/>
                <a:defRPr/>
              </a:pPr>
              <a:r>
                <a:rPr kumimoji="0" lang="ja-JP" altLang="en-US" dirty="0">
                  <a:latin typeface="Calibri" panose="020F0502020204030204" pitchFamily="34" charset="0"/>
                  <a:sym typeface="Calibri" panose="020F0502020204030204" pitchFamily="34" charset="0"/>
                </a:rPr>
                <a:t>上層部は限られた情報の中で、マネジメント登用の意思決定を迫られている</a:t>
              </a:r>
              <a:endParaRPr kumimoji="0" lang="en-US" altLang="ja-JP" dirty="0">
                <a:latin typeface="Calibri" panose="020F0502020204030204" pitchFamily="34" charset="0"/>
                <a:sym typeface="Calibri" panose="020F0502020204030204" pitchFamily="34" charset="0"/>
              </a:endParaRPr>
            </a:p>
            <a:p>
              <a:pPr eaLnBrk="1" hangingPunct="1">
                <a:defRPr/>
              </a:pPr>
              <a:endParaRPr kumimoji="0" lang="ja-JP" altLang="ja-JP" dirty="0">
                <a:latin typeface="Calibri" panose="020F0502020204030204" pitchFamily="34" charset="0"/>
                <a:sym typeface="Calibri" panose="020F0502020204030204" pitchFamily="34" charset="0"/>
              </a:endParaRPr>
            </a:p>
          </p:txBody>
        </p:sp>
        <p:sp>
          <p:nvSpPr>
            <p:cNvPr id="64522" name="Shape 137"/>
            <p:cNvSpPr txBox="1">
              <a:spLocks noChangeArrowheads="1"/>
            </p:cNvSpPr>
            <p:nvPr/>
          </p:nvSpPr>
          <p:spPr bwMode="auto">
            <a:xfrm>
              <a:off x="534843" y="4499268"/>
              <a:ext cx="3509248" cy="450113"/>
            </a:xfrm>
            <a:prstGeom prst="rect">
              <a:avLst/>
            </a:prstGeom>
            <a:solidFill>
              <a:srgbClr val="3BA3AB"/>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buSzPct val="25000"/>
              </a:pPr>
              <a:r>
                <a:rPr lang="ja-JP" altLang="en-US" b="1">
                  <a:solidFill>
                    <a:srgbClr val="FFFFFF"/>
                  </a:solidFill>
                  <a:latin typeface="Calibri" panose="020F0502020204030204" pitchFamily="34" charset="0"/>
                  <a:sym typeface="Calibri" panose="020F0502020204030204" pitchFamily="34" charset="0"/>
                </a:rPr>
                <a:t>現状</a:t>
              </a:r>
              <a:endParaRPr lang="en-US" altLang="ja-JP" b="1">
                <a:solidFill>
                  <a:srgbClr val="FFFFFF"/>
                </a:solidFill>
                <a:latin typeface="Calibri" panose="020F0502020204030204" pitchFamily="34" charset="0"/>
                <a:sym typeface="Calibri" panose="020F0502020204030204" pitchFamily="34" charset="0"/>
              </a:endParaRPr>
            </a:p>
          </p:txBody>
        </p:sp>
      </p:grpSp>
      <p:grpSp>
        <p:nvGrpSpPr>
          <p:cNvPr id="64517" name="グループ化 3"/>
          <p:cNvGrpSpPr>
            <a:grpSpLocks/>
          </p:cNvGrpSpPr>
          <p:nvPr/>
        </p:nvGrpSpPr>
        <p:grpSpPr bwMode="auto">
          <a:xfrm>
            <a:off x="4495800" y="4724400"/>
            <a:ext cx="4572000" cy="1914525"/>
            <a:chOff x="4434011" y="4506851"/>
            <a:chExt cx="3502321" cy="2177892"/>
          </a:xfrm>
        </p:grpSpPr>
        <p:sp>
          <p:nvSpPr>
            <p:cNvPr id="10" name="Shape 337"/>
            <p:cNvSpPr/>
            <p:nvPr/>
          </p:nvSpPr>
          <p:spPr>
            <a:xfrm>
              <a:off x="4434011" y="4933039"/>
              <a:ext cx="3502321" cy="1751704"/>
            </a:xfrm>
            <a:prstGeom prst="rect">
              <a:avLst/>
            </a:prstGeom>
            <a:solidFill>
              <a:schemeClr val="lt1"/>
            </a:solidFill>
            <a:ln w="12700" cap="flat" cmpd="sng">
              <a:solidFill>
                <a:srgbClr val="4CB8C1"/>
              </a:solidFill>
              <a:prstDash val="solid"/>
              <a:round/>
              <a:headEnd type="none" w="med" len="med"/>
              <a:tailEnd type="none" w="med" len="med"/>
            </a:ln>
          </p:spPr>
          <p:txBody>
            <a:bodyPr lIns="91425" tIns="45700" rIns="91425" bIns="457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buFont typeface="Wingdings" panose="05000000000000000000" pitchFamily="2" charset="2"/>
                <a:buChar char="Ø"/>
                <a:defRPr/>
              </a:pPr>
              <a:r>
                <a:rPr kumimoji="0" lang="ja-JP" altLang="en-US" dirty="0">
                  <a:latin typeface="Calibri" panose="020F0502020204030204" pitchFamily="34" charset="0"/>
                  <a:sym typeface="Calibri" panose="020F0502020204030204" pitchFamily="34" charset="0"/>
                </a:rPr>
                <a:t>登用したマネジャーが期待通りの成果を発揮しない</a:t>
              </a:r>
              <a:endParaRPr kumimoji="0" lang="en-US" altLang="ja-JP" dirty="0">
                <a:latin typeface="Calibri" panose="020F0502020204030204" pitchFamily="34" charset="0"/>
                <a:sym typeface="Calibri" panose="020F0502020204030204" pitchFamily="34" charset="0"/>
              </a:endParaRPr>
            </a:p>
            <a:p>
              <a:pPr marL="342900" indent="-342900" eaLnBrk="1" hangingPunct="1">
                <a:buFont typeface="Wingdings" panose="05000000000000000000" pitchFamily="2" charset="2"/>
                <a:buChar char="Ø"/>
                <a:defRPr/>
              </a:pPr>
              <a:endParaRPr kumimoji="0" lang="en-US" altLang="ja-JP" sz="800" dirty="0">
                <a:latin typeface="Calibri" panose="020F0502020204030204" pitchFamily="34" charset="0"/>
                <a:sym typeface="Calibri" panose="020F0502020204030204" pitchFamily="34" charset="0"/>
              </a:endParaRPr>
            </a:p>
            <a:p>
              <a:pPr marL="285750" indent="-285750" eaLnBrk="1" hangingPunct="1">
                <a:buFont typeface="Wingdings" panose="05000000000000000000" pitchFamily="2" charset="2"/>
                <a:buChar char="Ø"/>
                <a:defRPr/>
              </a:pPr>
              <a:r>
                <a:rPr kumimoji="0" lang="ja-JP" altLang="en-US" dirty="0">
                  <a:latin typeface="Calibri" panose="020F0502020204030204" pitchFamily="34" charset="0"/>
                  <a:sym typeface="Calibri" panose="020F0502020204030204" pitchFamily="34" charset="0"/>
                </a:rPr>
                <a:t>配下の部下のモチベーション低下や離職</a:t>
              </a:r>
              <a:endParaRPr kumimoji="0" lang="ja-JP" altLang="ja-JP" dirty="0">
                <a:latin typeface="Calibri" panose="020F0502020204030204" pitchFamily="34" charset="0"/>
                <a:sym typeface="Calibri" panose="020F0502020204030204" pitchFamily="34" charset="0"/>
              </a:endParaRPr>
            </a:p>
          </p:txBody>
        </p:sp>
        <p:sp>
          <p:nvSpPr>
            <p:cNvPr id="64520" name="Shape 137"/>
            <p:cNvSpPr txBox="1">
              <a:spLocks noChangeArrowheads="1"/>
            </p:cNvSpPr>
            <p:nvPr/>
          </p:nvSpPr>
          <p:spPr bwMode="auto">
            <a:xfrm>
              <a:off x="4434011" y="4506851"/>
              <a:ext cx="3502321" cy="449534"/>
            </a:xfrm>
            <a:prstGeom prst="rect">
              <a:avLst/>
            </a:prstGeom>
            <a:solidFill>
              <a:srgbClr val="3BA3AB"/>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buSzPct val="25000"/>
              </a:pPr>
              <a:r>
                <a:rPr lang="ja-JP" altLang="en-US" b="1">
                  <a:solidFill>
                    <a:srgbClr val="FFFFFF"/>
                  </a:solidFill>
                  <a:latin typeface="Calibri" panose="020F0502020204030204" pitchFamily="34" charset="0"/>
                  <a:sym typeface="Calibri" panose="020F0502020204030204" pitchFamily="34" charset="0"/>
                </a:rPr>
                <a:t>直面している問題</a:t>
              </a:r>
              <a:endParaRPr lang="en-US" altLang="ja-JP" b="1">
                <a:solidFill>
                  <a:srgbClr val="FFFFFF"/>
                </a:solidFill>
                <a:latin typeface="Calibri" panose="020F0502020204030204" pitchFamily="34" charset="0"/>
                <a:sym typeface="Calibri" panose="020F0502020204030204" pitchFamily="34" charset="0"/>
              </a:endParaRPr>
            </a:p>
          </p:txBody>
        </p:sp>
      </p:grpSp>
      <p:pic>
        <p:nvPicPr>
          <p:cNvPr id="64518" name="図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6600" y="1074738"/>
            <a:ext cx="7615238" cy="366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スライド番号プレースホルダー 2">
            <a:extLst>
              <a:ext uri="{FF2B5EF4-FFF2-40B4-BE49-F238E27FC236}">
                <a16:creationId xmlns:a16="http://schemas.microsoft.com/office/drawing/2014/main" id="{BA061ECA-852C-74B9-2052-4FB12B8429E0}"/>
              </a:ext>
            </a:extLst>
          </p:cNvPr>
          <p:cNvSpPr>
            <a:spLocks noGrp="1"/>
          </p:cNvSpPr>
          <p:nvPr>
            <p:ph type="sldNum" idx="12"/>
          </p:nvPr>
        </p:nvSpPr>
        <p:spPr>
          <a:xfrm>
            <a:off x="6553200" y="6569075"/>
            <a:ext cx="2133600" cy="365125"/>
          </a:xfrm>
        </p:spPr>
        <p:txBody>
          <a:bodyPr/>
          <a:lstStyle/>
          <a:p>
            <a:pPr>
              <a:defRPr/>
            </a:pPr>
            <a:fld id="{C887EAA6-6A17-4C6C-860A-7EB9B0D34A9D}" type="slidenum">
              <a:rPr lang="en-US" altLang="ja-JP" smtClean="0"/>
              <a:pPr>
                <a:defRPr/>
              </a:pPr>
              <a:t>3</a:t>
            </a:fld>
            <a:endParaRPr lang="en-US" altLang="ja-JP" dirty="0"/>
          </a:p>
        </p:txBody>
      </p:sp>
      <p:sp>
        <p:nvSpPr>
          <p:cNvPr id="4" name="フッター プレースホルダー 1">
            <a:extLst>
              <a:ext uri="{FF2B5EF4-FFF2-40B4-BE49-F238E27FC236}">
                <a16:creationId xmlns:a16="http://schemas.microsoft.com/office/drawing/2014/main" id="{975C5792-179C-1AF1-CDC0-6A032D0D057A}"/>
              </a:ext>
            </a:extLst>
          </p:cNvPr>
          <p:cNvSpPr>
            <a:spLocks noGrp="1"/>
          </p:cNvSpPr>
          <p:nvPr>
            <p:ph type="ftr" idx="11"/>
          </p:nvPr>
        </p:nvSpPr>
        <p:spPr>
          <a:xfrm>
            <a:off x="2861388" y="6569075"/>
            <a:ext cx="3780000" cy="365125"/>
          </a:xfrm>
        </p:spPr>
        <p:txBody>
          <a:bodyPr/>
          <a:lstStyle/>
          <a:p>
            <a:pPr>
              <a:defRPr/>
            </a:pPr>
            <a:r>
              <a:rPr lang="en-US" altLang="ja-JP" sz="1000" dirty="0"/>
              <a:t>Copyright©️ 2023 HRD, Inc. All Rights Reserved. Strictly Confidential.</a:t>
            </a:r>
            <a:endParaRPr lang="ja-JP" altLang="ja-JP" sz="1000" dirty="0"/>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733925" y="1568450"/>
            <a:ext cx="4132263" cy="452755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2813" eaLnBrk="1" hangingPunct="1">
              <a:defRPr/>
            </a:pPr>
            <a:endParaRPr lang="ja-JP" altLang="en-US">
              <a:solidFill>
                <a:prstClr val="white"/>
              </a:solidFill>
              <a:latin typeface="ＭＳ Ｐゴシック" panose="020B0600070205080204" pitchFamily="50" charset="-128"/>
            </a:endParaRPr>
          </a:p>
        </p:txBody>
      </p:sp>
      <p:cxnSp>
        <p:nvCxnSpPr>
          <p:cNvPr id="8" name="直線コネクタ 7"/>
          <p:cNvCxnSpPr/>
          <p:nvPr/>
        </p:nvCxnSpPr>
        <p:spPr>
          <a:xfrm flipH="1">
            <a:off x="7672388" y="1568450"/>
            <a:ext cx="1193800" cy="215265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7672388" y="3759200"/>
            <a:ext cx="1193800" cy="232251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4800600" y="3740150"/>
            <a:ext cx="289242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6566" name="テキスト ボックス 12"/>
          <p:cNvSpPr txBox="1">
            <a:spLocks noChangeArrowheads="1"/>
          </p:cNvSpPr>
          <p:nvPr/>
        </p:nvSpPr>
        <p:spPr bwMode="auto">
          <a:xfrm>
            <a:off x="7593013" y="1184275"/>
            <a:ext cx="16430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defRPr kumimoji="1">
                <a:solidFill>
                  <a:schemeClr val="tx1"/>
                </a:solidFill>
                <a:latin typeface="Arial" panose="020B0604020202020204" pitchFamily="34" charset="0"/>
                <a:ea typeface="ＭＳ Ｐゴシック" panose="020B0600070205080204" pitchFamily="50" charset="-128"/>
              </a:defRPr>
            </a:lvl1pPr>
            <a:lvl2pPr marL="742950" indent="-285750" defTabSz="912813">
              <a:defRPr kumimoji="1">
                <a:solidFill>
                  <a:schemeClr val="tx1"/>
                </a:solidFill>
                <a:latin typeface="Arial" panose="020B0604020202020204" pitchFamily="34" charset="0"/>
                <a:ea typeface="ＭＳ Ｐゴシック" panose="020B0600070205080204" pitchFamily="50" charset="-128"/>
              </a:defRPr>
            </a:lvl2pPr>
            <a:lvl3pPr marL="1143000" indent="-228600" defTabSz="912813">
              <a:defRPr kumimoji="1">
                <a:solidFill>
                  <a:schemeClr val="tx1"/>
                </a:solidFill>
                <a:latin typeface="Arial" panose="020B0604020202020204" pitchFamily="34" charset="0"/>
                <a:ea typeface="ＭＳ Ｐゴシック" panose="020B0600070205080204" pitchFamily="50" charset="-128"/>
              </a:defRPr>
            </a:lvl3pPr>
            <a:lvl4pPr marL="1600200" indent="-228600" defTabSz="912813">
              <a:defRPr kumimoji="1">
                <a:solidFill>
                  <a:schemeClr val="tx1"/>
                </a:solidFill>
                <a:latin typeface="Arial" panose="020B0604020202020204" pitchFamily="34" charset="0"/>
                <a:ea typeface="ＭＳ Ｐゴシック" panose="020B0600070205080204" pitchFamily="50" charset="-128"/>
              </a:defRPr>
            </a:lvl4pPr>
            <a:lvl5pPr marL="2057400" indent="-228600" defTabSz="912813">
              <a:defRPr kumimoji="1">
                <a:solidFill>
                  <a:schemeClr val="tx1"/>
                </a:solidFill>
                <a:latin typeface="Arial" panose="020B0604020202020204" pitchFamily="34" charset="0"/>
                <a:ea typeface="ＭＳ Ｐゴシック" panose="020B0600070205080204" pitchFamily="50" charset="-128"/>
              </a:defRPr>
            </a:lvl5pPr>
            <a:lvl6pPr marL="25146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rgbClr val="0070C0"/>
                </a:solidFill>
                <a:latin typeface="ＭＳ Ｐゴシック" panose="020B0600070205080204" pitchFamily="50" charset="-128"/>
                <a:cs typeface="Arial" panose="020B0604020202020204" pitchFamily="34" charset="0"/>
              </a:rPr>
              <a:t>価値提供</a:t>
            </a:r>
          </a:p>
        </p:txBody>
      </p:sp>
      <p:sp>
        <p:nvSpPr>
          <p:cNvPr id="66567" name="テキスト ボックス 14"/>
          <p:cNvSpPr txBox="1">
            <a:spLocks noChangeArrowheads="1"/>
          </p:cNvSpPr>
          <p:nvPr/>
        </p:nvSpPr>
        <p:spPr bwMode="auto">
          <a:xfrm>
            <a:off x="7861300" y="3440113"/>
            <a:ext cx="1117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defRPr kumimoji="1">
                <a:solidFill>
                  <a:schemeClr val="tx1"/>
                </a:solidFill>
                <a:latin typeface="Arial" panose="020B0604020202020204" pitchFamily="34" charset="0"/>
                <a:ea typeface="ＭＳ Ｐゴシック" panose="020B0600070205080204" pitchFamily="50" charset="-128"/>
              </a:defRPr>
            </a:lvl1pPr>
            <a:lvl2pPr marL="742950" indent="-285750" defTabSz="912813">
              <a:defRPr kumimoji="1">
                <a:solidFill>
                  <a:schemeClr val="tx1"/>
                </a:solidFill>
                <a:latin typeface="Arial" panose="020B0604020202020204" pitchFamily="34" charset="0"/>
                <a:ea typeface="ＭＳ Ｐゴシック" panose="020B0600070205080204" pitchFamily="50" charset="-128"/>
              </a:defRPr>
            </a:lvl2pPr>
            <a:lvl3pPr marL="1143000" indent="-228600" defTabSz="912813">
              <a:defRPr kumimoji="1">
                <a:solidFill>
                  <a:schemeClr val="tx1"/>
                </a:solidFill>
                <a:latin typeface="Arial" panose="020B0604020202020204" pitchFamily="34" charset="0"/>
                <a:ea typeface="ＭＳ Ｐゴシック" panose="020B0600070205080204" pitchFamily="50" charset="-128"/>
              </a:defRPr>
            </a:lvl3pPr>
            <a:lvl4pPr marL="1600200" indent="-228600" defTabSz="912813">
              <a:defRPr kumimoji="1">
                <a:solidFill>
                  <a:schemeClr val="tx1"/>
                </a:solidFill>
                <a:latin typeface="Arial" panose="020B0604020202020204" pitchFamily="34" charset="0"/>
                <a:ea typeface="ＭＳ Ｐゴシック" panose="020B0600070205080204" pitchFamily="50" charset="-128"/>
              </a:defRPr>
            </a:lvl4pPr>
            <a:lvl5pPr marL="2057400" indent="-228600" defTabSz="912813">
              <a:defRPr kumimoji="1">
                <a:solidFill>
                  <a:schemeClr val="tx1"/>
                </a:solidFill>
                <a:latin typeface="Arial" panose="020B0604020202020204" pitchFamily="34" charset="0"/>
                <a:ea typeface="ＭＳ Ｐゴシック" panose="020B0600070205080204" pitchFamily="50" charset="-128"/>
              </a:defRPr>
            </a:lvl5pPr>
            <a:lvl6pPr marL="25146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solidFill>
                  <a:srgbClr val="000000"/>
                </a:solidFill>
                <a:latin typeface="ＭＳ Ｐゴシック" panose="020B0600070205080204" pitchFamily="50" charset="-128"/>
                <a:cs typeface="Arial" panose="020B0604020202020204" pitchFamily="34" charset="0"/>
              </a:rPr>
              <a:t>ソリューション</a:t>
            </a:r>
          </a:p>
        </p:txBody>
      </p:sp>
      <p:sp>
        <p:nvSpPr>
          <p:cNvPr id="66568" name="テキスト ボックス 26"/>
          <p:cNvSpPr txBox="1">
            <a:spLocks noChangeArrowheads="1"/>
          </p:cNvSpPr>
          <p:nvPr/>
        </p:nvSpPr>
        <p:spPr bwMode="auto">
          <a:xfrm>
            <a:off x="336550" y="6305550"/>
            <a:ext cx="4246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defRPr kumimoji="1">
                <a:solidFill>
                  <a:schemeClr val="tx1"/>
                </a:solidFill>
                <a:latin typeface="Arial" panose="020B0604020202020204" pitchFamily="34" charset="0"/>
                <a:ea typeface="ＭＳ Ｐゴシック" panose="020B0600070205080204" pitchFamily="50" charset="-128"/>
              </a:defRPr>
            </a:lvl1pPr>
            <a:lvl2pPr marL="742950" indent="-285750" defTabSz="912813">
              <a:defRPr kumimoji="1">
                <a:solidFill>
                  <a:schemeClr val="tx1"/>
                </a:solidFill>
                <a:latin typeface="Arial" panose="020B0604020202020204" pitchFamily="34" charset="0"/>
                <a:ea typeface="ＭＳ Ｐゴシック" panose="020B0600070205080204" pitchFamily="50" charset="-128"/>
              </a:defRPr>
            </a:lvl2pPr>
            <a:lvl3pPr marL="1143000" indent="-228600" defTabSz="912813">
              <a:defRPr kumimoji="1">
                <a:solidFill>
                  <a:schemeClr val="tx1"/>
                </a:solidFill>
                <a:latin typeface="Arial" panose="020B0604020202020204" pitchFamily="34" charset="0"/>
                <a:ea typeface="ＭＳ Ｐゴシック" panose="020B0600070205080204" pitchFamily="50" charset="-128"/>
              </a:defRPr>
            </a:lvl3pPr>
            <a:lvl4pPr marL="1600200" indent="-228600" defTabSz="912813">
              <a:defRPr kumimoji="1">
                <a:solidFill>
                  <a:schemeClr val="tx1"/>
                </a:solidFill>
                <a:latin typeface="Arial" panose="020B0604020202020204" pitchFamily="34" charset="0"/>
                <a:ea typeface="ＭＳ Ｐゴシック" panose="020B0600070205080204" pitchFamily="50" charset="-128"/>
              </a:defRPr>
            </a:lvl4pPr>
            <a:lvl5pPr marL="2057400" indent="-228600" defTabSz="912813">
              <a:defRPr kumimoji="1">
                <a:solidFill>
                  <a:schemeClr val="tx1"/>
                </a:solidFill>
                <a:latin typeface="Arial" panose="020B0604020202020204" pitchFamily="34" charset="0"/>
                <a:ea typeface="ＭＳ Ｐゴシック" panose="020B0600070205080204" pitchFamily="50" charset="-128"/>
              </a:defRPr>
            </a:lvl5pPr>
            <a:lvl6pPr marL="25146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rgbClr val="FF0000"/>
                </a:solidFill>
                <a:latin typeface="ＭＳ Ｐゴシック" panose="020B0600070205080204" pitchFamily="50" charset="-128"/>
                <a:cs typeface="Arial" panose="020B0604020202020204" pitchFamily="34" charset="0"/>
              </a:rPr>
              <a:t>課題</a:t>
            </a:r>
          </a:p>
        </p:txBody>
      </p:sp>
      <p:sp>
        <p:nvSpPr>
          <p:cNvPr id="30" name="正方形/長方形 29"/>
          <p:cNvSpPr/>
          <p:nvPr/>
        </p:nvSpPr>
        <p:spPr>
          <a:xfrm>
            <a:off x="4733925" y="1069975"/>
            <a:ext cx="1108075" cy="4778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2813" eaLnBrk="1" hangingPunct="1">
              <a:defRPr/>
            </a:pPr>
            <a:r>
              <a:rPr lang="ja-JP" altLang="en-US" sz="2000" b="1" dirty="0">
                <a:solidFill>
                  <a:prstClr val="white"/>
                </a:solidFill>
                <a:latin typeface="ＭＳ Ｐゴシック" panose="020B0600070205080204" pitchFamily="50" charset="-128"/>
              </a:rPr>
              <a:t>当社</a:t>
            </a:r>
          </a:p>
        </p:txBody>
      </p:sp>
      <p:sp>
        <p:nvSpPr>
          <p:cNvPr id="31" name="正方形/長方形 30"/>
          <p:cNvSpPr/>
          <p:nvPr/>
        </p:nvSpPr>
        <p:spPr>
          <a:xfrm>
            <a:off x="3148013" y="1106488"/>
            <a:ext cx="1082675" cy="4302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2813" eaLnBrk="1" hangingPunct="1">
              <a:defRPr/>
            </a:pPr>
            <a:r>
              <a:rPr lang="ja-JP" altLang="en-US" sz="2000" dirty="0">
                <a:solidFill>
                  <a:prstClr val="white"/>
                </a:solidFill>
                <a:latin typeface="ＭＳ Ｐゴシック" panose="020B0600070205080204" pitchFamily="50" charset="-128"/>
              </a:rPr>
              <a:t>貴社</a:t>
            </a:r>
          </a:p>
        </p:txBody>
      </p:sp>
      <p:sp>
        <p:nvSpPr>
          <p:cNvPr id="342029" name="テキスト ボックス 27"/>
          <p:cNvSpPr txBox="1">
            <a:spLocks noChangeArrowheads="1"/>
          </p:cNvSpPr>
          <p:nvPr/>
        </p:nvSpPr>
        <p:spPr bwMode="auto">
          <a:xfrm>
            <a:off x="1006475" y="1981200"/>
            <a:ext cx="3157538"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85800">
              <a:defRPr kumimoji="1">
                <a:solidFill>
                  <a:schemeClr val="tx1"/>
                </a:solidFill>
                <a:latin typeface="Arial" panose="020B0604020202020204" pitchFamily="34" charset="0"/>
                <a:ea typeface="ＭＳ Ｐゴシック" panose="020B0600070205080204" pitchFamily="50" charset="-128"/>
              </a:defRPr>
            </a:lvl1pPr>
            <a:lvl2pPr marL="742950" indent="-285750" defTabSz="685800">
              <a:defRPr kumimoji="1">
                <a:solidFill>
                  <a:schemeClr val="tx1"/>
                </a:solidFill>
                <a:latin typeface="Arial" panose="020B0604020202020204" pitchFamily="34" charset="0"/>
                <a:ea typeface="ＭＳ Ｐゴシック" panose="020B0600070205080204" pitchFamily="50" charset="-128"/>
              </a:defRPr>
            </a:lvl2pPr>
            <a:lvl3pPr marL="1143000" indent="-228600" defTabSz="685800">
              <a:defRPr kumimoji="1">
                <a:solidFill>
                  <a:schemeClr val="tx1"/>
                </a:solidFill>
                <a:latin typeface="Arial" panose="020B0604020202020204" pitchFamily="34" charset="0"/>
                <a:ea typeface="ＭＳ Ｐゴシック" panose="020B0600070205080204" pitchFamily="50" charset="-128"/>
              </a:defRPr>
            </a:lvl3pPr>
            <a:lvl4pPr marL="1600200" indent="-228600" defTabSz="685800">
              <a:defRPr kumimoji="1">
                <a:solidFill>
                  <a:schemeClr val="tx1"/>
                </a:solidFill>
                <a:latin typeface="Arial" panose="020B0604020202020204" pitchFamily="34" charset="0"/>
                <a:ea typeface="ＭＳ Ｐゴシック" panose="020B0600070205080204" pitchFamily="50" charset="-128"/>
              </a:defRPr>
            </a:lvl4pPr>
            <a:lvl5pPr marL="2057400" indent="-228600" defTabSz="685800">
              <a:defRPr kumimoji="1">
                <a:solidFill>
                  <a:schemeClr val="tx1"/>
                </a:solidFill>
                <a:latin typeface="Arial" panose="020B0604020202020204" pitchFamily="34" charset="0"/>
                <a:ea typeface="ＭＳ Ｐゴシック" panose="020B0600070205080204" pitchFamily="50" charset="-128"/>
              </a:defRPr>
            </a:lvl5pPr>
            <a:lvl6pPr marL="2514600" indent="-228600" defTabSz="6858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6858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6858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6858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solidFill>
                  <a:srgbClr val="000000"/>
                </a:solidFill>
                <a:latin typeface="ＭＳ Ｐゴシック" panose="020B0600070205080204" pitchFamily="50" charset="-128"/>
                <a:cs typeface="Arial" panose="020B0604020202020204" pitchFamily="34" charset="0"/>
                <a:sym typeface="Arial" panose="020B0604020202020204" pitchFamily="34" charset="0"/>
              </a:rPr>
              <a:t>・手間をかけずマネジメントにふさわしい人材を選びたい</a:t>
            </a:r>
            <a:endParaRPr lang="en-US" altLang="ja-JP">
              <a:solidFill>
                <a:srgbClr val="000000"/>
              </a:solidFill>
              <a:latin typeface="ＭＳ Ｐゴシック" panose="020B0600070205080204" pitchFamily="50" charset="-128"/>
              <a:cs typeface="Arial" panose="020B0604020202020204" pitchFamily="34" charset="0"/>
              <a:sym typeface="Arial" panose="020B0604020202020204" pitchFamily="34" charset="0"/>
            </a:endParaRPr>
          </a:p>
          <a:p>
            <a:pPr eaLnBrk="1" hangingPunct="1"/>
            <a:endParaRPr lang="en-US" altLang="ja-JP" sz="900">
              <a:solidFill>
                <a:srgbClr val="000000"/>
              </a:solidFill>
              <a:latin typeface="ＭＳ Ｐゴシック" panose="020B0600070205080204" pitchFamily="50" charset="-128"/>
              <a:cs typeface="Arial" panose="020B0604020202020204" pitchFamily="34" charset="0"/>
              <a:sym typeface="Arial" panose="020B0604020202020204" pitchFamily="34" charset="0"/>
            </a:endParaRPr>
          </a:p>
          <a:p>
            <a:pPr eaLnBrk="1" hangingPunct="1"/>
            <a:r>
              <a:rPr lang="ja-JP" altLang="en-US">
                <a:solidFill>
                  <a:srgbClr val="000000"/>
                </a:solidFill>
                <a:latin typeface="ＭＳ Ｐゴシック" panose="020B0600070205080204" pitchFamily="50" charset="-128"/>
                <a:cs typeface="Arial" panose="020B0604020202020204" pitchFamily="34" charset="0"/>
                <a:sym typeface="Arial" panose="020B0604020202020204" pitchFamily="34" charset="0"/>
              </a:rPr>
              <a:t>・売り上げをつくってくれる</a:t>
            </a:r>
            <a:endParaRPr lang="en-US" altLang="ja-JP">
              <a:solidFill>
                <a:srgbClr val="000000"/>
              </a:solidFill>
              <a:latin typeface="ＭＳ Ｐゴシック" panose="020B0600070205080204" pitchFamily="50" charset="-128"/>
              <a:cs typeface="Arial" panose="020B0604020202020204" pitchFamily="34" charset="0"/>
              <a:sym typeface="Arial" panose="020B0604020202020204" pitchFamily="34" charset="0"/>
            </a:endParaRPr>
          </a:p>
          <a:p>
            <a:pPr eaLnBrk="1" hangingPunct="1"/>
            <a:r>
              <a:rPr lang="ja-JP" altLang="en-US">
                <a:solidFill>
                  <a:srgbClr val="000000"/>
                </a:solidFill>
                <a:latin typeface="ＭＳ Ｐゴシック" panose="020B0600070205080204" pitchFamily="50" charset="-128"/>
                <a:cs typeface="Arial" panose="020B0604020202020204" pitchFamily="34" charset="0"/>
                <a:sym typeface="Arial" panose="020B0604020202020204" pitchFamily="34" charset="0"/>
              </a:rPr>
              <a:t>　営業所長を増やしたい</a:t>
            </a:r>
            <a:endParaRPr lang="en-US" altLang="ja-JP">
              <a:solidFill>
                <a:srgbClr val="000000"/>
              </a:solidFill>
              <a:latin typeface="ＭＳ Ｐゴシック" panose="020B0600070205080204" pitchFamily="50" charset="-128"/>
              <a:cs typeface="Arial" panose="020B0604020202020204" pitchFamily="34" charset="0"/>
              <a:sym typeface="Arial" panose="020B0604020202020204" pitchFamily="34" charset="0"/>
            </a:endParaRPr>
          </a:p>
          <a:p>
            <a:pPr eaLnBrk="1" hangingPunct="1"/>
            <a:r>
              <a:rPr lang="ja-JP" altLang="en-US" sz="1100">
                <a:solidFill>
                  <a:srgbClr val="000000"/>
                </a:solidFill>
                <a:latin typeface="ＭＳ Ｐゴシック" panose="020B0600070205080204" pitchFamily="50" charset="-128"/>
                <a:cs typeface="Arial" panose="020B0604020202020204" pitchFamily="34" charset="0"/>
                <a:sym typeface="Arial" panose="020B0604020202020204" pitchFamily="34" charset="0"/>
              </a:rPr>
              <a:t>　</a:t>
            </a:r>
            <a:endParaRPr lang="en-US" altLang="ja-JP" sz="1100">
              <a:solidFill>
                <a:srgbClr val="000000"/>
              </a:solidFill>
              <a:latin typeface="ＭＳ Ｐゴシック" panose="020B0600070205080204" pitchFamily="50" charset="-128"/>
              <a:cs typeface="Arial" panose="020B0604020202020204" pitchFamily="34" charset="0"/>
              <a:sym typeface="Arial" panose="020B0604020202020204" pitchFamily="34" charset="0"/>
            </a:endParaRPr>
          </a:p>
        </p:txBody>
      </p:sp>
      <p:sp>
        <p:nvSpPr>
          <p:cNvPr id="342030" name="テキスト ボックス 32"/>
          <p:cNvSpPr txBox="1">
            <a:spLocks noChangeArrowheads="1"/>
          </p:cNvSpPr>
          <p:nvPr/>
        </p:nvSpPr>
        <p:spPr bwMode="auto">
          <a:xfrm>
            <a:off x="1073150" y="4244975"/>
            <a:ext cx="3130550" cy="191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85800">
              <a:defRPr kumimoji="1">
                <a:solidFill>
                  <a:schemeClr val="tx1"/>
                </a:solidFill>
                <a:latin typeface="Arial" panose="020B0604020202020204" pitchFamily="34" charset="0"/>
                <a:ea typeface="ＭＳ Ｐゴシック" panose="020B0600070205080204" pitchFamily="50" charset="-128"/>
              </a:defRPr>
            </a:lvl1pPr>
            <a:lvl2pPr marL="742950" indent="-285750" defTabSz="685800">
              <a:defRPr kumimoji="1">
                <a:solidFill>
                  <a:schemeClr val="tx1"/>
                </a:solidFill>
                <a:latin typeface="Arial" panose="020B0604020202020204" pitchFamily="34" charset="0"/>
                <a:ea typeface="ＭＳ Ｐゴシック" panose="020B0600070205080204" pitchFamily="50" charset="-128"/>
              </a:defRPr>
            </a:lvl2pPr>
            <a:lvl3pPr marL="1143000" indent="-228600" defTabSz="685800">
              <a:defRPr kumimoji="1">
                <a:solidFill>
                  <a:schemeClr val="tx1"/>
                </a:solidFill>
                <a:latin typeface="Arial" panose="020B0604020202020204" pitchFamily="34" charset="0"/>
                <a:ea typeface="ＭＳ Ｐゴシック" panose="020B0600070205080204" pitchFamily="50" charset="-128"/>
              </a:defRPr>
            </a:lvl3pPr>
            <a:lvl4pPr marL="1600200" indent="-228600" defTabSz="685800">
              <a:defRPr kumimoji="1">
                <a:solidFill>
                  <a:schemeClr val="tx1"/>
                </a:solidFill>
                <a:latin typeface="Arial" panose="020B0604020202020204" pitchFamily="34" charset="0"/>
                <a:ea typeface="ＭＳ Ｐゴシック" panose="020B0600070205080204" pitchFamily="50" charset="-128"/>
              </a:defRPr>
            </a:lvl4pPr>
            <a:lvl5pPr marL="2057400" indent="-228600" defTabSz="685800">
              <a:defRPr kumimoji="1">
                <a:solidFill>
                  <a:schemeClr val="tx1"/>
                </a:solidFill>
                <a:latin typeface="Arial" panose="020B0604020202020204" pitchFamily="34" charset="0"/>
                <a:ea typeface="ＭＳ Ｐゴシック" panose="020B0600070205080204" pitchFamily="50" charset="-128"/>
              </a:defRPr>
            </a:lvl5pPr>
            <a:lvl6pPr marL="2514600" indent="-228600" defTabSz="6858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6858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6858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6858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solidFill>
                  <a:srgbClr val="000000"/>
                </a:solidFill>
                <a:latin typeface="ＭＳ Ｐゴシック" panose="020B0600070205080204" pitchFamily="50" charset="-128"/>
                <a:cs typeface="Arial" panose="020B0604020202020204" pitchFamily="34" charset="0"/>
                <a:sym typeface="Arial" panose="020B0604020202020204" pitchFamily="34" charset="0"/>
              </a:rPr>
              <a:t>・離職を減らしたい</a:t>
            </a:r>
            <a:endParaRPr lang="en-US" altLang="ja-JP">
              <a:solidFill>
                <a:srgbClr val="000000"/>
              </a:solidFill>
              <a:latin typeface="ＭＳ Ｐゴシック" panose="020B0600070205080204" pitchFamily="50" charset="-128"/>
              <a:cs typeface="Arial" panose="020B0604020202020204" pitchFamily="34" charset="0"/>
              <a:sym typeface="Arial" panose="020B0604020202020204" pitchFamily="34" charset="0"/>
            </a:endParaRPr>
          </a:p>
          <a:p>
            <a:pPr eaLnBrk="1" hangingPunct="1"/>
            <a:endParaRPr lang="en-US" altLang="ja-JP">
              <a:solidFill>
                <a:srgbClr val="000000"/>
              </a:solidFill>
              <a:latin typeface="ＭＳ Ｐゴシック" panose="020B0600070205080204" pitchFamily="50" charset="-128"/>
              <a:cs typeface="Arial" panose="020B0604020202020204" pitchFamily="34" charset="0"/>
              <a:sym typeface="Arial" panose="020B0604020202020204" pitchFamily="34" charset="0"/>
            </a:endParaRPr>
          </a:p>
          <a:p>
            <a:pPr eaLnBrk="1" hangingPunct="1"/>
            <a:r>
              <a:rPr lang="ja-JP" altLang="en-US">
                <a:solidFill>
                  <a:srgbClr val="000000"/>
                </a:solidFill>
                <a:latin typeface="ＭＳ Ｐゴシック" panose="020B0600070205080204" pitchFamily="50" charset="-128"/>
                <a:cs typeface="Arial" panose="020B0604020202020204" pitchFamily="34" charset="0"/>
                <a:sym typeface="Arial" panose="020B0604020202020204" pitchFamily="34" charset="0"/>
              </a:rPr>
              <a:t>・間違った人選による、</a:t>
            </a:r>
            <a:endParaRPr lang="en-US" altLang="ja-JP">
              <a:solidFill>
                <a:srgbClr val="000000"/>
              </a:solidFill>
              <a:latin typeface="ＭＳ Ｐゴシック" panose="020B0600070205080204" pitchFamily="50" charset="-128"/>
              <a:cs typeface="Arial" panose="020B0604020202020204" pitchFamily="34" charset="0"/>
              <a:sym typeface="Arial" panose="020B0604020202020204" pitchFamily="34" charset="0"/>
            </a:endParaRPr>
          </a:p>
          <a:p>
            <a:pPr eaLnBrk="1" hangingPunct="1"/>
            <a:r>
              <a:rPr lang="ja-JP" altLang="en-US">
                <a:solidFill>
                  <a:srgbClr val="000000"/>
                </a:solidFill>
                <a:latin typeface="ＭＳ Ｐゴシック" panose="020B0600070205080204" pitchFamily="50" charset="-128"/>
                <a:cs typeface="Arial" panose="020B0604020202020204" pitchFamily="34" charset="0"/>
                <a:sym typeface="Arial" panose="020B0604020202020204" pitchFamily="34" charset="0"/>
              </a:rPr>
              <a:t>　職場のモチベーション</a:t>
            </a:r>
            <a:endParaRPr lang="en-US" altLang="ja-JP">
              <a:solidFill>
                <a:srgbClr val="000000"/>
              </a:solidFill>
              <a:latin typeface="ＭＳ Ｐゴシック" panose="020B0600070205080204" pitchFamily="50" charset="-128"/>
              <a:cs typeface="Arial" panose="020B0604020202020204" pitchFamily="34" charset="0"/>
              <a:sym typeface="Arial" panose="020B0604020202020204" pitchFamily="34" charset="0"/>
            </a:endParaRPr>
          </a:p>
          <a:p>
            <a:pPr eaLnBrk="1" hangingPunct="1"/>
            <a:r>
              <a:rPr lang="ja-JP" altLang="en-US">
                <a:solidFill>
                  <a:srgbClr val="000000"/>
                </a:solidFill>
                <a:latin typeface="ＭＳ Ｐゴシック" panose="020B0600070205080204" pitchFamily="50" charset="-128"/>
                <a:cs typeface="Arial" panose="020B0604020202020204" pitchFamily="34" charset="0"/>
                <a:sym typeface="Arial" panose="020B0604020202020204" pitchFamily="34" charset="0"/>
              </a:rPr>
              <a:t>　ダウンは避けたい</a:t>
            </a:r>
            <a:br>
              <a:rPr lang="en-US" altLang="ja-JP">
                <a:solidFill>
                  <a:srgbClr val="000000"/>
                </a:solidFill>
                <a:latin typeface="ＭＳ Ｐゴシック" panose="020B0600070205080204" pitchFamily="50" charset="-128"/>
                <a:cs typeface="Arial" panose="020B0604020202020204" pitchFamily="34" charset="0"/>
                <a:sym typeface="Arial" panose="020B0604020202020204" pitchFamily="34" charset="0"/>
              </a:rPr>
            </a:br>
            <a:endParaRPr lang="en-US" altLang="ja-JP">
              <a:solidFill>
                <a:srgbClr val="000000"/>
              </a:solidFill>
              <a:latin typeface="ＭＳ Ｐゴシック" panose="020B0600070205080204" pitchFamily="50" charset="-128"/>
              <a:cs typeface="Arial" panose="020B0604020202020204" pitchFamily="34" charset="0"/>
              <a:sym typeface="Arial" panose="020B0604020202020204" pitchFamily="34" charset="0"/>
            </a:endParaRPr>
          </a:p>
          <a:p>
            <a:pPr eaLnBrk="1" hangingPunct="1"/>
            <a:r>
              <a:rPr lang="ja-JP" altLang="en-US" sz="1100">
                <a:solidFill>
                  <a:srgbClr val="000000"/>
                </a:solidFill>
                <a:latin typeface="ＭＳ Ｐゴシック" panose="020B0600070205080204" pitchFamily="50" charset="-128"/>
                <a:cs typeface="Arial" panose="020B0604020202020204" pitchFamily="34" charset="0"/>
                <a:sym typeface="Arial" panose="020B0604020202020204" pitchFamily="34" charset="0"/>
              </a:rPr>
              <a:t>　</a:t>
            </a:r>
            <a:endParaRPr lang="en-US" altLang="ja-JP" sz="1100">
              <a:solidFill>
                <a:srgbClr val="000000"/>
              </a:solidFill>
              <a:latin typeface="ＭＳ Ｐゴシック" panose="020B0600070205080204" pitchFamily="50" charset="-128"/>
              <a:cs typeface="Arial" panose="020B0604020202020204" pitchFamily="34" charset="0"/>
              <a:sym typeface="Arial" panose="020B0604020202020204" pitchFamily="34" charset="0"/>
            </a:endParaRPr>
          </a:p>
        </p:txBody>
      </p:sp>
      <p:sp>
        <p:nvSpPr>
          <p:cNvPr id="18" name="正方形/長方形 17"/>
          <p:cNvSpPr/>
          <p:nvPr/>
        </p:nvSpPr>
        <p:spPr bwMode="auto">
          <a:xfrm>
            <a:off x="100013" y="1554163"/>
            <a:ext cx="4130675" cy="4541837"/>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2813" eaLnBrk="1" hangingPunct="1">
              <a:defRPr/>
            </a:pPr>
            <a:endParaRPr lang="ja-JP" altLang="en-US">
              <a:solidFill>
                <a:prstClr val="white"/>
              </a:solidFill>
              <a:latin typeface="ＭＳ Ｐゴシック" panose="020B0600070205080204" pitchFamily="50" charset="-128"/>
            </a:endParaRPr>
          </a:p>
        </p:txBody>
      </p:sp>
      <p:cxnSp>
        <p:nvCxnSpPr>
          <p:cNvPr id="19" name="直線コネクタ 18"/>
          <p:cNvCxnSpPr/>
          <p:nvPr/>
        </p:nvCxnSpPr>
        <p:spPr bwMode="auto">
          <a:xfrm flipH="1">
            <a:off x="1092200" y="3759200"/>
            <a:ext cx="3092450" cy="15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auto">
          <a:xfrm>
            <a:off x="130175" y="1550988"/>
            <a:ext cx="938213" cy="225901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auto">
          <a:xfrm flipH="1">
            <a:off x="130175" y="3759200"/>
            <a:ext cx="933450" cy="23368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6577" name="テキスト ボックス 24"/>
          <p:cNvSpPr txBox="1">
            <a:spLocks noChangeArrowheads="1"/>
          </p:cNvSpPr>
          <p:nvPr/>
        </p:nvSpPr>
        <p:spPr bwMode="auto">
          <a:xfrm>
            <a:off x="107950" y="3443288"/>
            <a:ext cx="13747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defRPr kumimoji="1">
                <a:solidFill>
                  <a:schemeClr val="tx1"/>
                </a:solidFill>
                <a:latin typeface="Arial" panose="020B0604020202020204" pitchFamily="34" charset="0"/>
                <a:ea typeface="ＭＳ Ｐゴシック" panose="020B0600070205080204" pitchFamily="50" charset="-128"/>
              </a:defRPr>
            </a:lvl1pPr>
            <a:lvl2pPr marL="742950" indent="-285750" defTabSz="912813">
              <a:defRPr kumimoji="1">
                <a:solidFill>
                  <a:schemeClr val="tx1"/>
                </a:solidFill>
                <a:latin typeface="Arial" panose="020B0604020202020204" pitchFamily="34" charset="0"/>
                <a:ea typeface="ＭＳ Ｐゴシック" panose="020B0600070205080204" pitchFamily="50" charset="-128"/>
              </a:defRPr>
            </a:lvl2pPr>
            <a:lvl3pPr marL="1143000" indent="-228600" defTabSz="912813">
              <a:defRPr kumimoji="1">
                <a:solidFill>
                  <a:schemeClr val="tx1"/>
                </a:solidFill>
                <a:latin typeface="Arial" panose="020B0604020202020204" pitchFamily="34" charset="0"/>
                <a:ea typeface="ＭＳ Ｐゴシック" panose="020B0600070205080204" pitchFamily="50" charset="-128"/>
              </a:defRPr>
            </a:lvl3pPr>
            <a:lvl4pPr marL="1600200" indent="-228600" defTabSz="912813">
              <a:defRPr kumimoji="1">
                <a:solidFill>
                  <a:schemeClr val="tx1"/>
                </a:solidFill>
                <a:latin typeface="Arial" panose="020B0604020202020204" pitchFamily="34" charset="0"/>
                <a:ea typeface="ＭＳ Ｐゴシック" panose="020B0600070205080204" pitchFamily="50" charset="-128"/>
              </a:defRPr>
            </a:lvl4pPr>
            <a:lvl5pPr marL="2057400" indent="-228600" defTabSz="912813">
              <a:defRPr kumimoji="1">
                <a:solidFill>
                  <a:schemeClr val="tx1"/>
                </a:solidFill>
                <a:latin typeface="Arial" panose="020B0604020202020204" pitchFamily="34" charset="0"/>
                <a:ea typeface="ＭＳ Ｐゴシック" panose="020B0600070205080204" pitchFamily="50" charset="-128"/>
              </a:defRPr>
            </a:lvl5pPr>
            <a:lvl6pPr marL="25146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a:solidFill>
                  <a:srgbClr val="000000"/>
                </a:solidFill>
                <a:latin typeface="ＭＳ Ｐゴシック" panose="020B0600070205080204" pitchFamily="50" charset="-128"/>
                <a:cs typeface="Arial" panose="020B0604020202020204" pitchFamily="34" charset="0"/>
              </a:rPr>
              <a:t>課題と</a:t>
            </a:r>
            <a:endParaRPr kumimoji="0" lang="en-US" altLang="ja-JP">
              <a:solidFill>
                <a:srgbClr val="000000"/>
              </a:solidFill>
              <a:latin typeface="ＭＳ Ｐゴシック" panose="020B0600070205080204" pitchFamily="50" charset="-128"/>
              <a:cs typeface="Arial" panose="020B0604020202020204" pitchFamily="34" charset="0"/>
            </a:endParaRPr>
          </a:p>
          <a:p>
            <a:pPr eaLnBrk="1" hangingPunct="1"/>
            <a:r>
              <a:rPr kumimoji="0" lang="ja-JP" altLang="en-US">
                <a:solidFill>
                  <a:srgbClr val="000000"/>
                </a:solidFill>
                <a:latin typeface="ＭＳ Ｐゴシック" panose="020B0600070205080204" pitchFamily="50" charset="-128"/>
                <a:cs typeface="Arial" panose="020B0604020202020204" pitchFamily="34" charset="0"/>
              </a:rPr>
              <a:t>ニーズ</a:t>
            </a:r>
            <a:endParaRPr lang="ja-JP" altLang="en-US">
              <a:solidFill>
                <a:srgbClr val="000000"/>
              </a:solidFill>
              <a:latin typeface="ＭＳ Ｐゴシック" panose="020B0600070205080204" pitchFamily="50" charset="-128"/>
              <a:cs typeface="Arial" panose="020B0604020202020204" pitchFamily="34" charset="0"/>
            </a:endParaRPr>
          </a:p>
        </p:txBody>
      </p:sp>
      <p:sp>
        <p:nvSpPr>
          <p:cNvPr id="66578" name="テキスト ボックス 25"/>
          <p:cNvSpPr txBox="1">
            <a:spLocks noChangeArrowheads="1"/>
          </p:cNvSpPr>
          <p:nvPr/>
        </p:nvSpPr>
        <p:spPr bwMode="auto">
          <a:xfrm>
            <a:off x="277813" y="1136650"/>
            <a:ext cx="35750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defRPr kumimoji="1">
                <a:solidFill>
                  <a:schemeClr val="tx1"/>
                </a:solidFill>
                <a:latin typeface="Arial" panose="020B0604020202020204" pitchFamily="34" charset="0"/>
                <a:ea typeface="ＭＳ Ｐゴシック" panose="020B0600070205080204" pitchFamily="50" charset="-128"/>
              </a:defRPr>
            </a:lvl1pPr>
            <a:lvl2pPr marL="742950" indent="-285750" defTabSz="912813">
              <a:defRPr kumimoji="1">
                <a:solidFill>
                  <a:schemeClr val="tx1"/>
                </a:solidFill>
                <a:latin typeface="Arial" panose="020B0604020202020204" pitchFamily="34" charset="0"/>
                <a:ea typeface="ＭＳ Ｐゴシック" panose="020B0600070205080204" pitchFamily="50" charset="-128"/>
              </a:defRPr>
            </a:lvl2pPr>
            <a:lvl3pPr marL="1143000" indent="-228600" defTabSz="912813">
              <a:defRPr kumimoji="1">
                <a:solidFill>
                  <a:schemeClr val="tx1"/>
                </a:solidFill>
                <a:latin typeface="Arial" panose="020B0604020202020204" pitchFamily="34" charset="0"/>
                <a:ea typeface="ＭＳ Ｐゴシック" panose="020B0600070205080204" pitchFamily="50" charset="-128"/>
              </a:defRPr>
            </a:lvl3pPr>
            <a:lvl4pPr marL="1600200" indent="-228600" defTabSz="912813">
              <a:defRPr kumimoji="1">
                <a:solidFill>
                  <a:schemeClr val="tx1"/>
                </a:solidFill>
                <a:latin typeface="Arial" panose="020B0604020202020204" pitchFamily="34" charset="0"/>
                <a:ea typeface="ＭＳ Ｐゴシック" panose="020B0600070205080204" pitchFamily="50" charset="-128"/>
              </a:defRPr>
            </a:lvl4pPr>
            <a:lvl5pPr marL="2057400" indent="-228600" defTabSz="912813">
              <a:defRPr kumimoji="1">
                <a:solidFill>
                  <a:schemeClr val="tx1"/>
                </a:solidFill>
                <a:latin typeface="Arial" panose="020B0604020202020204" pitchFamily="34" charset="0"/>
                <a:ea typeface="ＭＳ Ｐゴシック" panose="020B0600070205080204" pitchFamily="50" charset="-128"/>
              </a:defRPr>
            </a:lvl5pPr>
            <a:lvl6pPr marL="25146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2000" b="1">
                <a:solidFill>
                  <a:srgbClr val="0070C0"/>
                </a:solidFill>
                <a:latin typeface="ＭＳ Ｐゴシック" panose="020B0600070205080204" pitchFamily="50" charset="-128"/>
                <a:cs typeface="Arial" panose="020B0604020202020204" pitchFamily="34" charset="0"/>
              </a:rPr>
              <a:t>ニーズ</a:t>
            </a:r>
            <a:endParaRPr lang="ja-JP" altLang="en-US" sz="2000" b="1">
              <a:solidFill>
                <a:srgbClr val="0070C0"/>
              </a:solidFill>
              <a:latin typeface="ＭＳ Ｐゴシック" panose="020B0600070205080204" pitchFamily="50" charset="-128"/>
              <a:cs typeface="Arial" panose="020B0604020202020204" pitchFamily="34" charset="0"/>
            </a:endParaRPr>
          </a:p>
        </p:txBody>
      </p:sp>
      <p:sp>
        <p:nvSpPr>
          <p:cNvPr id="342039" name="テキスト ボックス 22"/>
          <p:cNvSpPr txBox="1">
            <a:spLocks noChangeArrowheads="1"/>
          </p:cNvSpPr>
          <p:nvPr/>
        </p:nvSpPr>
        <p:spPr bwMode="auto">
          <a:xfrm>
            <a:off x="4960938" y="1911350"/>
            <a:ext cx="2944812"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85800">
              <a:defRPr kumimoji="1">
                <a:solidFill>
                  <a:schemeClr val="tx1"/>
                </a:solidFill>
                <a:latin typeface="Arial" panose="020B0604020202020204" pitchFamily="34" charset="0"/>
                <a:ea typeface="ＭＳ Ｐゴシック" panose="020B0600070205080204" pitchFamily="50" charset="-128"/>
              </a:defRPr>
            </a:lvl1pPr>
            <a:lvl2pPr marL="742950" indent="-285750" defTabSz="685800">
              <a:defRPr kumimoji="1">
                <a:solidFill>
                  <a:schemeClr val="tx1"/>
                </a:solidFill>
                <a:latin typeface="Arial" panose="020B0604020202020204" pitchFamily="34" charset="0"/>
                <a:ea typeface="ＭＳ Ｐゴシック" panose="020B0600070205080204" pitchFamily="50" charset="-128"/>
              </a:defRPr>
            </a:lvl2pPr>
            <a:lvl3pPr marL="1143000" indent="-228600" defTabSz="685800">
              <a:defRPr kumimoji="1">
                <a:solidFill>
                  <a:schemeClr val="tx1"/>
                </a:solidFill>
                <a:latin typeface="Arial" panose="020B0604020202020204" pitchFamily="34" charset="0"/>
                <a:ea typeface="ＭＳ Ｐゴシック" panose="020B0600070205080204" pitchFamily="50" charset="-128"/>
              </a:defRPr>
            </a:lvl3pPr>
            <a:lvl4pPr marL="1600200" indent="-228600" defTabSz="685800">
              <a:defRPr kumimoji="1">
                <a:solidFill>
                  <a:schemeClr val="tx1"/>
                </a:solidFill>
                <a:latin typeface="Arial" panose="020B0604020202020204" pitchFamily="34" charset="0"/>
                <a:ea typeface="ＭＳ Ｐゴシック" panose="020B0600070205080204" pitchFamily="50" charset="-128"/>
              </a:defRPr>
            </a:lvl4pPr>
            <a:lvl5pPr marL="2057400" indent="-228600" defTabSz="685800">
              <a:defRPr kumimoji="1">
                <a:solidFill>
                  <a:schemeClr val="tx1"/>
                </a:solidFill>
                <a:latin typeface="Arial" panose="020B0604020202020204" pitchFamily="34" charset="0"/>
                <a:ea typeface="ＭＳ Ｐゴシック" panose="020B0600070205080204" pitchFamily="50" charset="-128"/>
              </a:defRPr>
            </a:lvl5pPr>
            <a:lvl6pPr marL="2514600" indent="-228600" defTabSz="6858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6858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6858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6858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solidFill>
                  <a:srgbClr val="0070C0"/>
                </a:solidFill>
                <a:latin typeface="ＭＳ Ｐゴシック" panose="020B0600070205080204" pitchFamily="50" charset="-128"/>
                <a:cs typeface="Arial" panose="020B0604020202020204" pitchFamily="34" charset="0"/>
                <a:sym typeface="Arial" panose="020B0604020202020204" pitchFamily="34" charset="0"/>
              </a:rPr>
              <a:t>・大人数の人材の特性を</a:t>
            </a:r>
            <a:endParaRPr lang="en-US" altLang="ja-JP">
              <a:solidFill>
                <a:srgbClr val="0070C0"/>
              </a:solidFill>
              <a:latin typeface="ＭＳ Ｐゴシック" panose="020B0600070205080204" pitchFamily="50" charset="-128"/>
              <a:cs typeface="Arial" panose="020B0604020202020204" pitchFamily="34" charset="0"/>
              <a:sym typeface="Arial" panose="020B0604020202020204" pitchFamily="34" charset="0"/>
            </a:endParaRPr>
          </a:p>
          <a:p>
            <a:pPr eaLnBrk="1" hangingPunct="1"/>
            <a:r>
              <a:rPr lang="ja-JP" altLang="en-US">
                <a:solidFill>
                  <a:srgbClr val="0070C0"/>
                </a:solidFill>
                <a:latin typeface="ＭＳ Ｐゴシック" panose="020B0600070205080204" pitchFamily="50" charset="-128"/>
                <a:cs typeface="Arial" panose="020B0604020202020204" pitchFamily="34" charset="0"/>
                <a:sym typeface="Arial" panose="020B0604020202020204" pitchFamily="34" charset="0"/>
              </a:rPr>
              <a:t>　手間をかけずに見抜ける</a:t>
            </a:r>
            <a:endParaRPr lang="en-US" altLang="ja-JP">
              <a:solidFill>
                <a:srgbClr val="0070C0"/>
              </a:solidFill>
              <a:latin typeface="ＭＳ Ｐゴシック" panose="020B0600070205080204" pitchFamily="50" charset="-128"/>
              <a:cs typeface="Arial" panose="020B0604020202020204" pitchFamily="34" charset="0"/>
              <a:sym typeface="Arial" panose="020B0604020202020204" pitchFamily="34" charset="0"/>
            </a:endParaRPr>
          </a:p>
          <a:p>
            <a:pPr eaLnBrk="1" hangingPunct="1"/>
            <a:endParaRPr lang="en-US" altLang="ja-JP">
              <a:solidFill>
                <a:srgbClr val="0070C0"/>
              </a:solidFill>
              <a:latin typeface="ＭＳ Ｐゴシック" panose="020B0600070205080204" pitchFamily="50" charset="-128"/>
              <a:cs typeface="Arial" panose="020B0604020202020204" pitchFamily="34" charset="0"/>
              <a:sym typeface="Arial" panose="020B0604020202020204" pitchFamily="34" charset="0"/>
            </a:endParaRPr>
          </a:p>
          <a:p>
            <a:pPr eaLnBrk="1" hangingPunct="1"/>
            <a:r>
              <a:rPr lang="ja-JP" altLang="en-US">
                <a:solidFill>
                  <a:srgbClr val="0070C0"/>
                </a:solidFill>
                <a:latin typeface="ＭＳ Ｐゴシック" panose="020B0600070205080204" pitchFamily="50" charset="-128"/>
                <a:cs typeface="Arial" panose="020B0604020202020204" pitchFamily="34" charset="0"/>
                <a:sym typeface="Arial" panose="020B0604020202020204" pitchFamily="34" charset="0"/>
              </a:rPr>
              <a:t>・優秀な営業所長が</a:t>
            </a:r>
            <a:endParaRPr lang="en-US" altLang="ja-JP">
              <a:solidFill>
                <a:srgbClr val="0070C0"/>
              </a:solidFill>
              <a:latin typeface="ＭＳ Ｐゴシック" panose="020B0600070205080204" pitchFamily="50" charset="-128"/>
              <a:cs typeface="Arial" panose="020B0604020202020204" pitchFamily="34" charset="0"/>
              <a:sym typeface="Arial" panose="020B0604020202020204" pitchFamily="34" charset="0"/>
            </a:endParaRPr>
          </a:p>
          <a:p>
            <a:pPr eaLnBrk="1" hangingPunct="1"/>
            <a:r>
              <a:rPr lang="ja-JP" altLang="en-US">
                <a:solidFill>
                  <a:srgbClr val="0070C0"/>
                </a:solidFill>
                <a:latin typeface="ＭＳ Ｐゴシック" panose="020B0600070205080204" pitchFamily="50" charset="-128"/>
                <a:cs typeface="Arial" panose="020B0604020202020204" pitchFamily="34" charset="0"/>
                <a:sym typeface="Arial" panose="020B0604020202020204" pitchFamily="34" charset="0"/>
              </a:rPr>
              <a:t>　なぜ優秀かが分かる</a:t>
            </a:r>
            <a:endParaRPr lang="en-US" altLang="ja-JP">
              <a:solidFill>
                <a:srgbClr val="0070C0"/>
              </a:solidFill>
              <a:latin typeface="ＭＳ Ｐゴシック" panose="020B0600070205080204" pitchFamily="50" charset="-128"/>
              <a:cs typeface="Arial" panose="020B0604020202020204" pitchFamily="34" charset="0"/>
              <a:sym typeface="Arial" panose="020B0604020202020204" pitchFamily="34" charset="0"/>
            </a:endParaRPr>
          </a:p>
        </p:txBody>
      </p:sp>
      <p:sp>
        <p:nvSpPr>
          <p:cNvPr id="342040" name="テキスト ボックス 33"/>
          <p:cNvSpPr txBox="1">
            <a:spLocks noChangeArrowheads="1"/>
          </p:cNvSpPr>
          <p:nvPr/>
        </p:nvSpPr>
        <p:spPr bwMode="auto">
          <a:xfrm>
            <a:off x="5033963" y="4005263"/>
            <a:ext cx="2798762"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85800">
              <a:defRPr kumimoji="1">
                <a:solidFill>
                  <a:schemeClr val="tx1"/>
                </a:solidFill>
                <a:latin typeface="Arial" panose="020B0604020202020204" pitchFamily="34" charset="0"/>
                <a:ea typeface="ＭＳ Ｐゴシック" panose="020B0600070205080204" pitchFamily="50" charset="-128"/>
              </a:defRPr>
            </a:lvl1pPr>
            <a:lvl2pPr marL="742950" indent="-285750" defTabSz="685800">
              <a:defRPr kumimoji="1">
                <a:solidFill>
                  <a:schemeClr val="tx1"/>
                </a:solidFill>
                <a:latin typeface="Arial" panose="020B0604020202020204" pitchFamily="34" charset="0"/>
                <a:ea typeface="ＭＳ Ｐゴシック" panose="020B0600070205080204" pitchFamily="50" charset="-128"/>
              </a:defRPr>
            </a:lvl2pPr>
            <a:lvl3pPr marL="1143000" indent="-228600" defTabSz="685800">
              <a:defRPr kumimoji="1">
                <a:solidFill>
                  <a:schemeClr val="tx1"/>
                </a:solidFill>
                <a:latin typeface="Arial" panose="020B0604020202020204" pitchFamily="34" charset="0"/>
                <a:ea typeface="ＭＳ Ｐゴシック" panose="020B0600070205080204" pitchFamily="50" charset="-128"/>
              </a:defRPr>
            </a:lvl3pPr>
            <a:lvl4pPr marL="1600200" indent="-228600" defTabSz="685800">
              <a:defRPr kumimoji="1">
                <a:solidFill>
                  <a:schemeClr val="tx1"/>
                </a:solidFill>
                <a:latin typeface="Arial" panose="020B0604020202020204" pitchFamily="34" charset="0"/>
                <a:ea typeface="ＭＳ Ｐゴシック" panose="020B0600070205080204" pitchFamily="50" charset="-128"/>
              </a:defRPr>
            </a:lvl4pPr>
            <a:lvl5pPr marL="2057400" indent="-228600" defTabSz="685800">
              <a:defRPr kumimoji="1">
                <a:solidFill>
                  <a:schemeClr val="tx1"/>
                </a:solidFill>
                <a:latin typeface="Arial" panose="020B0604020202020204" pitchFamily="34" charset="0"/>
                <a:ea typeface="ＭＳ Ｐゴシック" panose="020B0600070205080204" pitchFamily="50" charset="-128"/>
              </a:defRPr>
            </a:lvl5pPr>
            <a:lvl6pPr marL="2514600" indent="-228600" defTabSz="6858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6858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6858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6858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900">
              <a:solidFill>
                <a:srgbClr val="0070C0"/>
              </a:solidFill>
              <a:latin typeface="ＭＳ Ｐゴシック" panose="020B0600070205080204" pitchFamily="50" charset="-128"/>
              <a:cs typeface="Arial" panose="020B0604020202020204" pitchFamily="34" charset="0"/>
              <a:sym typeface="Arial" panose="020B0604020202020204" pitchFamily="34" charset="0"/>
            </a:endParaRPr>
          </a:p>
          <a:p>
            <a:pPr eaLnBrk="1" hangingPunct="1"/>
            <a:r>
              <a:rPr lang="ja-JP" altLang="en-US">
                <a:solidFill>
                  <a:srgbClr val="0070C0"/>
                </a:solidFill>
                <a:latin typeface="ＭＳ Ｐゴシック" panose="020B0600070205080204" pitchFamily="50" charset="-128"/>
                <a:cs typeface="Arial" panose="020B0604020202020204" pitchFamily="34" charset="0"/>
                <a:sym typeface="Arial" panose="020B0604020202020204" pitchFamily="34" charset="0"/>
              </a:rPr>
              <a:t>・リスクある人材を事前　</a:t>
            </a:r>
            <a:endParaRPr lang="en-US" altLang="ja-JP">
              <a:solidFill>
                <a:srgbClr val="0070C0"/>
              </a:solidFill>
              <a:latin typeface="ＭＳ Ｐゴシック" panose="020B0600070205080204" pitchFamily="50" charset="-128"/>
              <a:cs typeface="Arial" panose="020B0604020202020204" pitchFamily="34" charset="0"/>
              <a:sym typeface="Arial" panose="020B0604020202020204" pitchFamily="34" charset="0"/>
            </a:endParaRPr>
          </a:p>
          <a:p>
            <a:pPr eaLnBrk="1" hangingPunct="1"/>
            <a:r>
              <a:rPr lang="ja-JP" altLang="en-US">
                <a:solidFill>
                  <a:srgbClr val="0070C0"/>
                </a:solidFill>
                <a:latin typeface="ＭＳ Ｐゴシック" panose="020B0600070205080204" pitchFamily="50" charset="-128"/>
                <a:cs typeface="Arial" panose="020B0604020202020204" pitchFamily="34" charset="0"/>
                <a:sym typeface="Arial" panose="020B0604020202020204" pitchFamily="34" charset="0"/>
              </a:rPr>
              <a:t>　に見抜ける</a:t>
            </a:r>
            <a:endParaRPr lang="en-US" altLang="ja-JP">
              <a:solidFill>
                <a:srgbClr val="0070C0"/>
              </a:solidFill>
              <a:latin typeface="ＭＳ Ｐゴシック" panose="020B0600070205080204" pitchFamily="50" charset="-128"/>
              <a:cs typeface="Arial" panose="020B0604020202020204" pitchFamily="34" charset="0"/>
              <a:sym typeface="Arial" panose="020B0604020202020204" pitchFamily="34" charset="0"/>
            </a:endParaRPr>
          </a:p>
          <a:p>
            <a:pPr eaLnBrk="1" hangingPunct="1"/>
            <a:endParaRPr lang="en-US" altLang="ja-JP">
              <a:solidFill>
                <a:srgbClr val="0070C0"/>
              </a:solidFill>
              <a:latin typeface="ＭＳ Ｐゴシック" panose="020B0600070205080204" pitchFamily="50" charset="-128"/>
              <a:cs typeface="Arial" panose="020B0604020202020204" pitchFamily="34" charset="0"/>
              <a:sym typeface="Arial" panose="020B0604020202020204" pitchFamily="34" charset="0"/>
            </a:endParaRPr>
          </a:p>
          <a:p>
            <a:pPr eaLnBrk="1" hangingPunct="1"/>
            <a:r>
              <a:rPr lang="ja-JP" altLang="en-US">
                <a:solidFill>
                  <a:srgbClr val="0070C0"/>
                </a:solidFill>
                <a:latin typeface="ＭＳ Ｐゴシック" panose="020B0600070205080204" pitchFamily="50" charset="-128"/>
                <a:cs typeface="Arial" panose="020B0604020202020204" pitchFamily="34" charset="0"/>
                <a:sym typeface="Arial" panose="020B0604020202020204" pitchFamily="34" charset="0"/>
              </a:rPr>
              <a:t>・一人一人をモチベート　</a:t>
            </a:r>
            <a:endParaRPr lang="en-US" altLang="ja-JP">
              <a:solidFill>
                <a:srgbClr val="0070C0"/>
              </a:solidFill>
              <a:latin typeface="ＭＳ Ｐゴシック" panose="020B0600070205080204" pitchFamily="50" charset="-128"/>
              <a:cs typeface="Arial" panose="020B0604020202020204" pitchFamily="34" charset="0"/>
              <a:sym typeface="Arial" panose="020B0604020202020204" pitchFamily="34" charset="0"/>
            </a:endParaRPr>
          </a:p>
          <a:p>
            <a:pPr eaLnBrk="1" hangingPunct="1"/>
            <a:r>
              <a:rPr lang="ja-JP" altLang="en-US">
                <a:solidFill>
                  <a:srgbClr val="0070C0"/>
                </a:solidFill>
                <a:latin typeface="ＭＳ Ｐゴシック" panose="020B0600070205080204" pitchFamily="50" charset="-128"/>
                <a:cs typeface="Arial" panose="020B0604020202020204" pitchFamily="34" charset="0"/>
                <a:sym typeface="Arial" panose="020B0604020202020204" pitchFamily="34" charset="0"/>
              </a:rPr>
              <a:t>　する方法が分かる</a:t>
            </a:r>
          </a:p>
        </p:txBody>
      </p:sp>
      <p:sp>
        <p:nvSpPr>
          <p:cNvPr id="29" name="左右矢印 28"/>
          <p:cNvSpPr/>
          <p:nvPr/>
        </p:nvSpPr>
        <p:spPr>
          <a:xfrm>
            <a:off x="4030663" y="3476625"/>
            <a:ext cx="827087" cy="52705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ＭＳ Ｐゴシック" panose="020B0600070205080204" pitchFamily="50" charset="-128"/>
            </a:endParaRPr>
          </a:p>
        </p:txBody>
      </p:sp>
      <p:sp>
        <p:nvSpPr>
          <p:cNvPr id="66582" name="テキスト ボックス 26"/>
          <p:cNvSpPr txBox="1">
            <a:spLocks noChangeArrowheads="1"/>
          </p:cNvSpPr>
          <p:nvPr/>
        </p:nvSpPr>
        <p:spPr bwMode="auto">
          <a:xfrm>
            <a:off x="7335838" y="6246813"/>
            <a:ext cx="16430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defRPr kumimoji="1">
                <a:solidFill>
                  <a:schemeClr val="tx1"/>
                </a:solidFill>
                <a:latin typeface="Arial" panose="020B0604020202020204" pitchFamily="34" charset="0"/>
                <a:ea typeface="ＭＳ Ｐゴシック" panose="020B0600070205080204" pitchFamily="50" charset="-128"/>
              </a:defRPr>
            </a:lvl1pPr>
            <a:lvl2pPr marL="742950" indent="-285750" defTabSz="912813">
              <a:defRPr kumimoji="1">
                <a:solidFill>
                  <a:schemeClr val="tx1"/>
                </a:solidFill>
                <a:latin typeface="Arial" panose="020B0604020202020204" pitchFamily="34" charset="0"/>
                <a:ea typeface="ＭＳ Ｐゴシック" panose="020B0600070205080204" pitchFamily="50" charset="-128"/>
              </a:defRPr>
            </a:lvl2pPr>
            <a:lvl3pPr marL="1143000" indent="-228600" defTabSz="912813">
              <a:defRPr kumimoji="1">
                <a:solidFill>
                  <a:schemeClr val="tx1"/>
                </a:solidFill>
                <a:latin typeface="Arial" panose="020B0604020202020204" pitchFamily="34" charset="0"/>
                <a:ea typeface="ＭＳ Ｐゴシック" panose="020B0600070205080204" pitchFamily="50" charset="-128"/>
              </a:defRPr>
            </a:lvl3pPr>
            <a:lvl4pPr marL="1600200" indent="-228600" defTabSz="912813">
              <a:defRPr kumimoji="1">
                <a:solidFill>
                  <a:schemeClr val="tx1"/>
                </a:solidFill>
                <a:latin typeface="Arial" panose="020B0604020202020204" pitchFamily="34" charset="0"/>
                <a:ea typeface="ＭＳ Ｐゴシック" panose="020B0600070205080204" pitchFamily="50" charset="-128"/>
              </a:defRPr>
            </a:lvl4pPr>
            <a:lvl5pPr marL="2057400" indent="-228600" defTabSz="912813">
              <a:defRPr kumimoji="1">
                <a:solidFill>
                  <a:schemeClr val="tx1"/>
                </a:solidFill>
                <a:latin typeface="Arial" panose="020B0604020202020204" pitchFamily="34" charset="0"/>
                <a:ea typeface="ＭＳ Ｐゴシック" panose="020B0600070205080204" pitchFamily="50" charset="-128"/>
              </a:defRPr>
            </a:lvl5pPr>
            <a:lvl6pPr marL="25146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128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rgbClr val="FF0000"/>
                </a:solidFill>
                <a:latin typeface="ＭＳ Ｐゴシック" panose="020B0600070205080204" pitchFamily="50" charset="-128"/>
                <a:cs typeface="Arial" panose="020B0604020202020204" pitchFamily="34" charset="0"/>
              </a:rPr>
              <a:t>課題の解決</a:t>
            </a:r>
          </a:p>
        </p:txBody>
      </p:sp>
      <p:sp>
        <p:nvSpPr>
          <p:cNvPr id="66583" name="Shape 203"/>
          <p:cNvSpPr txBox="1">
            <a:spLocks noChangeArrowheads="1"/>
          </p:cNvSpPr>
          <p:nvPr/>
        </p:nvSpPr>
        <p:spPr bwMode="auto">
          <a:xfrm>
            <a:off x="277813" y="447675"/>
            <a:ext cx="84359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115000"/>
              </a:lnSpc>
              <a:buSzPct val="46000"/>
            </a:pPr>
            <a:r>
              <a:rPr kumimoji="0" lang="ja-JP" altLang="en-US" sz="2400" b="1">
                <a:solidFill>
                  <a:srgbClr val="595959"/>
                </a:solidFill>
                <a:latin typeface="Calibri" panose="020F0502020204030204" pitchFamily="34" charset="0"/>
                <a:sym typeface="Calibri" panose="020F0502020204030204" pitchFamily="34" charset="0"/>
              </a:rPr>
              <a:t>直面する課題と提供可能なベネフィット</a:t>
            </a:r>
          </a:p>
        </p:txBody>
      </p:sp>
      <p:sp>
        <p:nvSpPr>
          <p:cNvPr id="66584" name="Shape 219"/>
          <p:cNvSpPr txBox="1">
            <a:spLocks noChangeArrowheads="1"/>
          </p:cNvSpPr>
          <p:nvPr/>
        </p:nvSpPr>
        <p:spPr bwMode="auto">
          <a:xfrm>
            <a:off x="50800" y="141288"/>
            <a:ext cx="79597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25000"/>
            </a:pPr>
            <a:r>
              <a:rPr kumimoji="0" lang="ja-JP" altLang="en-US" sz="2000" b="1">
                <a:solidFill>
                  <a:srgbClr val="3BA3AB"/>
                </a:solidFill>
                <a:latin typeface="Calibri" panose="020F0502020204030204" pitchFamily="34" charset="0"/>
                <a:sym typeface="Calibri" panose="020F0502020204030204" pitchFamily="34" charset="0"/>
              </a:rPr>
              <a:t>○ </a:t>
            </a:r>
            <a:r>
              <a:rPr kumimoji="0" lang="ja-JP" altLang="en-US" sz="2000">
                <a:solidFill>
                  <a:srgbClr val="3BA3AB"/>
                </a:solidFill>
                <a:latin typeface="Meiryo UI" panose="020B0604030504040204" pitchFamily="50" charset="-128"/>
                <a:ea typeface="Meiryo UI" panose="020B0604030504040204" pitchFamily="50" charset="-128"/>
                <a:sym typeface="Calibri" panose="020F0502020204030204" pitchFamily="34" charset="0"/>
              </a:rPr>
              <a:t>ソリューションイメージ</a:t>
            </a:r>
            <a:endParaRPr kumimoji="0" lang="ja-JP" altLang="en-US" sz="2800" b="1">
              <a:solidFill>
                <a:srgbClr val="595959"/>
              </a:solidFill>
              <a:latin typeface="Calibri" panose="020F0502020204030204" pitchFamily="34" charset="0"/>
              <a:sym typeface="Calibri" panose="020F0502020204030204" pitchFamily="34" charset="0"/>
            </a:endParaRPr>
          </a:p>
        </p:txBody>
      </p:sp>
      <p:sp>
        <p:nvSpPr>
          <p:cNvPr id="3" name="スライド番号プレースホルダー 2">
            <a:extLst>
              <a:ext uri="{FF2B5EF4-FFF2-40B4-BE49-F238E27FC236}">
                <a16:creationId xmlns:a16="http://schemas.microsoft.com/office/drawing/2014/main" id="{4B30144C-498C-3F3F-1623-B9F2255D4BC3}"/>
              </a:ext>
            </a:extLst>
          </p:cNvPr>
          <p:cNvSpPr>
            <a:spLocks noGrp="1"/>
          </p:cNvSpPr>
          <p:nvPr>
            <p:ph type="sldNum" idx="12"/>
          </p:nvPr>
        </p:nvSpPr>
        <p:spPr>
          <a:xfrm>
            <a:off x="6553200" y="6492875"/>
            <a:ext cx="2133600" cy="365125"/>
          </a:xfrm>
        </p:spPr>
        <p:txBody>
          <a:bodyPr/>
          <a:lstStyle/>
          <a:p>
            <a:pPr>
              <a:defRPr/>
            </a:pPr>
            <a:fld id="{665E7D94-259D-44BF-8BDE-2EE252430C50}" type="slidenum">
              <a:rPr lang="en-US" altLang="ja-JP" smtClean="0"/>
              <a:pPr>
                <a:defRPr/>
              </a:pPr>
              <a:t>4</a:t>
            </a:fld>
            <a:endParaRPr lang="en-US" altLang="ja-JP" dirty="0"/>
          </a:p>
        </p:txBody>
      </p:sp>
      <p:sp>
        <p:nvSpPr>
          <p:cNvPr id="5" name="フッター プレースホルダー 1">
            <a:extLst>
              <a:ext uri="{FF2B5EF4-FFF2-40B4-BE49-F238E27FC236}">
                <a16:creationId xmlns:a16="http://schemas.microsoft.com/office/drawing/2014/main" id="{7860F79F-1828-B7CA-A287-C6F44364F32C}"/>
              </a:ext>
            </a:extLst>
          </p:cNvPr>
          <p:cNvSpPr>
            <a:spLocks noGrp="1"/>
          </p:cNvSpPr>
          <p:nvPr>
            <p:ph type="ftr" idx="11"/>
          </p:nvPr>
        </p:nvSpPr>
        <p:spPr>
          <a:xfrm>
            <a:off x="2861388" y="6356350"/>
            <a:ext cx="3780000" cy="365125"/>
          </a:xfrm>
        </p:spPr>
        <p:txBody>
          <a:bodyPr/>
          <a:lstStyle/>
          <a:p>
            <a:pPr>
              <a:defRPr/>
            </a:pPr>
            <a:r>
              <a:rPr lang="en-US" altLang="ja-JP" sz="1000" dirty="0"/>
              <a:t>Copyright©️ 2023 HRD, Inc. All Rights Reserved. Strictly Confidential.</a:t>
            </a:r>
            <a:endParaRPr lang="ja-JP" altLang="ja-JP" sz="1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2029"/>
                                        </p:tgtEl>
                                        <p:attrNameLst>
                                          <p:attrName>style.visibility</p:attrName>
                                        </p:attrNameLst>
                                      </p:cBhvr>
                                      <p:to>
                                        <p:strVal val="visible"/>
                                      </p:to>
                                    </p:set>
                                    <p:animEffect transition="in" filter="fade">
                                      <p:cBhvr>
                                        <p:cTn id="7" dur="500"/>
                                        <p:tgtEl>
                                          <p:spTgt spid="3420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2030"/>
                                        </p:tgtEl>
                                        <p:attrNameLst>
                                          <p:attrName>style.visibility</p:attrName>
                                        </p:attrNameLst>
                                      </p:cBhvr>
                                      <p:to>
                                        <p:strVal val="visible"/>
                                      </p:to>
                                    </p:set>
                                    <p:animEffect transition="in" filter="fade">
                                      <p:cBhvr>
                                        <p:cTn id="12" dur="500"/>
                                        <p:tgtEl>
                                          <p:spTgt spid="34203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42039"/>
                                        </p:tgtEl>
                                        <p:attrNameLst>
                                          <p:attrName>style.visibility</p:attrName>
                                        </p:attrNameLst>
                                      </p:cBhvr>
                                      <p:to>
                                        <p:strVal val="visible"/>
                                      </p:to>
                                    </p:set>
                                    <p:animEffect transition="in" filter="fade">
                                      <p:cBhvr>
                                        <p:cTn id="17" dur="500"/>
                                        <p:tgtEl>
                                          <p:spTgt spid="34203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42040"/>
                                        </p:tgtEl>
                                        <p:attrNameLst>
                                          <p:attrName>style.visibility</p:attrName>
                                        </p:attrNameLst>
                                      </p:cBhvr>
                                      <p:to>
                                        <p:strVal val="visible"/>
                                      </p:to>
                                    </p:set>
                                    <p:animEffect transition="in" filter="fade">
                                      <p:cBhvr>
                                        <p:cTn id="22" dur="500"/>
                                        <p:tgtEl>
                                          <p:spTgt spid="3420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2029" grpId="0"/>
      <p:bldP spid="342030" grpId="0"/>
      <p:bldP spid="342039" grpId="0"/>
      <p:bldP spid="34204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3"/>
          <p:cNvSpPr txBox="1">
            <a:spLocks noChangeArrowheads="1"/>
          </p:cNvSpPr>
          <p:nvPr/>
        </p:nvSpPr>
        <p:spPr bwMode="auto">
          <a:xfrm>
            <a:off x="2959100" y="168275"/>
            <a:ext cx="606107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r>
              <a:rPr kumimoji="0" lang="en-US" altLang="ja-JP" sz="3200" b="1" dirty="0" err="1">
                <a:solidFill>
                  <a:srgbClr val="000000"/>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ProfileXT</a:t>
            </a:r>
            <a:r>
              <a:rPr kumimoji="0" lang="en-US" altLang="ja-JP" sz="3200" b="1" dirty="0">
                <a:solidFill>
                  <a:srgbClr val="000000"/>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a:t>
            </a:r>
          </a:p>
          <a:p>
            <a:pPr algn="r" eaLnBrk="1" hangingPunct="1"/>
            <a:r>
              <a:rPr kumimoji="0" lang="ja-JP" altLang="en-US" sz="3200" b="1" dirty="0">
                <a:solidFill>
                  <a:srgbClr val="000000"/>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ソリューション概要</a:t>
            </a:r>
          </a:p>
        </p:txBody>
      </p:sp>
      <p:sp>
        <p:nvSpPr>
          <p:cNvPr id="4" name="Rectangle 3"/>
          <p:cNvSpPr txBox="1">
            <a:spLocks noChangeArrowheads="1"/>
          </p:cNvSpPr>
          <p:nvPr/>
        </p:nvSpPr>
        <p:spPr bwMode="auto">
          <a:xfrm>
            <a:off x="1490663" y="1554163"/>
            <a:ext cx="6184900" cy="304800"/>
          </a:xfrm>
          <a:prstGeom prst="rect">
            <a:avLst/>
          </a:prstGeom>
          <a:noFill/>
          <a:ln w="9525">
            <a:noFill/>
            <a:prstDash val="dash"/>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lgn="l" rtl="0" eaLnBrk="0" fontAlgn="base" hangingPunct="0">
              <a:spcBef>
                <a:spcPct val="20000"/>
              </a:spcBef>
              <a:spcAft>
                <a:spcPct val="0"/>
              </a:spcAft>
              <a:buChar char="•"/>
              <a:defRPr kumimoji="1" sz="1400">
                <a:solidFill>
                  <a:schemeClr val="tx1"/>
                </a:solidFill>
                <a:latin typeface="MS UI Gothic" pitchFamily="50" charset="-128"/>
                <a:ea typeface="+mn-ea"/>
                <a:cs typeface="+mn-cs"/>
              </a:defRPr>
            </a:lvl1pPr>
            <a:lvl2pPr marL="742950" indent="-285750" algn="l" rtl="0" eaLnBrk="0" fontAlgn="base" hangingPunct="0">
              <a:spcBef>
                <a:spcPct val="20000"/>
              </a:spcBef>
              <a:spcAft>
                <a:spcPct val="0"/>
              </a:spcAft>
              <a:buChar char="–"/>
              <a:defRPr kumimoji="1" sz="1400">
                <a:solidFill>
                  <a:schemeClr val="tx1"/>
                </a:solidFill>
                <a:latin typeface="MS UI Gothic" pitchFamily="50" charset="-128"/>
                <a:ea typeface="+mn-ea"/>
              </a:defRPr>
            </a:lvl2pPr>
            <a:lvl3pPr marL="1143000" indent="-228600" algn="l" rtl="0" eaLnBrk="0" fontAlgn="base" hangingPunct="0">
              <a:spcBef>
                <a:spcPct val="20000"/>
              </a:spcBef>
              <a:spcAft>
                <a:spcPct val="0"/>
              </a:spcAft>
              <a:buChar char="•"/>
              <a:defRPr kumimoji="1" sz="1400">
                <a:solidFill>
                  <a:schemeClr val="tx1"/>
                </a:solidFill>
                <a:latin typeface="MS UI Gothic" pitchFamily="50" charset="-128"/>
                <a:ea typeface="+mn-ea"/>
              </a:defRPr>
            </a:lvl3pPr>
            <a:lvl4pPr marL="1600200" indent="-228600" algn="l" rtl="0" eaLnBrk="0" fontAlgn="base" hangingPunct="0">
              <a:spcBef>
                <a:spcPct val="20000"/>
              </a:spcBef>
              <a:spcAft>
                <a:spcPct val="0"/>
              </a:spcAft>
              <a:buChar char="–"/>
              <a:defRPr kumimoji="1" sz="1400">
                <a:solidFill>
                  <a:schemeClr val="tx1"/>
                </a:solidFill>
                <a:latin typeface="MS UI Gothic" pitchFamily="50" charset="-128"/>
                <a:ea typeface="+mn-ea"/>
              </a:defRPr>
            </a:lvl4pPr>
            <a:lvl5pPr marL="2057400" indent="-228600" algn="l" rtl="0" eaLnBrk="0" fontAlgn="base" hangingPunct="0">
              <a:spcBef>
                <a:spcPct val="20000"/>
              </a:spcBef>
              <a:spcAft>
                <a:spcPct val="0"/>
              </a:spcAft>
              <a:buChar char="»"/>
              <a:defRPr kumimoji="1" sz="1400">
                <a:solidFill>
                  <a:schemeClr val="tx1"/>
                </a:solidFill>
                <a:latin typeface="MS UI Gothic" pitchFamily="50" charset="-128"/>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ctr" eaLnBrk="1" hangingPunct="1">
              <a:lnSpc>
                <a:spcPct val="90000"/>
              </a:lnSpc>
              <a:buFontTx/>
              <a:buNone/>
              <a:defRPr/>
            </a:pPr>
            <a:r>
              <a:rPr lang="ja-JP" altLang="en-US" sz="2400" b="1" kern="0" dirty="0">
                <a:solidFill>
                  <a:srgbClr val="000000"/>
                </a:solidFill>
                <a:latin typeface="Meiryo UI" pitchFamily="50" charset="-128"/>
                <a:ea typeface="Meiryo UI" pitchFamily="50" charset="-128"/>
              </a:rPr>
              <a:t>理想的なマネジャーモデルの構築と</a:t>
            </a:r>
            <a:endParaRPr lang="en-US" altLang="ja-JP" sz="2400" b="1" kern="0" dirty="0">
              <a:solidFill>
                <a:srgbClr val="000000"/>
              </a:solidFill>
              <a:latin typeface="Meiryo UI" pitchFamily="50" charset="-128"/>
              <a:ea typeface="Meiryo UI" pitchFamily="50" charset="-128"/>
            </a:endParaRPr>
          </a:p>
          <a:p>
            <a:pPr marL="0" indent="0" algn="ctr" eaLnBrk="1" hangingPunct="1">
              <a:lnSpc>
                <a:spcPct val="90000"/>
              </a:lnSpc>
              <a:buFontTx/>
              <a:buNone/>
              <a:defRPr/>
            </a:pPr>
            <a:r>
              <a:rPr lang="ja-JP" altLang="en-US" sz="2400" b="1" kern="0" dirty="0">
                <a:solidFill>
                  <a:srgbClr val="000000"/>
                </a:solidFill>
                <a:latin typeface="Meiryo UI" pitchFamily="50" charset="-128"/>
                <a:ea typeface="Meiryo UI" pitchFamily="50" charset="-128"/>
              </a:rPr>
              <a:t>「職務マッチング」による適材の発掘</a:t>
            </a:r>
            <a:endParaRPr lang="en-US" altLang="ja-JP" sz="2400" b="1" kern="0" dirty="0">
              <a:solidFill>
                <a:srgbClr val="000000"/>
              </a:solidFill>
              <a:latin typeface="Meiryo UI" pitchFamily="50" charset="-128"/>
              <a:ea typeface="Meiryo UI" pitchFamily="50" charset="-128"/>
            </a:endParaRPr>
          </a:p>
          <a:p>
            <a:pPr marL="0" indent="0" algn="ctr" eaLnBrk="1" hangingPunct="1">
              <a:lnSpc>
                <a:spcPct val="90000"/>
              </a:lnSpc>
              <a:buFontTx/>
              <a:buNone/>
              <a:defRPr/>
            </a:pPr>
            <a:endParaRPr lang="en-US" altLang="ja-JP" sz="2400" b="1" kern="0" dirty="0">
              <a:solidFill>
                <a:srgbClr val="000000"/>
              </a:solidFill>
              <a:latin typeface="Meiryo UI" pitchFamily="50" charset="-128"/>
              <a:ea typeface="Meiryo UI" pitchFamily="50" charset="-128"/>
            </a:endParaRPr>
          </a:p>
        </p:txBody>
      </p:sp>
      <p:sp>
        <p:nvSpPr>
          <p:cNvPr id="13" name="ドーナツ 12"/>
          <p:cNvSpPr/>
          <p:nvPr/>
        </p:nvSpPr>
        <p:spPr bwMode="auto">
          <a:xfrm>
            <a:off x="2143125" y="2947988"/>
            <a:ext cx="5073650" cy="2181225"/>
          </a:xfrm>
          <a:prstGeom prst="donut">
            <a:avLst>
              <a:gd name="adj" fmla="val 1943"/>
            </a:avLst>
          </a:prstGeom>
          <a:solidFill>
            <a:srgbClr val="002060"/>
          </a:solidFill>
          <a:ln w="9525" cap="flat" cmpd="sng" algn="ctr">
            <a:solidFill>
              <a:schemeClr val="tx1"/>
            </a:solidFill>
            <a:prstDash val="solid"/>
            <a:round/>
            <a:headEnd type="none" w="med" len="med"/>
            <a:tailEnd type="none" w="med" len="med"/>
          </a:ln>
          <a:effectLst/>
        </p:spPr>
        <p:txBody>
          <a:bodyPr/>
          <a:lstStyle/>
          <a:p>
            <a:pPr eaLnBrk="1" hangingPunct="1">
              <a:defRPr/>
            </a:pPr>
            <a:endParaRPr kumimoji="0" lang="ja-JP" altLang="en-US" sz="2400">
              <a:solidFill>
                <a:prstClr val="black"/>
              </a:solidFill>
              <a:effectLst>
                <a:outerShdw blurRad="38100" dist="38100" dir="2700000" algn="tl">
                  <a:srgbClr val="000000">
                    <a:alpha val="43137"/>
                  </a:srgbClr>
                </a:outerShdw>
              </a:effectLst>
              <a:latin typeface="Arial" charset="0"/>
            </a:endParaRPr>
          </a:p>
        </p:txBody>
      </p:sp>
      <p:sp>
        <p:nvSpPr>
          <p:cNvPr id="6" name="円/楕円 5"/>
          <p:cNvSpPr/>
          <p:nvPr/>
        </p:nvSpPr>
        <p:spPr bwMode="auto">
          <a:xfrm>
            <a:off x="2506663" y="2830513"/>
            <a:ext cx="836612" cy="803275"/>
          </a:xfrm>
          <a:prstGeom prst="ellipse">
            <a:avLst/>
          </a:prstGeom>
          <a:solidFill>
            <a:srgbClr val="003399"/>
          </a:solidFill>
          <a:ln w="9525" cap="flat" cmpd="sng" algn="ctr">
            <a:solidFill>
              <a:schemeClr val="tx1"/>
            </a:solidFill>
            <a:prstDash val="solid"/>
            <a:round/>
            <a:headEnd type="none" w="med" len="med"/>
            <a:tailEnd type="none" w="med" len="med"/>
          </a:ln>
          <a:effectLst/>
        </p:spPr>
        <p:txBody>
          <a:bodyPr anchor="ctr"/>
          <a:lstStyle/>
          <a:p>
            <a:pPr algn="ctr" eaLnBrk="1" hangingPunct="1">
              <a:defRPr/>
            </a:pPr>
            <a:r>
              <a:rPr kumimoji="0" lang="ja-JP" altLang="en-US" sz="2400" dirty="0">
                <a:solidFill>
                  <a:prstClr val="white"/>
                </a:solidFill>
                <a:effectLst>
                  <a:outerShdw blurRad="38100" dist="38100" dir="2700000" algn="tl">
                    <a:srgbClr val="000000">
                      <a:alpha val="43137"/>
                    </a:srgbClr>
                  </a:outerShdw>
                </a:effectLst>
                <a:latin typeface="Arial" charset="0"/>
              </a:rPr>
              <a:t>採用</a:t>
            </a:r>
          </a:p>
        </p:txBody>
      </p:sp>
      <p:sp>
        <p:nvSpPr>
          <p:cNvPr id="7" name="円/楕円 6"/>
          <p:cNvSpPr/>
          <p:nvPr/>
        </p:nvSpPr>
        <p:spPr bwMode="auto">
          <a:xfrm>
            <a:off x="4260850" y="4710113"/>
            <a:ext cx="838200" cy="803275"/>
          </a:xfrm>
          <a:prstGeom prst="ellipse">
            <a:avLst/>
          </a:prstGeom>
          <a:solidFill>
            <a:srgbClr val="00B0F0"/>
          </a:solidFill>
          <a:ln w="38100" cap="flat" cmpd="sng" algn="ctr">
            <a:solidFill>
              <a:schemeClr val="bg2"/>
            </a:solidFill>
            <a:prstDash val="solid"/>
            <a:round/>
            <a:headEnd type="none" w="med" len="med"/>
            <a:tailEnd type="none" w="med" len="med"/>
          </a:ln>
          <a:effectLst/>
        </p:spPr>
        <p:txBody>
          <a:bodyPr anchor="ctr"/>
          <a:lstStyle/>
          <a:p>
            <a:pPr algn="ctr" eaLnBrk="1" hangingPunct="1">
              <a:defRPr/>
            </a:pPr>
            <a:r>
              <a:rPr kumimoji="0" lang="ja-JP" altLang="en-US" sz="2400" dirty="0">
                <a:solidFill>
                  <a:prstClr val="black"/>
                </a:solidFill>
                <a:effectLst>
                  <a:outerShdw blurRad="38100" dist="38100" dir="2700000" algn="tl">
                    <a:srgbClr val="000000">
                      <a:alpha val="43137"/>
                    </a:srgbClr>
                  </a:outerShdw>
                </a:effectLst>
                <a:latin typeface="Arial" charset="0"/>
              </a:rPr>
              <a:t>配置</a:t>
            </a:r>
          </a:p>
        </p:txBody>
      </p:sp>
      <p:sp>
        <p:nvSpPr>
          <p:cNvPr id="8" name="円/楕円 7"/>
          <p:cNvSpPr/>
          <p:nvPr/>
        </p:nvSpPr>
        <p:spPr bwMode="auto">
          <a:xfrm>
            <a:off x="5989638" y="2813050"/>
            <a:ext cx="838200" cy="803275"/>
          </a:xfrm>
          <a:prstGeom prst="ellipse">
            <a:avLst/>
          </a:prstGeom>
          <a:solidFill>
            <a:srgbClr val="CCECFF"/>
          </a:solidFill>
          <a:ln w="9525" cap="flat" cmpd="sng" algn="ctr">
            <a:solidFill>
              <a:schemeClr val="tx1"/>
            </a:solidFill>
            <a:prstDash val="solid"/>
            <a:round/>
            <a:headEnd type="none" w="med" len="med"/>
            <a:tailEnd type="none" w="med" len="med"/>
          </a:ln>
          <a:effectLst/>
        </p:spPr>
        <p:txBody>
          <a:bodyPr anchor="ctr"/>
          <a:lstStyle/>
          <a:p>
            <a:pPr algn="ctr" eaLnBrk="1" hangingPunct="1">
              <a:defRPr/>
            </a:pPr>
            <a:r>
              <a:rPr kumimoji="0" lang="ja-JP" altLang="en-US" sz="2400" dirty="0">
                <a:solidFill>
                  <a:prstClr val="black"/>
                </a:solidFill>
                <a:effectLst>
                  <a:outerShdw blurRad="38100" dist="38100" dir="2700000" algn="tl">
                    <a:srgbClr val="000000">
                      <a:alpha val="43137"/>
                    </a:srgbClr>
                  </a:outerShdw>
                </a:effectLst>
              </a:rPr>
              <a:t>育成</a:t>
            </a:r>
            <a:endParaRPr kumimoji="0" lang="ja-JP" altLang="en-US" sz="2400" dirty="0">
              <a:solidFill>
                <a:prstClr val="black"/>
              </a:solidFill>
              <a:effectLst>
                <a:outerShdw blurRad="38100" dist="38100" dir="2700000" algn="tl">
                  <a:srgbClr val="000000">
                    <a:alpha val="43137"/>
                  </a:srgbClr>
                </a:outerShdw>
              </a:effectLst>
              <a:latin typeface="Arial" charset="0"/>
            </a:endParaRPr>
          </a:p>
        </p:txBody>
      </p:sp>
      <p:sp>
        <p:nvSpPr>
          <p:cNvPr id="9" name="右矢印 8"/>
          <p:cNvSpPr/>
          <p:nvPr/>
        </p:nvSpPr>
        <p:spPr bwMode="auto">
          <a:xfrm rot="19540838">
            <a:off x="5403850" y="3309938"/>
            <a:ext cx="674688" cy="460375"/>
          </a:xfrm>
          <a:prstGeom prst="rightArrow">
            <a:avLst>
              <a:gd name="adj1" fmla="val 50000"/>
              <a:gd name="adj2" fmla="val 44683"/>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kumimoji="0" lang="ja-JP" altLang="en-US" sz="2400">
              <a:solidFill>
                <a:prstClr val="black"/>
              </a:solidFill>
              <a:effectLst>
                <a:outerShdw blurRad="38100" dist="38100" dir="2700000" algn="tl">
                  <a:srgbClr val="000000">
                    <a:alpha val="43137"/>
                  </a:srgbClr>
                </a:outerShdw>
              </a:effectLst>
              <a:latin typeface="Arial" charset="0"/>
            </a:endParaRPr>
          </a:p>
        </p:txBody>
      </p:sp>
      <p:sp>
        <p:nvSpPr>
          <p:cNvPr id="10" name="右矢印 9"/>
          <p:cNvSpPr/>
          <p:nvPr/>
        </p:nvSpPr>
        <p:spPr bwMode="auto">
          <a:xfrm rot="5400000">
            <a:off x="4316413" y="4132263"/>
            <a:ext cx="727075" cy="428625"/>
          </a:xfrm>
          <a:prstGeom prst="rightArrow">
            <a:avLst>
              <a:gd name="adj1" fmla="val 50000"/>
              <a:gd name="adj2" fmla="val 44683"/>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kumimoji="0" lang="ja-JP" altLang="en-US" sz="2400">
              <a:solidFill>
                <a:prstClr val="black"/>
              </a:solidFill>
              <a:effectLst>
                <a:outerShdw blurRad="38100" dist="38100" dir="2700000" algn="tl">
                  <a:srgbClr val="000000">
                    <a:alpha val="43137"/>
                  </a:srgbClr>
                </a:outerShdw>
              </a:effectLst>
              <a:latin typeface="Arial" charset="0"/>
            </a:endParaRPr>
          </a:p>
        </p:txBody>
      </p:sp>
      <p:sp>
        <p:nvSpPr>
          <p:cNvPr id="11" name="右矢印 10"/>
          <p:cNvSpPr/>
          <p:nvPr/>
        </p:nvSpPr>
        <p:spPr bwMode="auto">
          <a:xfrm rot="12857699">
            <a:off x="3282950" y="3335338"/>
            <a:ext cx="674688" cy="460375"/>
          </a:xfrm>
          <a:prstGeom prst="rightArrow">
            <a:avLst>
              <a:gd name="adj1" fmla="val 50000"/>
              <a:gd name="adj2" fmla="val 44683"/>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kumimoji="0" lang="ja-JP" altLang="en-US" sz="2400">
              <a:solidFill>
                <a:prstClr val="black"/>
              </a:solidFill>
              <a:effectLst>
                <a:outerShdw blurRad="38100" dist="38100" dir="2700000" algn="tl">
                  <a:srgbClr val="000000">
                    <a:alpha val="43137"/>
                  </a:srgbClr>
                </a:outerShdw>
              </a:effectLst>
              <a:latin typeface="Arial" charset="0"/>
            </a:endParaRPr>
          </a:p>
        </p:txBody>
      </p:sp>
      <p:sp>
        <p:nvSpPr>
          <p:cNvPr id="67595" name="円/楕円 14"/>
          <p:cNvSpPr>
            <a:spLocks noChangeArrowheads="1"/>
          </p:cNvSpPr>
          <p:nvPr/>
        </p:nvSpPr>
        <p:spPr bwMode="auto">
          <a:xfrm>
            <a:off x="3617913" y="3414713"/>
            <a:ext cx="2097087" cy="876300"/>
          </a:xfrm>
          <a:prstGeom prst="ellipse">
            <a:avLst/>
          </a:prstGeom>
          <a:solidFill>
            <a:srgbClr val="CCFFCC"/>
          </a:solidFill>
          <a:ln w="9525" algn="ctr">
            <a:solidFill>
              <a:schemeClr val="tx1"/>
            </a:solidFill>
            <a:round/>
            <a:headEnd/>
            <a:tailEnd/>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kumimoji="0" lang="ja-JP" altLang="en-US" b="1" dirty="0">
                <a:solidFill>
                  <a:srgbClr val="000000"/>
                </a:solidFill>
                <a:cs typeface="Arial" panose="020B0604020202020204" pitchFamily="34" charset="0"/>
                <a:sym typeface="Arial" panose="020B0604020202020204" pitchFamily="34" charset="0"/>
              </a:rPr>
              <a:t>理想的</a:t>
            </a:r>
            <a:endParaRPr kumimoji="0" lang="en-US" altLang="ja-JP" b="1" dirty="0">
              <a:solidFill>
                <a:srgbClr val="000000"/>
              </a:solidFill>
              <a:cs typeface="Arial" panose="020B0604020202020204" pitchFamily="34" charset="0"/>
              <a:sym typeface="Arial" panose="020B0604020202020204" pitchFamily="34" charset="0"/>
            </a:endParaRPr>
          </a:p>
          <a:p>
            <a:pPr algn="ctr" eaLnBrk="1" hangingPunct="1"/>
            <a:r>
              <a:rPr kumimoji="0" lang="ja-JP" altLang="en-US" b="1" dirty="0">
                <a:solidFill>
                  <a:srgbClr val="000000"/>
                </a:solidFill>
                <a:cs typeface="Arial" panose="020B0604020202020204" pitchFamily="34" charset="0"/>
                <a:sym typeface="Arial" panose="020B0604020202020204" pitchFamily="34" charset="0"/>
              </a:rPr>
              <a:t>職務モデル</a:t>
            </a:r>
            <a:endParaRPr kumimoji="0" lang="en-US" altLang="ja-JP" b="1" dirty="0">
              <a:solidFill>
                <a:srgbClr val="000000"/>
              </a:solidFill>
              <a:cs typeface="Arial" panose="020B0604020202020204" pitchFamily="34" charset="0"/>
              <a:sym typeface="Arial" panose="020B0604020202020204" pitchFamily="34" charset="0"/>
            </a:endParaRPr>
          </a:p>
        </p:txBody>
      </p:sp>
      <p:sp>
        <p:nvSpPr>
          <p:cNvPr id="231429" name="テキスト ボックス 2"/>
          <p:cNvSpPr txBox="1">
            <a:spLocks noChangeArrowheads="1"/>
          </p:cNvSpPr>
          <p:nvPr/>
        </p:nvSpPr>
        <p:spPr bwMode="auto">
          <a:xfrm>
            <a:off x="7067550" y="3495675"/>
            <a:ext cx="21224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Char char="Ø"/>
            </a:pPr>
            <a:r>
              <a:rPr lang="ja-JP" altLang="en-US" sz="1600" b="1">
                <a:latin typeface="メイリオ" panose="020B0604030504040204" pitchFamily="50" charset="-128"/>
                <a:ea typeface="メイリオ" panose="020B0604030504040204" pitchFamily="50" charset="-128"/>
                <a:cs typeface="Arial" panose="020B0604020202020204" pitchFamily="34" charset="0"/>
                <a:sym typeface="Arial" panose="020B0604020202020204" pitchFamily="34" charset="0"/>
              </a:rPr>
              <a:t>一人ひとりの強みと伸びしろはどこか？</a:t>
            </a:r>
          </a:p>
        </p:txBody>
      </p:sp>
      <p:sp>
        <p:nvSpPr>
          <p:cNvPr id="231430" name="テキスト ボックス 21"/>
          <p:cNvSpPr txBox="1">
            <a:spLocks noChangeArrowheads="1"/>
          </p:cNvSpPr>
          <p:nvPr/>
        </p:nvSpPr>
        <p:spPr bwMode="auto">
          <a:xfrm>
            <a:off x="1665288" y="5429250"/>
            <a:ext cx="21463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 typeface="Wingdings" panose="05000000000000000000" pitchFamily="2" charset="2"/>
              <a:buChar char="Ø"/>
            </a:pPr>
            <a:r>
              <a:rPr lang="ja-JP" altLang="en-US" sz="1600" b="1">
                <a:solidFill>
                  <a:srgbClr val="000000"/>
                </a:solidFill>
                <a:latin typeface="メイリオ" panose="020B0604030504040204" pitchFamily="50" charset="-128"/>
                <a:ea typeface="メイリオ" panose="020B0604030504040204" pitchFamily="50" charset="-128"/>
                <a:cs typeface="Arial" panose="020B0604020202020204" pitchFamily="34" charset="0"/>
                <a:sym typeface="Arial" panose="020B0604020202020204" pitchFamily="34" charset="0"/>
              </a:rPr>
              <a:t>どの候補者を昇格させれば良いか？</a:t>
            </a:r>
            <a:endParaRPr lang="en-US" altLang="ja-JP" sz="1600" b="1">
              <a:solidFill>
                <a:srgbClr val="000000"/>
              </a:solidFill>
              <a:latin typeface="メイリオ" panose="020B0604030504040204" pitchFamily="50" charset="-128"/>
              <a:ea typeface="メイリオ" panose="020B0604030504040204" pitchFamily="50" charset="-128"/>
              <a:cs typeface="Arial" panose="020B0604020202020204" pitchFamily="34" charset="0"/>
              <a:sym typeface="Arial" panose="020B0604020202020204" pitchFamily="34" charset="0"/>
            </a:endParaRPr>
          </a:p>
          <a:p>
            <a:pPr>
              <a:buFont typeface="Wingdings" panose="05000000000000000000" pitchFamily="2" charset="2"/>
              <a:buChar char="Ø"/>
            </a:pPr>
            <a:r>
              <a:rPr lang="ja-JP" altLang="en-US" sz="1600" b="1">
                <a:solidFill>
                  <a:srgbClr val="000000"/>
                </a:solidFill>
                <a:latin typeface="メイリオ" panose="020B0604030504040204" pitchFamily="50" charset="-128"/>
                <a:ea typeface="メイリオ" panose="020B0604030504040204" pitchFamily="50" charset="-128"/>
                <a:cs typeface="Arial" panose="020B0604020202020204" pitchFamily="34" charset="0"/>
                <a:sym typeface="Arial" panose="020B0604020202020204" pitchFamily="34" charset="0"/>
              </a:rPr>
              <a:t>どの部署に誰を配置すべきか？</a:t>
            </a:r>
          </a:p>
        </p:txBody>
      </p:sp>
      <p:sp>
        <p:nvSpPr>
          <p:cNvPr id="231431" name="テキスト ボックス 22"/>
          <p:cNvSpPr txBox="1">
            <a:spLocks noChangeArrowheads="1"/>
          </p:cNvSpPr>
          <p:nvPr/>
        </p:nvSpPr>
        <p:spPr bwMode="auto">
          <a:xfrm>
            <a:off x="169863" y="3562350"/>
            <a:ext cx="2133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Wingdings" panose="05000000000000000000" pitchFamily="2" charset="2"/>
              <a:buChar char="Ø"/>
              <a:defRPr/>
            </a:pPr>
            <a:r>
              <a:rPr lang="ja-JP" altLang="en-US" sz="1600" b="1" dirty="0">
                <a:solidFill>
                  <a:schemeClr val="bg1">
                    <a:lumMod val="65000"/>
                  </a:schemeClr>
                </a:solidFill>
                <a:latin typeface="メイリオ" panose="020B0604030504040204" pitchFamily="50" charset="-128"/>
                <a:ea typeface="メイリオ" panose="020B0604030504040204" pitchFamily="50" charset="-128"/>
              </a:rPr>
              <a:t>採用候補者の誰を採用するのか？</a:t>
            </a:r>
          </a:p>
        </p:txBody>
      </p:sp>
      <p:grpSp>
        <p:nvGrpSpPr>
          <p:cNvPr id="98" name="グループ化 97"/>
          <p:cNvGrpSpPr/>
          <p:nvPr/>
        </p:nvGrpSpPr>
        <p:grpSpPr bwMode="auto">
          <a:xfrm>
            <a:off x="5174483" y="3749913"/>
            <a:ext cx="573245" cy="880789"/>
            <a:chOff x="3124200" y="2133600"/>
            <a:chExt cx="1371600" cy="2286000"/>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p:grpSpPr>
        <p:sp>
          <p:nvSpPr>
            <p:cNvPr id="111"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12"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13"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14"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15"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31433" name="グループ化 10"/>
          <p:cNvGrpSpPr>
            <a:grpSpLocks/>
          </p:cNvGrpSpPr>
          <p:nvPr/>
        </p:nvGrpSpPr>
        <p:grpSpPr bwMode="auto">
          <a:xfrm>
            <a:off x="7140575" y="2386013"/>
            <a:ext cx="1387475" cy="896937"/>
            <a:chOff x="7534939" y="1419445"/>
            <a:chExt cx="1833112" cy="1205772"/>
          </a:xfrm>
        </p:grpSpPr>
        <p:grpSp>
          <p:nvGrpSpPr>
            <p:cNvPr id="117" name="グループ化 116"/>
            <p:cNvGrpSpPr/>
            <p:nvPr/>
          </p:nvGrpSpPr>
          <p:grpSpPr>
            <a:xfrm>
              <a:off x="7891657" y="2143234"/>
              <a:ext cx="337943" cy="468637"/>
              <a:chOff x="3124200" y="2133600"/>
              <a:chExt cx="1371600" cy="2286000"/>
            </a:xfrm>
            <a:solidFill>
              <a:schemeClr val="bg1">
                <a:lumMod val="50000"/>
              </a:schemeClr>
            </a:solidFill>
          </p:grpSpPr>
          <p:sp>
            <p:nvSpPr>
              <p:cNvPr id="184" name="Rectangle 22"/>
              <p:cNvSpPr>
                <a:spLocks noChangeArrowheads="1"/>
              </p:cNvSpPr>
              <p:nvPr/>
            </p:nvSpPr>
            <p:spPr bwMode="gray">
              <a:xfrm>
                <a:off x="3276600" y="3810000"/>
                <a:ext cx="1066800" cy="609600"/>
              </a:xfrm>
              <a:prstGeom prst="rect">
                <a:avLst/>
              </a:prstGeom>
              <a:solidFill>
                <a:srgbClr val="007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85"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86"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87"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88"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grpSp>
        <p:grpSp>
          <p:nvGrpSpPr>
            <p:cNvPr id="118" name="グループ化 117"/>
            <p:cNvGrpSpPr/>
            <p:nvPr/>
          </p:nvGrpSpPr>
          <p:grpSpPr>
            <a:xfrm>
              <a:off x="7534939" y="2119066"/>
              <a:ext cx="337943" cy="468637"/>
              <a:chOff x="3124200" y="2133600"/>
              <a:chExt cx="1371600" cy="2286000"/>
            </a:xfrm>
            <a:solidFill>
              <a:schemeClr val="bg1">
                <a:lumMod val="50000"/>
              </a:schemeClr>
            </a:solidFill>
          </p:grpSpPr>
          <p:sp>
            <p:nvSpPr>
              <p:cNvPr id="179"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80"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81"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82"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83"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19" name="グループ化 118"/>
            <p:cNvGrpSpPr/>
            <p:nvPr/>
          </p:nvGrpSpPr>
          <p:grpSpPr>
            <a:xfrm>
              <a:off x="8903242" y="1811375"/>
              <a:ext cx="337943" cy="468637"/>
              <a:chOff x="3124200" y="2133600"/>
              <a:chExt cx="1371600" cy="2286000"/>
            </a:xfrm>
            <a:solidFill>
              <a:schemeClr val="bg1">
                <a:lumMod val="50000"/>
              </a:schemeClr>
            </a:solidFill>
          </p:grpSpPr>
          <p:sp>
            <p:nvSpPr>
              <p:cNvPr id="174"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75"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76"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77"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78"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20" name="グループ化 119"/>
            <p:cNvGrpSpPr/>
            <p:nvPr/>
          </p:nvGrpSpPr>
          <p:grpSpPr>
            <a:xfrm>
              <a:off x="8657798" y="1477604"/>
              <a:ext cx="337943" cy="468637"/>
              <a:chOff x="3124200" y="2133600"/>
              <a:chExt cx="1371600" cy="2286000"/>
            </a:xfrm>
            <a:solidFill>
              <a:schemeClr val="bg1">
                <a:lumMod val="50000"/>
              </a:schemeClr>
            </a:solidFill>
          </p:grpSpPr>
          <p:sp>
            <p:nvSpPr>
              <p:cNvPr id="169"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70"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71"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72"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73"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21" name="グループ化 120"/>
            <p:cNvGrpSpPr/>
            <p:nvPr/>
          </p:nvGrpSpPr>
          <p:grpSpPr>
            <a:xfrm>
              <a:off x="8241870" y="1453456"/>
              <a:ext cx="337943" cy="468637"/>
              <a:chOff x="3124200" y="2133600"/>
              <a:chExt cx="1371600" cy="2286000"/>
            </a:xfrm>
            <a:solidFill>
              <a:schemeClr val="bg1">
                <a:lumMod val="50000"/>
              </a:schemeClr>
            </a:solidFill>
          </p:grpSpPr>
          <p:sp>
            <p:nvSpPr>
              <p:cNvPr id="164"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65"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66"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67"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68"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22" name="グループ化 121"/>
            <p:cNvGrpSpPr/>
            <p:nvPr/>
          </p:nvGrpSpPr>
          <p:grpSpPr>
            <a:xfrm>
              <a:off x="7816558" y="1419445"/>
              <a:ext cx="337943" cy="468637"/>
              <a:chOff x="3124200" y="2133600"/>
              <a:chExt cx="1371600" cy="2286000"/>
            </a:xfrm>
            <a:solidFill>
              <a:schemeClr val="bg1">
                <a:lumMod val="50000"/>
              </a:schemeClr>
            </a:solidFill>
          </p:grpSpPr>
          <p:sp>
            <p:nvSpPr>
              <p:cNvPr id="159"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60"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61"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62"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63"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23" name="グループ化 122"/>
            <p:cNvGrpSpPr/>
            <p:nvPr/>
          </p:nvGrpSpPr>
          <p:grpSpPr>
            <a:xfrm>
              <a:off x="8439758" y="1790029"/>
              <a:ext cx="337943" cy="468637"/>
              <a:chOff x="3124200" y="2133600"/>
              <a:chExt cx="1371600" cy="2286000"/>
            </a:xfrm>
            <a:solidFill>
              <a:schemeClr val="bg1">
                <a:lumMod val="50000"/>
              </a:schemeClr>
            </a:solidFill>
          </p:grpSpPr>
          <p:sp>
            <p:nvSpPr>
              <p:cNvPr id="154"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55"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56"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57"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58"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24" name="グループ化 123"/>
            <p:cNvGrpSpPr/>
            <p:nvPr/>
          </p:nvGrpSpPr>
          <p:grpSpPr>
            <a:xfrm>
              <a:off x="8657798" y="2139918"/>
              <a:ext cx="337943" cy="468637"/>
              <a:chOff x="3124200" y="2133600"/>
              <a:chExt cx="1371600" cy="2286000"/>
            </a:xfrm>
            <a:solidFill>
              <a:schemeClr val="bg1">
                <a:lumMod val="50000"/>
              </a:schemeClr>
            </a:solidFill>
          </p:grpSpPr>
          <p:sp>
            <p:nvSpPr>
              <p:cNvPr id="149"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50"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51"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52"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53"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25" name="グループ化 124"/>
            <p:cNvGrpSpPr/>
            <p:nvPr/>
          </p:nvGrpSpPr>
          <p:grpSpPr>
            <a:xfrm>
              <a:off x="8043982" y="1783415"/>
              <a:ext cx="337943" cy="468637"/>
              <a:chOff x="3124200" y="2133600"/>
              <a:chExt cx="1371600" cy="2286000"/>
            </a:xfrm>
            <a:solidFill>
              <a:schemeClr val="bg1">
                <a:lumMod val="50000"/>
              </a:schemeClr>
            </a:solidFill>
          </p:grpSpPr>
          <p:sp>
            <p:nvSpPr>
              <p:cNvPr id="144"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45"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46"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47"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48"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26" name="グループ化 125"/>
            <p:cNvGrpSpPr/>
            <p:nvPr/>
          </p:nvGrpSpPr>
          <p:grpSpPr>
            <a:xfrm>
              <a:off x="7666361" y="1800446"/>
              <a:ext cx="337943" cy="468637"/>
              <a:chOff x="3124200" y="2133600"/>
              <a:chExt cx="1371600" cy="2286000"/>
            </a:xfrm>
            <a:solidFill>
              <a:schemeClr val="bg1">
                <a:lumMod val="50000"/>
              </a:schemeClr>
            </a:solidFill>
          </p:grpSpPr>
          <p:sp>
            <p:nvSpPr>
              <p:cNvPr id="139"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40"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41"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42"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43"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27" name="グループ化 126"/>
            <p:cNvGrpSpPr/>
            <p:nvPr/>
          </p:nvGrpSpPr>
          <p:grpSpPr>
            <a:xfrm>
              <a:off x="8285488" y="2119066"/>
              <a:ext cx="337943" cy="468637"/>
              <a:chOff x="3124200" y="2133600"/>
              <a:chExt cx="1371600" cy="2286000"/>
            </a:xfrm>
            <a:solidFill>
              <a:schemeClr val="bg1">
                <a:lumMod val="50000"/>
              </a:schemeClr>
            </a:solidFill>
          </p:grpSpPr>
          <p:sp>
            <p:nvSpPr>
              <p:cNvPr id="134"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35"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36"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37"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38"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28" name="グループ化 127"/>
            <p:cNvGrpSpPr/>
            <p:nvPr/>
          </p:nvGrpSpPr>
          <p:grpSpPr>
            <a:xfrm>
              <a:off x="9030108" y="2156580"/>
              <a:ext cx="337943" cy="468637"/>
              <a:chOff x="3124200" y="2133600"/>
              <a:chExt cx="1371600" cy="2286000"/>
            </a:xfrm>
            <a:solidFill>
              <a:schemeClr val="bg1">
                <a:lumMod val="50000"/>
              </a:schemeClr>
            </a:solidFill>
          </p:grpSpPr>
          <p:sp>
            <p:nvSpPr>
              <p:cNvPr id="129"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30"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31"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32"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33"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grpSp>
        <p:nvGrpSpPr>
          <p:cNvPr id="231434" name="グループ化 10"/>
          <p:cNvGrpSpPr>
            <a:grpSpLocks/>
          </p:cNvGrpSpPr>
          <p:nvPr/>
        </p:nvGrpSpPr>
        <p:grpSpPr bwMode="auto">
          <a:xfrm>
            <a:off x="590550" y="2411413"/>
            <a:ext cx="1387475" cy="896937"/>
            <a:chOff x="7534939" y="1419445"/>
            <a:chExt cx="1833112" cy="1205772"/>
          </a:xfrm>
        </p:grpSpPr>
        <p:grpSp>
          <p:nvGrpSpPr>
            <p:cNvPr id="263" name="グループ化 262"/>
            <p:cNvGrpSpPr/>
            <p:nvPr/>
          </p:nvGrpSpPr>
          <p:grpSpPr>
            <a:xfrm>
              <a:off x="7891657" y="2143234"/>
              <a:ext cx="337943" cy="468637"/>
              <a:chOff x="3124200" y="2133600"/>
              <a:chExt cx="1371600" cy="2286000"/>
            </a:xfrm>
            <a:solidFill>
              <a:schemeClr val="bg1">
                <a:lumMod val="50000"/>
              </a:schemeClr>
            </a:solidFill>
          </p:grpSpPr>
          <p:sp>
            <p:nvSpPr>
              <p:cNvPr id="330" name="Rectangle 22"/>
              <p:cNvSpPr>
                <a:spLocks noChangeArrowheads="1"/>
              </p:cNvSpPr>
              <p:nvPr/>
            </p:nvSpPr>
            <p:spPr bwMode="gray">
              <a:xfrm>
                <a:off x="3276600" y="3810000"/>
                <a:ext cx="1066800" cy="609600"/>
              </a:xfrm>
              <a:prstGeom prst="rect">
                <a:avLst/>
              </a:prstGeom>
              <a:solidFill>
                <a:srgbClr val="007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31"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32"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33"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34"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grpSp>
        <p:grpSp>
          <p:nvGrpSpPr>
            <p:cNvPr id="264" name="グループ化 263"/>
            <p:cNvGrpSpPr/>
            <p:nvPr/>
          </p:nvGrpSpPr>
          <p:grpSpPr>
            <a:xfrm>
              <a:off x="7534939" y="2119066"/>
              <a:ext cx="337943" cy="468637"/>
              <a:chOff x="3124200" y="2133600"/>
              <a:chExt cx="1371600" cy="2286000"/>
            </a:xfrm>
            <a:solidFill>
              <a:schemeClr val="bg1">
                <a:lumMod val="50000"/>
              </a:schemeClr>
            </a:solidFill>
          </p:grpSpPr>
          <p:sp>
            <p:nvSpPr>
              <p:cNvPr id="325"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26"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27"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28"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29"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65" name="グループ化 264"/>
            <p:cNvGrpSpPr/>
            <p:nvPr/>
          </p:nvGrpSpPr>
          <p:grpSpPr>
            <a:xfrm>
              <a:off x="8903242" y="1811375"/>
              <a:ext cx="337943" cy="468637"/>
              <a:chOff x="3124200" y="2133600"/>
              <a:chExt cx="1371600" cy="2286000"/>
            </a:xfrm>
            <a:solidFill>
              <a:schemeClr val="bg1">
                <a:lumMod val="50000"/>
              </a:schemeClr>
            </a:solidFill>
          </p:grpSpPr>
          <p:sp>
            <p:nvSpPr>
              <p:cNvPr id="320"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21"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22"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23"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24"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66" name="グループ化 265"/>
            <p:cNvGrpSpPr/>
            <p:nvPr/>
          </p:nvGrpSpPr>
          <p:grpSpPr>
            <a:xfrm>
              <a:off x="8657798" y="1477604"/>
              <a:ext cx="337943" cy="468637"/>
              <a:chOff x="3124200" y="2133600"/>
              <a:chExt cx="1371600" cy="2286000"/>
            </a:xfrm>
            <a:solidFill>
              <a:schemeClr val="bg1">
                <a:lumMod val="50000"/>
              </a:schemeClr>
            </a:solidFill>
          </p:grpSpPr>
          <p:sp>
            <p:nvSpPr>
              <p:cNvPr id="315"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16"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17"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18"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19"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67" name="グループ化 266"/>
            <p:cNvGrpSpPr/>
            <p:nvPr/>
          </p:nvGrpSpPr>
          <p:grpSpPr>
            <a:xfrm>
              <a:off x="8241870" y="1453456"/>
              <a:ext cx="337943" cy="468637"/>
              <a:chOff x="3124200" y="2133600"/>
              <a:chExt cx="1371600" cy="2286000"/>
            </a:xfrm>
            <a:solidFill>
              <a:schemeClr val="bg1">
                <a:lumMod val="50000"/>
              </a:schemeClr>
            </a:solidFill>
          </p:grpSpPr>
          <p:sp>
            <p:nvSpPr>
              <p:cNvPr id="310"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11"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12"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13"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14"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68" name="グループ化 267"/>
            <p:cNvGrpSpPr/>
            <p:nvPr/>
          </p:nvGrpSpPr>
          <p:grpSpPr>
            <a:xfrm>
              <a:off x="7816558" y="1419445"/>
              <a:ext cx="337943" cy="468637"/>
              <a:chOff x="3124200" y="2133600"/>
              <a:chExt cx="1371600" cy="2286000"/>
            </a:xfrm>
            <a:solidFill>
              <a:schemeClr val="bg1">
                <a:lumMod val="50000"/>
              </a:schemeClr>
            </a:solidFill>
          </p:grpSpPr>
          <p:sp>
            <p:nvSpPr>
              <p:cNvPr id="305"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06"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07"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08"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09"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69" name="グループ化 268"/>
            <p:cNvGrpSpPr/>
            <p:nvPr/>
          </p:nvGrpSpPr>
          <p:grpSpPr>
            <a:xfrm>
              <a:off x="8439758" y="1790029"/>
              <a:ext cx="337943" cy="468637"/>
              <a:chOff x="3124200" y="2133600"/>
              <a:chExt cx="1371600" cy="2286000"/>
            </a:xfrm>
            <a:solidFill>
              <a:schemeClr val="bg1">
                <a:lumMod val="50000"/>
              </a:schemeClr>
            </a:solidFill>
          </p:grpSpPr>
          <p:sp>
            <p:nvSpPr>
              <p:cNvPr id="300"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01"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02"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03"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04"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70" name="グループ化 269"/>
            <p:cNvGrpSpPr/>
            <p:nvPr/>
          </p:nvGrpSpPr>
          <p:grpSpPr>
            <a:xfrm>
              <a:off x="8657798" y="2139918"/>
              <a:ext cx="337943" cy="468637"/>
              <a:chOff x="3124200" y="2133600"/>
              <a:chExt cx="1371600" cy="2286000"/>
            </a:xfrm>
            <a:solidFill>
              <a:schemeClr val="bg1">
                <a:lumMod val="50000"/>
              </a:schemeClr>
            </a:solidFill>
          </p:grpSpPr>
          <p:sp>
            <p:nvSpPr>
              <p:cNvPr id="295"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96"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97"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98"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99"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71" name="グループ化 270"/>
            <p:cNvGrpSpPr/>
            <p:nvPr/>
          </p:nvGrpSpPr>
          <p:grpSpPr>
            <a:xfrm>
              <a:off x="8043982" y="1783415"/>
              <a:ext cx="337943" cy="468637"/>
              <a:chOff x="3124200" y="2133600"/>
              <a:chExt cx="1371600" cy="2286000"/>
            </a:xfrm>
            <a:solidFill>
              <a:schemeClr val="bg1">
                <a:lumMod val="50000"/>
              </a:schemeClr>
            </a:solidFill>
          </p:grpSpPr>
          <p:sp>
            <p:nvSpPr>
              <p:cNvPr id="290"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91"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92"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93"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94"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72" name="グループ化 271"/>
            <p:cNvGrpSpPr/>
            <p:nvPr/>
          </p:nvGrpSpPr>
          <p:grpSpPr>
            <a:xfrm>
              <a:off x="7666361" y="1800446"/>
              <a:ext cx="337943" cy="468637"/>
              <a:chOff x="3124200" y="2133600"/>
              <a:chExt cx="1371600" cy="2286000"/>
            </a:xfrm>
            <a:solidFill>
              <a:schemeClr val="bg1">
                <a:lumMod val="50000"/>
              </a:schemeClr>
            </a:solidFill>
          </p:grpSpPr>
          <p:sp>
            <p:nvSpPr>
              <p:cNvPr id="285"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86"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87"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88"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89"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73" name="グループ化 272"/>
            <p:cNvGrpSpPr/>
            <p:nvPr/>
          </p:nvGrpSpPr>
          <p:grpSpPr>
            <a:xfrm>
              <a:off x="8285488" y="2119066"/>
              <a:ext cx="337943" cy="468637"/>
              <a:chOff x="3124200" y="2133600"/>
              <a:chExt cx="1371600" cy="2286000"/>
            </a:xfrm>
            <a:solidFill>
              <a:schemeClr val="bg1">
                <a:lumMod val="50000"/>
              </a:schemeClr>
            </a:solidFill>
          </p:grpSpPr>
          <p:sp>
            <p:nvSpPr>
              <p:cNvPr id="280"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81"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82"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83"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84"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74" name="グループ化 273"/>
            <p:cNvGrpSpPr/>
            <p:nvPr/>
          </p:nvGrpSpPr>
          <p:grpSpPr>
            <a:xfrm>
              <a:off x="9030108" y="2156580"/>
              <a:ext cx="337943" cy="468637"/>
              <a:chOff x="3124200" y="2133600"/>
              <a:chExt cx="1371600" cy="2286000"/>
            </a:xfrm>
            <a:solidFill>
              <a:schemeClr val="bg1">
                <a:lumMod val="50000"/>
              </a:schemeClr>
            </a:solidFill>
          </p:grpSpPr>
          <p:sp>
            <p:nvSpPr>
              <p:cNvPr id="275"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76"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77"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78"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79"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grpSp>
        <p:nvGrpSpPr>
          <p:cNvPr id="2" name="グループ化 10"/>
          <p:cNvGrpSpPr>
            <a:grpSpLocks/>
          </p:cNvGrpSpPr>
          <p:nvPr/>
        </p:nvGrpSpPr>
        <p:grpSpPr bwMode="auto">
          <a:xfrm>
            <a:off x="3997325" y="5562600"/>
            <a:ext cx="1387475" cy="896938"/>
            <a:chOff x="7534939" y="1419445"/>
            <a:chExt cx="1833112" cy="1205772"/>
          </a:xfrm>
        </p:grpSpPr>
        <p:grpSp>
          <p:nvGrpSpPr>
            <p:cNvPr id="336" name="グループ化 335"/>
            <p:cNvGrpSpPr/>
            <p:nvPr/>
          </p:nvGrpSpPr>
          <p:grpSpPr>
            <a:xfrm>
              <a:off x="7891657" y="2143234"/>
              <a:ext cx="337943" cy="468637"/>
              <a:chOff x="3124200" y="2133600"/>
              <a:chExt cx="1371600" cy="2286000"/>
            </a:xfrm>
            <a:solidFill>
              <a:schemeClr val="bg1">
                <a:lumMod val="50000"/>
              </a:schemeClr>
            </a:solidFill>
          </p:grpSpPr>
          <p:sp>
            <p:nvSpPr>
              <p:cNvPr id="403" name="Rectangle 22"/>
              <p:cNvSpPr>
                <a:spLocks noChangeArrowheads="1"/>
              </p:cNvSpPr>
              <p:nvPr/>
            </p:nvSpPr>
            <p:spPr bwMode="gray">
              <a:xfrm>
                <a:off x="3276600" y="3810000"/>
                <a:ext cx="1066800" cy="609600"/>
              </a:xfrm>
              <a:prstGeom prst="rect">
                <a:avLst/>
              </a:prstGeom>
              <a:solidFill>
                <a:srgbClr val="007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404"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405"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406"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407"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grpSp>
        <p:grpSp>
          <p:nvGrpSpPr>
            <p:cNvPr id="337" name="グループ化 336"/>
            <p:cNvGrpSpPr/>
            <p:nvPr/>
          </p:nvGrpSpPr>
          <p:grpSpPr>
            <a:xfrm>
              <a:off x="7534939" y="2119066"/>
              <a:ext cx="337943" cy="468637"/>
              <a:chOff x="3124200" y="2133600"/>
              <a:chExt cx="1371600" cy="2286000"/>
            </a:xfrm>
            <a:solidFill>
              <a:schemeClr val="bg1">
                <a:lumMod val="50000"/>
              </a:schemeClr>
            </a:solidFill>
          </p:grpSpPr>
          <p:sp>
            <p:nvSpPr>
              <p:cNvPr id="398"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99"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400"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401"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402"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338" name="グループ化 337"/>
            <p:cNvGrpSpPr/>
            <p:nvPr/>
          </p:nvGrpSpPr>
          <p:grpSpPr>
            <a:xfrm>
              <a:off x="8903242" y="1811375"/>
              <a:ext cx="337943" cy="468637"/>
              <a:chOff x="3124200" y="2133600"/>
              <a:chExt cx="1371600" cy="2286000"/>
            </a:xfrm>
            <a:solidFill>
              <a:schemeClr val="bg1">
                <a:lumMod val="50000"/>
              </a:schemeClr>
            </a:solidFill>
          </p:grpSpPr>
          <p:sp>
            <p:nvSpPr>
              <p:cNvPr id="393"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94"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95"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96"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97"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339" name="グループ化 338"/>
            <p:cNvGrpSpPr/>
            <p:nvPr/>
          </p:nvGrpSpPr>
          <p:grpSpPr>
            <a:xfrm>
              <a:off x="8657798" y="1477604"/>
              <a:ext cx="337943" cy="468637"/>
              <a:chOff x="3124200" y="2133600"/>
              <a:chExt cx="1371600" cy="2286000"/>
            </a:xfrm>
            <a:solidFill>
              <a:schemeClr val="bg1">
                <a:lumMod val="50000"/>
              </a:schemeClr>
            </a:solidFill>
          </p:grpSpPr>
          <p:sp>
            <p:nvSpPr>
              <p:cNvPr id="388"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89"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90"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91"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92"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340" name="グループ化 339"/>
            <p:cNvGrpSpPr/>
            <p:nvPr/>
          </p:nvGrpSpPr>
          <p:grpSpPr>
            <a:xfrm>
              <a:off x="8241870" y="1453456"/>
              <a:ext cx="337943" cy="468637"/>
              <a:chOff x="3124200" y="2133600"/>
              <a:chExt cx="1371600" cy="2286000"/>
            </a:xfrm>
            <a:solidFill>
              <a:schemeClr val="bg1">
                <a:lumMod val="50000"/>
              </a:schemeClr>
            </a:solidFill>
          </p:grpSpPr>
          <p:sp>
            <p:nvSpPr>
              <p:cNvPr id="383"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84"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85"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86"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87"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341" name="グループ化 340"/>
            <p:cNvGrpSpPr/>
            <p:nvPr/>
          </p:nvGrpSpPr>
          <p:grpSpPr>
            <a:xfrm>
              <a:off x="7816558" y="1419445"/>
              <a:ext cx="337943" cy="468637"/>
              <a:chOff x="3124200" y="2133600"/>
              <a:chExt cx="1371600" cy="2286000"/>
            </a:xfrm>
            <a:solidFill>
              <a:schemeClr val="bg1">
                <a:lumMod val="50000"/>
              </a:schemeClr>
            </a:solidFill>
          </p:grpSpPr>
          <p:sp>
            <p:nvSpPr>
              <p:cNvPr id="378"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79"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80"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81"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82"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342" name="グループ化 341"/>
            <p:cNvGrpSpPr/>
            <p:nvPr/>
          </p:nvGrpSpPr>
          <p:grpSpPr>
            <a:xfrm>
              <a:off x="8439758" y="1790029"/>
              <a:ext cx="337943" cy="468637"/>
              <a:chOff x="3124200" y="2133600"/>
              <a:chExt cx="1371600" cy="2286000"/>
            </a:xfrm>
            <a:solidFill>
              <a:schemeClr val="bg1">
                <a:lumMod val="50000"/>
              </a:schemeClr>
            </a:solidFill>
          </p:grpSpPr>
          <p:sp>
            <p:nvSpPr>
              <p:cNvPr id="373"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74"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75"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76"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77"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343" name="グループ化 342"/>
            <p:cNvGrpSpPr/>
            <p:nvPr/>
          </p:nvGrpSpPr>
          <p:grpSpPr>
            <a:xfrm>
              <a:off x="8657798" y="2139918"/>
              <a:ext cx="337943" cy="468637"/>
              <a:chOff x="3124200" y="2133600"/>
              <a:chExt cx="1371600" cy="2286000"/>
            </a:xfrm>
            <a:solidFill>
              <a:schemeClr val="bg1">
                <a:lumMod val="50000"/>
              </a:schemeClr>
            </a:solidFill>
          </p:grpSpPr>
          <p:sp>
            <p:nvSpPr>
              <p:cNvPr id="368"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69"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70"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71"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72"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344" name="グループ化 343"/>
            <p:cNvGrpSpPr/>
            <p:nvPr/>
          </p:nvGrpSpPr>
          <p:grpSpPr>
            <a:xfrm>
              <a:off x="8043982" y="1783415"/>
              <a:ext cx="337943" cy="468637"/>
              <a:chOff x="3124200" y="2133600"/>
              <a:chExt cx="1371600" cy="2286000"/>
            </a:xfrm>
            <a:solidFill>
              <a:schemeClr val="bg1">
                <a:lumMod val="50000"/>
              </a:schemeClr>
            </a:solidFill>
          </p:grpSpPr>
          <p:sp>
            <p:nvSpPr>
              <p:cNvPr id="363"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64"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65"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66"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67"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345" name="グループ化 344"/>
            <p:cNvGrpSpPr/>
            <p:nvPr/>
          </p:nvGrpSpPr>
          <p:grpSpPr>
            <a:xfrm>
              <a:off x="7666361" y="1800446"/>
              <a:ext cx="337943" cy="468637"/>
              <a:chOff x="3124200" y="2133600"/>
              <a:chExt cx="1371600" cy="2286000"/>
            </a:xfrm>
            <a:solidFill>
              <a:schemeClr val="bg1">
                <a:lumMod val="50000"/>
              </a:schemeClr>
            </a:solidFill>
          </p:grpSpPr>
          <p:sp>
            <p:nvSpPr>
              <p:cNvPr id="358"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59"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60"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61"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62"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346" name="グループ化 345"/>
            <p:cNvGrpSpPr/>
            <p:nvPr/>
          </p:nvGrpSpPr>
          <p:grpSpPr>
            <a:xfrm>
              <a:off x="8285488" y="2119066"/>
              <a:ext cx="337943" cy="468637"/>
              <a:chOff x="3124200" y="2133600"/>
              <a:chExt cx="1371600" cy="2286000"/>
            </a:xfrm>
            <a:solidFill>
              <a:schemeClr val="bg1">
                <a:lumMod val="50000"/>
              </a:schemeClr>
            </a:solidFill>
          </p:grpSpPr>
          <p:sp>
            <p:nvSpPr>
              <p:cNvPr id="353"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54"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55"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56"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57"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347" name="グループ化 346"/>
            <p:cNvGrpSpPr/>
            <p:nvPr/>
          </p:nvGrpSpPr>
          <p:grpSpPr>
            <a:xfrm>
              <a:off x="9030108" y="2156580"/>
              <a:ext cx="337943" cy="468637"/>
              <a:chOff x="3124200" y="2133600"/>
              <a:chExt cx="1371600" cy="2286000"/>
            </a:xfrm>
            <a:solidFill>
              <a:schemeClr val="bg1">
                <a:lumMod val="50000"/>
              </a:schemeClr>
            </a:solidFill>
          </p:grpSpPr>
          <p:sp>
            <p:nvSpPr>
              <p:cNvPr id="348"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49"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50"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51"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52"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sp>
        <p:nvSpPr>
          <p:cNvPr id="3" name="右矢印 2"/>
          <p:cNvSpPr/>
          <p:nvPr/>
        </p:nvSpPr>
        <p:spPr>
          <a:xfrm rot="10800000">
            <a:off x="5784850" y="5307013"/>
            <a:ext cx="998538" cy="904875"/>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テキスト ボックス 4"/>
          <p:cNvSpPr txBox="1">
            <a:spLocks noChangeArrowheads="1"/>
          </p:cNvSpPr>
          <p:nvPr/>
        </p:nvSpPr>
        <p:spPr bwMode="auto">
          <a:xfrm>
            <a:off x="6875463" y="5286375"/>
            <a:ext cx="22304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400" b="1">
                <a:solidFill>
                  <a:srgbClr val="C00000"/>
                </a:solidFill>
                <a:latin typeface="Meiryo UI" panose="020B0604030504040204" pitchFamily="50" charset="-128"/>
                <a:ea typeface="Meiryo UI" panose="020B0604030504040204" pitchFamily="50" charset="-128"/>
              </a:rPr>
              <a:t>今回の</a:t>
            </a:r>
            <a:endParaRPr lang="en-US" altLang="ja-JP" sz="2400" b="1">
              <a:solidFill>
                <a:srgbClr val="C00000"/>
              </a:solidFill>
              <a:latin typeface="Meiryo UI" panose="020B0604030504040204" pitchFamily="50" charset="-128"/>
              <a:ea typeface="Meiryo UI" panose="020B0604030504040204" pitchFamily="50" charset="-128"/>
            </a:endParaRPr>
          </a:p>
          <a:p>
            <a:pPr algn="ctr"/>
            <a:r>
              <a:rPr lang="ja-JP" altLang="en-US" sz="2400" b="1">
                <a:solidFill>
                  <a:srgbClr val="C00000"/>
                </a:solidFill>
                <a:latin typeface="Meiryo UI" panose="020B0604030504040204" pitchFamily="50" charset="-128"/>
                <a:ea typeface="Meiryo UI" panose="020B0604030504040204" pitchFamily="50" charset="-128"/>
              </a:rPr>
              <a:t>ソリューション</a:t>
            </a:r>
            <a:endParaRPr lang="en-US" altLang="ja-JP" sz="2400" b="1">
              <a:solidFill>
                <a:srgbClr val="C00000"/>
              </a:solidFill>
              <a:latin typeface="Meiryo UI" panose="020B0604030504040204" pitchFamily="50" charset="-128"/>
              <a:ea typeface="Meiryo UI" panose="020B0604030504040204" pitchFamily="50" charset="-128"/>
            </a:endParaRPr>
          </a:p>
          <a:p>
            <a:pPr algn="ctr"/>
            <a:r>
              <a:rPr lang="ja-JP" altLang="en-US" sz="2400" b="1">
                <a:solidFill>
                  <a:srgbClr val="C00000"/>
                </a:solidFill>
                <a:latin typeface="Meiryo UI" panose="020B0604030504040204" pitchFamily="50" charset="-128"/>
                <a:ea typeface="Meiryo UI" panose="020B0604030504040204" pitchFamily="50" charset="-128"/>
              </a:rPr>
              <a:t>適用領域</a:t>
            </a:r>
          </a:p>
        </p:txBody>
      </p:sp>
      <p:pic>
        <p:nvPicPr>
          <p:cNvPr id="12" name="図 1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00950" y="4194175"/>
            <a:ext cx="903288"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スライド番号プレースホルダー 14">
            <a:extLst>
              <a:ext uri="{FF2B5EF4-FFF2-40B4-BE49-F238E27FC236}">
                <a16:creationId xmlns:a16="http://schemas.microsoft.com/office/drawing/2014/main" id="{B97C723A-CB6E-B8AD-A2BB-3030C187BA46}"/>
              </a:ext>
            </a:extLst>
          </p:cNvPr>
          <p:cNvSpPr>
            <a:spLocks noGrp="1"/>
          </p:cNvSpPr>
          <p:nvPr>
            <p:ph type="sldNum" idx="12"/>
          </p:nvPr>
        </p:nvSpPr>
        <p:spPr/>
        <p:txBody>
          <a:bodyPr/>
          <a:lstStyle/>
          <a:p>
            <a:pPr>
              <a:defRPr/>
            </a:pPr>
            <a:fld id="{E4B40A31-382A-4209-94B8-D0B25C0EA7BC}" type="slidenum">
              <a:rPr lang="en-US" altLang="ja-JP" smtClean="0"/>
              <a:pPr>
                <a:defRPr/>
              </a:pPr>
              <a:t>5</a:t>
            </a:fld>
            <a:endParaRPr lang="en-US" altLang="ja-JP"/>
          </a:p>
        </p:txBody>
      </p:sp>
      <p:sp>
        <p:nvSpPr>
          <p:cNvPr id="16" name="フッター プレースホルダー 1">
            <a:extLst>
              <a:ext uri="{FF2B5EF4-FFF2-40B4-BE49-F238E27FC236}">
                <a16:creationId xmlns:a16="http://schemas.microsoft.com/office/drawing/2014/main" id="{5F3917DE-6EE7-7272-806B-B65FCA108218}"/>
              </a:ext>
            </a:extLst>
          </p:cNvPr>
          <p:cNvSpPr>
            <a:spLocks noGrp="1"/>
          </p:cNvSpPr>
          <p:nvPr>
            <p:ph type="ftr" idx="11"/>
          </p:nvPr>
        </p:nvSpPr>
        <p:spPr>
          <a:xfrm>
            <a:off x="2861388" y="6356350"/>
            <a:ext cx="3780000" cy="365125"/>
          </a:xfrm>
        </p:spPr>
        <p:txBody>
          <a:bodyPr/>
          <a:lstStyle/>
          <a:p>
            <a:pPr>
              <a:defRPr/>
            </a:pPr>
            <a:r>
              <a:rPr lang="en-US" altLang="ja-JP" sz="1000" dirty="0"/>
              <a:t>Copyright©️ 2023 HRD, Inc. All Rights Reserved. Strictly Confidential.</a:t>
            </a:r>
            <a:endParaRPr lang="ja-JP" altLang="ja-JP" sz="1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31434"/>
                                        </p:tgtEl>
                                        <p:attrNameLst>
                                          <p:attrName>style.visibility</p:attrName>
                                        </p:attrNameLst>
                                      </p:cBhvr>
                                      <p:to>
                                        <p:strVal val="visible"/>
                                      </p:to>
                                    </p:set>
                                    <p:animEffect transition="in" filter="fade">
                                      <p:cBhvr>
                                        <p:cTn id="7" dur="500"/>
                                        <p:tgtEl>
                                          <p:spTgt spid="23143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1431"/>
                                        </p:tgtEl>
                                        <p:attrNameLst>
                                          <p:attrName>style.visibility</p:attrName>
                                        </p:attrNameLst>
                                      </p:cBhvr>
                                      <p:to>
                                        <p:strVal val="visible"/>
                                      </p:to>
                                    </p:set>
                                    <p:animEffect transition="in" filter="fade">
                                      <p:cBhvr>
                                        <p:cTn id="10" dur="500"/>
                                        <p:tgtEl>
                                          <p:spTgt spid="23143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par>
                                <p:cTn id="25" presetID="10" presetClass="entr" presetSubtype="0" fill="hold" nodeType="withEffect">
                                  <p:stCondLst>
                                    <p:cond delay="0"/>
                                  </p:stCondLst>
                                  <p:childTnLst>
                                    <p:set>
                                      <p:cBhvr>
                                        <p:cTn id="26" dur="1" fill="hold">
                                          <p:stCondLst>
                                            <p:cond delay="0"/>
                                          </p:stCondLst>
                                        </p:cTn>
                                        <p:tgtEl>
                                          <p:spTgt spid="231433"/>
                                        </p:tgtEl>
                                        <p:attrNameLst>
                                          <p:attrName>style.visibility</p:attrName>
                                        </p:attrNameLst>
                                      </p:cBhvr>
                                      <p:to>
                                        <p:strVal val="visible"/>
                                      </p:to>
                                    </p:set>
                                    <p:animEffect transition="in" filter="fade">
                                      <p:cBhvr>
                                        <p:cTn id="27" dur="500"/>
                                        <p:tgtEl>
                                          <p:spTgt spid="231433"/>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31429"/>
                                        </p:tgtEl>
                                        <p:attrNameLst>
                                          <p:attrName>style.visibility</p:attrName>
                                        </p:attrNameLst>
                                      </p:cBhvr>
                                      <p:to>
                                        <p:strVal val="visible"/>
                                      </p:to>
                                    </p:set>
                                    <p:animEffect transition="in" filter="fade">
                                      <p:cBhvr>
                                        <p:cTn id="30" dur="500"/>
                                        <p:tgtEl>
                                          <p:spTgt spid="23142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500"/>
                                        <p:tgtEl>
                                          <p:spTgt spid="7"/>
                                        </p:tgtEl>
                                      </p:cBhvr>
                                    </p:animEffect>
                                  </p:childTnLst>
                                </p:cTn>
                              </p:par>
                              <p:par>
                                <p:cTn id="39" presetID="10" presetClass="entr" presetSubtype="0" fill="hold" nodeType="withEffect">
                                  <p:stCondLst>
                                    <p:cond delay="0"/>
                                  </p:stCondLst>
                                  <p:childTnLst>
                                    <p:set>
                                      <p:cBhvr>
                                        <p:cTn id="40" dur="1" fill="hold">
                                          <p:stCondLst>
                                            <p:cond delay="0"/>
                                          </p:stCondLst>
                                        </p:cTn>
                                        <p:tgtEl>
                                          <p:spTgt spid="2"/>
                                        </p:tgtEl>
                                        <p:attrNameLst>
                                          <p:attrName>style.visibility</p:attrName>
                                        </p:attrNameLst>
                                      </p:cBhvr>
                                      <p:to>
                                        <p:strVal val="visible"/>
                                      </p:to>
                                    </p:set>
                                    <p:animEffect transition="in" filter="fade">
                                      <p:cBhvr>
                                        <p:cTn id="41" dur="500"/>
                                        <p:tgtEl>
                                          <p:spTgt spid="2"/>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31430"/>
                                        </p:tgtEl>
                                        <p:attrNameLst>
                                          <p:attrName>style.visibility</p:attrName>
                                        </p:attrNameLst>
                                      </p:cBhvr>
                                      <p:to>
                                        <p:strVal val="visible"/>
                                      </p:to>
                                    </p:set>
                                    <p:animEffect transition="in" filter="fade">
                                      <p:cBhvr>
                                        <p:cTn id="44" dur="500"/>
                                        <p:tgtEl>
                                          <p:spTgt spid="231430"/>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fade">
                                      <p:cBhvr>
                                        <p:cTn id="49" dur="500"/>
                                        <p:tgtEl>
                                          <p:spTgt spid="5"/>
                                        </p:tgtEl>
                                      </p:cBhvr>
                                    </p:animEffect>
                                  </p:childTnLst>
                                </p:cTn>
                              </p:par>
                              <p:par>
                                <p:cTn id="50" presetID="10" presetClass="entr" presetSubtype="0" fill="hold" nodeType="with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500"/>
                                        <p:tgtEl>
                                          <p:spTgt spid="12"/>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
                                        </p:tgtEl>
                                        <p:attrNameLst>
                                          <p:attrName>style.visibility</p:attrName>
                                        </p:attrNameLst>
                                      </p:cBhvr>
                                      <p:to>
                                        <p:strVal val="visible"/>
                                      </p:to>
                                    </p:set>
                                    <p:animEffect transition="in" filter="fade">
                                      <p:cBhvr>
                                        <p:cTn id="5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231429" grpId="0"/>
      <p:bldP spid="231430" grpId="0"/>
      <p:bldP spid="231431" grpId="0"/>
      <p:bldP spid="3"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634" name="グループ化 5"/>
          <p:cNvGrpSpPr>
            <a:grpSpLocks/>
          </p:cNvGrpSpPr>
          <p:nvPr/>
        </p:nvGrpSpPr>
        <p:grpSpPr bwMode="auto">
          <a:xfrm>
            <a:off x="228600" y="762000"/>
            <a:ext cx="8915400" cy="5408613"/>
            <a:chOff x="228600" y="1066758"/>
            <a:chExt cx="8915400" cy="5410200"/>
          </a:xfrm>
        </p:grpSpPr>
        <p:graphicFrame>
          <p:nvGraphicFramePr>
            <p:cNvPr id="4" name="図表 3"/>
            <p:cNvGraphicFramePr/>
            <p:nvPr/>
          </p:nvGraphicFramePr>
          <p:xfrm>
            <a:off x="228600" y="1066758"/>
            <a:ext cx="8763000"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9645" name="Text Box 8"/>
            <p:cNvSpPr txBox="1">
              <a:spLocks noChangeArrowheads="1"/>
            </p:cNvSpPr>
            <p:nvPr/>
          </p:nvSpPr>
          <p:spPr bwMode="auto">
            <a:xfrm>
              <a:off x="2175596" y="4313323"/>
              <a:ext cx="1600200" cy="1160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spAutoFit/>
            </a:bodyPr>
            <a:lstStyle>
              <a:lvl1pPr defTabSz="820738">
                <a:defRPr kumimoji="1">
                  <a:solidFill>
                    <a:schemeClr val="tx1"/>
                  </a:solidFill>
                  <a:latin typeface="Arial" panose="020B0604020202020204" pitchFamily="34" charset="0"/>
                  <a:ea typeface="ＭＳ Ｐゴシック" panose="020B0600070205080204" pitchFamily="50" charset="-128"/>
                </a:defRPr>
              </a:lvl1pPr>
              <a:lvl2pPr marL="742950" indent="-285750" defTabSz="820738">
                <a:defRPr kumimoji="1">
                  <a:solidFill>
                    <a:schemeClr val="tx1"/>
                  </a:solidFill>
                  <a:latin typeface="Arial" panose="020B0604020202020204" pitchFamily="34" charset="0"/>
                  <a:ea typeface="ＭＳ Ｐゴシック" panose="020B0600070205080204" pitchFamily="50" charset="-128"/>
                </a:defRPr>
              </a:lvl2pPr>
              <a:lvl3pPr marL="1143000" indent="-228600" defTabSz="820738">
                <a:defRPr kumimoji="1">
                  <a:solidFill>
                    <a:schemeClr val="tx1"/>
                  </a:solidFill>
                  <a:latin typeface="Arial" panose="020B0604020202020204" pitchFamily="34" charset="0"/>
                  <a:ea typeface="ＭＳ Ｐゴシック" panose="020B0600070205080204" pitchFamily="50" charset="-128"/>
                </a:defRPr>
              </a:lvl3pPr>
              <a:lvl4pPr marL="1600200" indent="-228600" defTabSz="820738">
                <a:defRPr kumimoji="1">
                  <a:solidFill>
                    <a:schemeClr val="tx1"/>
                  </a:solidFill>
                  <a:latin typeface="Arial" panose="020B0604020202020204" pitchFamily="34" charset="0"/>
                  <a:ea typeface="ＭＳ Ｐゴシック" panose="020B0600070205080204" pitchFamily="50" charset="-128"/>
                </a:defRPr>
              </a:lvl4pPr>
              <a:lvl5pPr marL="2057400" indent="-228600" defTabSz="820738">
                <a:defRPr kumimoji="1">
                  <a:solidFill>
                    <a:schemeClr val="tx1"/>
                  </a:solidFill>
                  <a:latin typeface="Arial" panose="020B0604020202020204" pitchFamily="34" charset="0"/>
                  <a:ea typeface="ＭＳ Ｐゴシック" panose="020B0600070205080204" pitchFamily="50" charset="-128"/>
                </a:defRPr>
              </a:lvl5pPr>
              <a:lvl6pPr marL="25146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・対象者の現状</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　を把握します。</a:t>
              </a:r>
              <a:endParaRPr lang="ja-JP" altLang="en-US" sz="1200" b="1">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pPr algn="ctr"/>
              <a:endParaRPr lang="ja-JP" altLang="en-US" sz="1200" b="1">
                <a:solidFill>
                  <a:srgbClr val="3A3A3A"/>
                </a:solidFill>
                <a:ea typeface="Meiryo UI" panose="020B0604030504040204" pitchFamily="50" charset="-128"/>
                <a:cs typeface="Arial" panose="020B0604020202020204" pitchFamily="34" charset="0"/>
                <a:sym typeface="Arial" panose="020B0604020202020204" pitchFamily="34" charset="0"/>
              </a:endParaRPr>
            </a:p>
            <a:p>
              <a:pPr algn="ctr"/>
              <a:r>
                <a:rPr lang="ja-JP" altLang="en-US" sz="1600" b="1">
                  <a:solidFill>
                    <a:srgbClr val="3A3A3A"/>
                  </a:solidFill>
                  <a:ea typeface="Meiryo UI" panose="020B0604030504040204" pitchFamily="50" charset="-128"/>
                  <a:cs typeface="Arial" panose="020B0604020202020204" pitchFamily="34" charset="0"/>
                  <a:sym typeface="Arial" panose="020B0604020202020204" pitchFamily="34" charset="0"/>
                </a:rPr>
                <a:t>　　　　　　</a:t>
              </a:r>
            </a:p>
          </p:txBody>
        </p:sp>
        <p:sp>
          <p:nvSpPr>
            <p:cNvPr id="69646" name="Text Box 8"/>
            <p:cNvSpPr txBox="1">
              <a:spLocks noChangeArrowheads="1"/>
            </p:cNvSpPr>
            <p:nvPr/>
          </p:nvSpPr>
          <p:spPr bwMode="auto">
            <a:xfrm>
              <a:off x="354156" y="4650017"/>
              <a:ext cx="1752600" cy="1591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spAutoFit/>
            </a:bodyPr>
            <a:lstStyle>
              <a:lvl1pPr defTabSz="820738">
                <a:defRPr kumimoji="1">
                  <a:solidFill>
                    <a:schemeClr val="tx1"/>
                  </a:solidFill>
                  <a:latin typeface="Arial" panose="020B0604020202020204" pitchFamily="34" charset="0"/>
                  <a:ea typeface="ＭＳ Ｐゴシック" panose="020B0600070205080204" pitchFamily="50" charset="-128"/>
                </a:defRPr>
              </a:lvl1pPr>
              <a:lvl2pPr marL="742950" indent="-285750" defTabSz="820738">
                <a:defRPr kumimoji="1">
                  <a:solidFill>
                    <a:schemeClr val="tx1"/>
                  </a:solidFill>
                  <a:latin typeface="Arial" panose="020B0604020202020204" pitchFamily="34" charset="0"/>
                  <a:ea typeface="ＭＳ Ｐゴシック" panose="020B0600070205080204" pitchFamily="50" charset="-128"/>
                </a:defRPr>
              </a:lvl2pPr>
              <a:lvl3pPr marL="1143000" indent="-228600" defTabSz="820738">
                <a:defRPr kumimoji="1">
                  <a:solidFill>
                    <a:schemeClr val="tx1"/>
                  </a:solidFill>
                  <a:latin typeface="Arial" panose="020B0604020202020204" pitchFamily="34" charset="0"/>
                  <a:ea typeface="ＭＳ Ｐゴシック" panose="020B0600070205080204" pitchFamily="50" charset="-128"/>
                </a:defRPr>
              </a:lvl3pPr>
              <a:lvl4pPr marL="1600200" indent="-228600" defTabSz="820738">
                <a:defRPr kumimoji="1">
                  <a:solidFill>
                    <a:schemeClr val="tx1"/>
                  </a:solidFill>
                  <a:latin typeface="Arial" panose="020B0604020202020204" pitchFamily="34" charset="0"/>
                  <a:ea typeface="ＭＳ Ｐゴシック" panose="020B0600070205080204" pitchFamily="50" charset="-128"/>
                </a:defRPr>
              </a:lvl4pPr>
              <a:lvl5pPr marL="2057400" indent="-228600" defTabSz="820738">
                <a:defRPr kumimoji="1">
                  <a:solidFill>
                    <a:schemeClr val="tx1"/>
                  </a:solidFill>
                  <a:latin typeface="Arial" panose="020B0604020202020204" pitchFamily="34" charset="0"/>
                  <a:ea typeface="ＭＳ Ｐゴシック" panose="020B0600070205080204" pitchFamily="50" charset="-128"/>
                </a:defRPr>
              </a:lvl5pPr>
              <a:lvl6pPr marL="25146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・あるべき像の要件</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　定義と、モデルコンセ　</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　プトの打ち合わせ</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・評価情報の確認</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endParaRPr lang="ja-JP" altLang="en-US" sz="1200" b="1">
                <a:solidFill>
                  <a:srgbClr val="3A3A3A"/>
                </a:solidFill>
                <a:ea typeface="Meiryo UI" panose="020B0604030504040204" pitchFamily="50" charset="-128"/>
                <a:cs typeface="Arial" panose="020B0604020202020204" pitchFamily="34" charset="0"/>
                <a:sym typeface="Arial" panose="020B0604020202020204" pitchFamily="34" charset="0"/>
              </a:endParaRPr>
            </a:p>
            <a:p>
              <a:pPr algn="ctr"/>
              <a:r>
                <a:rPr lang="ja-JP" altLang="en-US" sz="1600" b="1">
                  <a:solidFill>
                    <a:srgbClr val="3A3A3A"/>
                  </a:solidFill>
                  <a:ea typeface="Meiryo UI" panose="020B0604030504040204" pitchFamily="50" charset="-128"/>
                  <a:cs typeface="Arial" panose="020B0604020202020204" pitchFamily="34" charset="0"/>
                  <a:sym typeface="Arial" panose="020B0604020202020204" pitchFamily="34" charset="0"/>
                </a:rPr>
                <a:t>　　　　　　</a:t>
              </a:r>
            </a:p>
          </p:txBody>
        </p:sp>
        <p:sp>
          <p:nvSpPr>
            <p:cNvPr id="69647" name="Text Box 8"/>
            <p:cNvSpPr txBox="1">
              <a:spLocks noChangeArrowheads="1"/>
            </p:cNvSpPr>
            <p:nvPr/>
          </p:nvSpPr>
          <p:spPr bwMode="auto">
            <a:xfrm>
              <a:off x="3886200" y="3987044"/>
              <a:ext cx="1600200" cy="1406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spAutoFit/>
            </a:bodyPr>
            <a:lstStyle>
              <a:lvl1pPr defTabSz="820738">
                <a:defRPr kumimoji="1">
                  <a:solidFill>
                    <a:schemeClr val="tx1"/>
                  </a:solidFill>
                  <a:latin typeface="Arial" panose="020B0604020202020204" pitchFamily="34" charset="0"/>
                  <a:ea typeface="ＭＳ Ｐゴシック" panose="020B0600070205080204" pitchFamily="50" charset="-128"/>
                </a:defRPr>
              </a:lvl1pPr>
              <a:lvl2pPr marL="742950" indent="-285750" defTabSz="820738">
                <a:defRPr kumimoji="1">
                  <a:solidFill>
                    <a:schemeClr val="tx1"/>
                  </a:solidFill>
                  <a:latin typeface="Arial" panose="020B0604020202020204" pitchFamily="34" charset="0"/>
                  <a:ea typeface="ＭＳ Ｐゴシック" panose="020B0600070205080204" pitchFamily="50" charset="-128"/>
                </a:defRPr>
              </a:lvl2pPr>
              <a:lvl3pPr marL="1143000" indent="-228600" defTabSz="820738">
                <a:defRPr kumimoji="1">
                  <a:solidFill>
                    <a:schemeClr val="tx1"/>
                  </a:solidFill>
                  <a:latin typeface="Arial" panose="020B0604020202020204" pitchFamily="34" charset="0"/>
                  <a:ea typeface="ＭＳ Ｐゴシック" panose="020B0600070205080204" pitchFamily="50" charset="-128"/>
                </a:defRPr>
              </a:lvl3pPr>
              <a:lvl4pPr marL="1600200" indent="-228600" defTabSz="820738">
                <a:defRPr kumimoji="1">
                  <a:solidFill>
                    <a:schemeClr val="tx1"/>
                  </a:solidFill>
                  <a:latin typeface="Arial" panose="020B0604020202020204" pitchFamily="34" charset="0"/>
                  <a:ea typeface="ＭＳ Ｐゴシック" panose="020B0600070205080204" pitchFamily="50" charset="-128"/>
                </a:defRPr>
              </a:lvl4pPr>
              <a:lvl5pPr marL="2057400" indent="-228600" defTabSz="820738">
                <a:defRPr kumimoji="1">
                  <a:solidFill>
                    <a:schemeClr val="tx1"/>
                  </a:solidFill>
                  <a:latin typeface="Arial" panose="020B0604020202020204" pitchFamily="34" charset="0"/>
                  <a:ea typeface="ＭＳ Ｐゴシック" panose="020B0600070205080204" pitchFamily="50" charset="-128"/>
                </a:defRPr>
              </a:lvl5pPr>
              <a:lvl6pPr marL="25146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・当該職務に対する</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　意思決定者の意</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　向をヒアリング</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（職務分析サーベ　</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　イ含む）</a:t>
              </a:r>
              <a:r>
                <a:rPr lang="ja-JP" altLang="en-US" sz="1600" b="1">
                  <a:solidFill>
                    <a:srgbClr val="3A3A3A"/>
                  </a:solidFill>
                  <a:ea typeface="Meiryo UI" panose="020B0604030504040204" pitchFamily="50" charset="-128"/>
                  <a:cs typeface="Arial" panose="020B0604020202020204" pitchFamily="34" charset="0"/>
                  <a:sym typeface="Arial" panose="020B0604020202020204" pitchFamily="34" charset="0"/>
                </a:rPr>
                <a:t>　　</a:t>
              </a:r>
            </a:p>
          </p:txBody>
        </p:sp>
        <p:sp>
          <p:nvSpPr>
            <p:cNvPr id="69648" name="Text Box 8"/>
            <p:cNvSpPr txBox="1">
              <a:spLocks noChangeArrowheads="1"/>
            </p:cNvSpPr>
            <p:nvPr/>
          </p:nvSpPr>
          <p:spPr bwMode="auto">
            <a:xfrm>
              <a:off x="5621482" y="3608012"/>
              <a:ext cx="1790700" cy="1837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spAutoFit/>
            </a:bodyPr>
            <a:lstStyle>
              <a:lvl1pPr defTabSz="820738">
                <a:defRPr kumimoji="1">
                  <a:solidFill>
                    <a:schemeClr val="tx1"/>
                  </a:solidFill>
                  <a:latin typeface="Arial" panose="020B0604020202020204" pitchFamily="34" charset="0"/>
                  <a:ea typeface="ＭＳ Ｐゴシック" panose="020B0600070205080204" pitchFamily="50" charset="-128"/>
                </a:defRPr>
              </a:lvl1pPr>
              <a:lvl2pPr marL="742950" indent="-285750" defTabSz="820738">
                <a:defRPr kumimoji="1">
                  <a:solidFill>
                    <a:schemeClr val="tx1"/>
                  </a:solidFill>
                  <a:latin typeface="Arial" panose="020B0604020202020204" pitchFamily="34" charset="0"/>
                  <a:ea typeface="ＭＳ Ｐゴシック" panose="020B0600070205080204" pitchFamily="50" charset="-128"/>
                </a:defRPr>
              </a:lvl2pPr>
              <a:lvl3pPr marL="1143000" indent="-228600" defTabSz="820738">
                <a:defRPr kumimoji="1">
                  <a:solidFill>
                    <a:schemeClr val="tx1"/>
                  </a:solidFill>
                  <a:latin typeface="Arial" panose="020B0604020202020204" pitchFamily="34" charset="0"/>
                  <a:ea typeface="ＭＳ Ｐゴシック" panose="020B0600070205080204" pitchFamily="50" charset="-128"/>
                </a:defRPr>
              </a:lvl3pPr>
              <a:lvl4pPr marL="1600200" indent="-228600" defTabSz="820738">
                <a:defRPr kumimoji="1">
                  <a:solidFill>
                    <a:schemeClr val="tx1"/>
                  </a:solidFill>
                  <a:latin typeface="Arial" panose="020B0604020202020204" pitchFamily="34" charset="0"/>
                  <a:ea typeface="ＭＳ Ｐゴシック" panose="020B0600070205080204" pitchFamily="50" charset="-128"/>
                </a:defRPr>
              </a:lvl4pPr>
              <a:lvl5pPr marL="2057400" indent="-228600" defTabSz="820738">
                <a:defRPr kumimoji="1">
                  <a:solidFill>
                    <a:schemeClr val="tx1"/>
                  </a:solidFill>
                  <a:latin typeface="Arial" panose="020B0604020202020204" pitchFamily="34" charset="0"/>
                  <a:ea typeface="ＭＳ Ｐゴシック" panose="020B0600070205080204" pitchFamily="50" charset="-128"/>
                </a:defRPr>
              </a:lvl5pPr>
              <a:lvl6pPr marL="25146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a:t>
              </a:r>
              <a:r>
                <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Step2</a:t>
              </a:r>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a:t>
              </a:r>
              <a:r>
                <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3</a:t>
              </a:r>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を経て要件</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　に基づいたモデル</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　作成の実施</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a:t>
              </a:r>
              <a:r>
                <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Step1</a:t>
              </a:r>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で得られた</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　現職者データも構成</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　要素として利用</a:t>
              </a:r>
              <a:r>
                <a:rPr lang="ja-JP" altLang="en-US" sz="1600">
                  <a:solidFill>
                    <a:srgbClr val="3A3A3A"/>
                  </a:solidFill>
                  <a:ea typeface="Meiryo UI" panose="020B0604030504040204" pitchFamily="50" charset="-128"/>
                  <a:cs typeface="Arial" panose="020B0604020202020204" pitchFamily="34" charset="0"/>
                  <a:sym typeface="Arial" panose="020B0604020202020204" pitchFamily="34" charset="0"/>
                </a:rPr>
                <a:t>　　　　</a:t>
              </a:r>
              <a:r>
                <a:rPr lang="ja-JP" altLang="en-US" sz="1600" b="1">
                  <a:solidFill>
                    <a:srgbClr val="3A3A3A"/>
                  </a:solidFill>
                  <a:ea typeface="Meiryo UI" panose="020B0604030504040204" pitchFamily="50" charset="-128"/>
                  <a:cs typeface="Arial" panose="020B0604020202020204" pitchFamily="34" charset="0"/>
                  <a:sym typeface="Arial" panose="020B0604020202020204" pitchFamily="34" charset="0"/>
                </a:rPr>
                <a:t>　</a:t>
              </a:r>
            </a:p>
          </p:txBody>
        </p:sp>
        <p:sp>
          <p:nvSpPr>
            <p:cNvPr id="69649" name="Text Box 8"/>
            <p:cNvSpPr txBox="1">
              <a:spLocks noChangeArrowheads="1"/>
            </p:cNvSpPr>
            <p:nvPr/>
          </p:nvSpPr>
          <p:spPr bwMode="auto">
            <a:xfrm>
              <a:off x="7327900" y="3270424"/>
              <a:ext cx="1816100" cy="119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spAutoFit/>
            </a:bodyPr>
            <a:lstStyle>
              <a:lvl1pPr defTabSz="820738">
                <a:defRPr kumimoji="1">
                  <a:solidFill>
                    <a:schemeClr val="tx1"/>
                  </a:solidFill>
                  <a:latin typeface="Arial" panose="020B0604020202020204" pitchFamily="34" charset="0"/>
                  <a:ea typeface="ＭＳ Ｐゴシック" panose="020B0600070205080204" pitchFamily="50" charset="-128"/>
                </a:defRPr>
              </a:lvl1pPr>
              <a:lvl2pPr marL="742950" indent="-285750" defTabSz="820738">
                <a:defRPr kumimoji="1">
                  <a:solidFill>
                    <a:schemeClr val="tx1"/>
                  </a:solidFill>
                  <a:latin typeface="Arial" panose="020B0604020202020204" pitchFamily="34" charset="0"/>
                  <a:ea typeface="ＭＳ Ｐゴシック" panose="020B0600070205080204" pitchFamily="50" charset="-128"/>
                </a:defRPr>
              </a:lvl2pPr>
              <a:lvl3pPr marL="1143000" indent="-228600" defTabSz="820738">
                <a:defRPr kumimoji="1">
                  <a:solidFill>
                    <a:schemeClr val="tx1"/>
                  </a:solidFill>
                  <a:latin typeface="Arial" panose="020B0604020202020204" pitchFamily="34" charset="0"/>
                  <a:ea typeface="ＭＳ Ｐゴシック" panose="020B0600070205080204" pitchFamily="50" charset="-128"/>
                </a:defRPr>
              </a:lvl3pPr>
              <a:lvl4pPr marL="1600200" indent="-228600" defTabSz="820738">
                <a:defRPr kumimoji="1">
                  <a:solidFill>
                    <a:schemeClr val="tx1"/>
                  </a:solidFill>
                  <a:latin typeface="Arial" panose="020B0604020202020204" pitchFamily="34" charset="0"/>
                  <a:ea typeface="ＭＳ Ｐゴシック" panose="020B0600070205080204" pitchFamily="50" charset="-128"/>
                </a:defRPr>
              </a:lvl4pPr>
              <a:lvl5pPr marL="2057400" indent="-228600" defTabSz="820738">
                <a:defRPr kumimoji="1">
                  <a:solidFill>
                    <a:schemeClr val="tx1"/>
                  </a:solidFill>
                  <a:latin typeface="Arial" panose="020B0604020202020204" pitchFamily="34" charset="0"/>
                  <a:ea typeface="ＭＳ Ｐゴシック" panose="020B0600070205080204" pitchFamily="50" charset="-128"/>
                </a:defRPr>
              </a:lvl5pPr>
              <a:lvl6pPr marL="25146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8207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・モデルを最終化し、</a:t>
              </a:r>
              <a:endParaRPr lang="en-US" altLang="ja-JP"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r>
                <a:rPr lang="ja-JP" altLang="en-US" sz="14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　成果物として納品</a:t>
              </a:r>
              <a:r>
                <a:rPr lang="en-US" altLang="ja-JP" sz="16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 </a:t>
              </a:r>
              <a:endParaRPr lang="en-US" altLang="ja-JP" sz="1200">
                <a:solidFill>
                  <a:srgbClr val="3A3A3A"/>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a:p>
              <a:pPr algn="ctr"/>
              <a:endParaRPr lang="en-US" altLang="ja-JP" sz="1200" b="1">
                <a:solidFill>
                  <a:srgbClr val="3A3A3A"/>
                </a:solidFill>
                <a:ea typeface="Meiryo UI" panose="020B0604030504040204" pitchFamily="50" charset="-128"/>
                <a:cs typeface="Arial" panose="020B0604020202020204" pitchFamily="34" charset="0"/>
                <a:sym typeface="Arial" panose="020B0604020202020204" pitchFamily="34" charset="0"/>
              </a:endParaRPr>
            </a:p>
            <a:p>
              <a:pPr algn="ctr"/>
              <a:r>
                <a:rPr lang="ja-JP" altLang="en-US" sz="1600" b="1">
                  <a:solidFill>
                    <a:srgbClr val="3A3A3A"/>
                  </a:solidFill>
                  <a:ea typeface="Meiryo UI" panose="020B0604030504040204" pitchFamily="50" charset="-128"/>
                  <a:cs typeface="Arial" panose="020B0604020202020204" pitchFamily="34" charset="0"/>
                  <a:sym typeface="Arial" panose="020B0604020202020204" pitchFamily="34" charset="0"/>
                </a:rPr>
                <a:t>　　　　　　</a:t>
              </a:r>
            </a:p>
          </p:txBody>
        </p:sp>
      </p:grpSp>
      <p:sp>
        <p:nvSpPr>
          <p:cNvPr id="69635" name="Title 3"/>
          <p:cNvSpPr txBox="1">
            <a:spLocks/>
          </p:cNvSpPr>
          <p:nvPr/>
        </p:nvSpPr>
        <p:spPr bwMode="auto">
          <a:xfrm>
            <a:off x="457200" y="3048000"/>
            <a:ext cx="1295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b="1">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Step1 </a:t>
            </a:r>
          </a:p>
        </p:txBody>
      </p:sp>
      <p:sp>
        <p:nvSpPr>
          <p:cNvPr id="69636" name="Title 3"/>
          <p:cNvSpPr txBox="1">
            <a:spLocks/>
          </p:cNvSpPr>
          <p:nvPr/>
        </p:nvSpPr>
        <p:spPr bwMode="auto">
          <a:xfrm>
            <a:off x="5519738" y="1722438"/>
            <a:ext cx="1295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r>
              <a:rPr lang="en-US" altLang="ja-JP" sz="2000" b="1">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Step4 </a:t>
            </a:r>
          </a:p>
        </p:txBody>
      </p:sp>
      <p:sp>
        <p:nvSpPr>
          <p:cNvPr id="69637" name="Title 3"/>
          <p:cNvSpPr txBox="1">
            <a:spLocks/>
          </p:cNvSpPr>
          <p:nvPr/>
        </p:nvSpPr>
        <p:spPr bwMode="auto">
          <a:xfrm>
            <a:off x="3733800" y="2163763"/>
            <a:ext cx="1295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r>
              <a:rPr lang="en-US" altLang="ja-JP" sz="2000" b="1">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Step3  </a:t>
            </a:r>
          </a:p>
        </p:txBody>
      </p:sp>
      <p:sp>
        <p:nvSpPr>
          <p:cNvPr id="69638" name="Title 3"/>
          <p:cNvSpPr txBox="1">
            <a:spLocks/>
          </p:cNvSpPr>
          <p:nvPr/>
        </p:nvSpPr>
        <p:spPr bwMode="auto">
          <a:xfrm>
            <a:off x="1905000" y="2590800"/>
            <a:ext cx="1295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r>
              <a:rPr lang="en-US" altLang="ja-JP" sz="2000" b="1">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Step2  </a:t>
            </a:r>
          </a:p>
        </p:txBody>
      </p:sp>
      <p:sp>
        <p:nvSpPr>
          <p:cNvPr id="69639" name="Title 3"/>
          <p:cNvSpPr txBox="1">
            <a:spLocks/>
          </p:cNvSpPr>
          <p:nvPr/>
        </p:nvSpPr>
        <p:spPr bwMode="auto">
          <a:xfrm>
            <a:off x="7315200" y="1257300"/>
            <a:ext cx="1295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r>
              <a:rPr lang="en-US" altLang="ja-JP" sz="2000" b="1">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rPr>
              <a:t>Step5 </a:t>
            </a:r>
          </a:p>
        </p:txBody>
      </p:sp>
      <p:sp>
        <p:nvSpPr>
          <p:cNvPr id="69640" name="Shape 219"/>
          <p:cNvSpPr txBox="1">
            <a:spLocks noChangeArrowheads="1"/>
          </p:cNvSpPr>
          <p:nvPr/>
        </p:nvSpPr>
        <p:spPr bwMode="auto">
          <a:xfrm>
            <a:off x="260350" y="206375"/>
            <a:ext cx="795813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25000"/>
            </a:pPr>
            <a:r>
              <a:rPr kumimoji="0" lang="ja-JP" altLang="en-US" sz="2000" b="1">
                <a:solidFill>
                  <a:srgbClr val="3BA3AB"/>
                </a:solidFill>
                <a:latin typeface="Calibri" panose="020F0502020204030204" pitchFamily="34" charset="0"/>
                <a:sym typeface="Calibri" panose="020F0502020204030204" pitchFamily="34" charset="0"/>
              </a:rPr>
              <a:t>○ </a:t>
            </a:r>
            <a:r>
              <a:rPr kumimoji="0" lang="ja-JP" altLang="en-US" sz="2000">
                <a:solidFill>
                  <a:srgbClr val="3BA3AB"/>
                </a:solidFill>
                <a:latin typeface="Meiryo UI" panose="020B0604030504040204" pitchFamily="50" charset="-128"/>
                <a:ea typeface="Meiryo UI" panose="020B0604030504040204" pitchFamily="50" charset="-128"/>
                <a:sym typeface="Calibri" panose="020F0502020204030204" pitchFamily="34" charset="0"/>
              </a:rPr>
              <a:t>プロジェクト実施概要</a:t>
            </a:r>
            <a:endParaRPr kumimoji="0" lang="ja-JP" altLang="en-US" sz="2800" b="1">
              <a:solidFill>
                <a:srgbClr val="595959"/>
              </a:solidFill>
              <a:latin typeface="Calibri" panose="020F0502020204030204" pitchFamily="34" charset="0"/>
              <a:sym typeface="Calibri" panose="020F0502020204030204" pitchFamily="34" charset="0"/>
            </a:endParaRPr>
          </a:p>
        </p:txBody>
      </p:sp>
      <p:sp>
        <p:nvSpPr>
          <p:cNvPr id="69641" name="Shape 203"/>
          <p:cNvSpPr txBox="1">
            <a:spLocks noChangeArrowheads="1"/>
          </p:cNvSpPr>
          <p:nvPr/>
        </p:nvSpPr>
        <p:spPr bwMode="auto">
          <a:xfrm>
            <a:off x="269875" y="620713"/>
            <a:ext cx="84375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115000"/>
              </a:lnSpc>
              <a:buSzPct val="46000"/>
            </a:pPr>
            <a:r>
              <a:rPr kumimoji="0" lang="ja-JP" altLang="en-US" sz="2400" b="1">
                <a:solidFill>
                  <a:srgbClr val="595959"/>
                </a:solidFill>
                <a:latin typeface="Calibri" panose="020F0502020204030204" pitchFamily="34" charset="0"/>
                <a:sym typeface="Calibri" panose="020F0502020204030204" pitchFamily="34" charset="0"/>
              </a:rPr>
              <a:t>理想的マネジャーモデル作成ステップ</a:t>
            </a:r>
          </a:p>
        </p:txBody>
      </p:sp>
      <p:sp>
        <p:nvSpPr>
          <p:cNvPr id="69642" name="Shape 187"/>
          <p:cNvSpPr>
            <a:spLocks noChangeArrowheads="1"/>
          </p:cNvSpPr>
          <p:nvPr/>
        </p:nvSpPr>
        <p:spPr bwMode="auto">
          <a:xfrm>
            <a:off x="-4763" y="5527675"/>
            <a:ext cx="9180513" cy="1012825"/>
          </a:xfrm>
          <a:prstGeom prst="rect">
            <a:avLst/>
          </a:prstGeom>
          <a:solidFill>
            <a:srgbClr val="3BA3AB"/>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endParaRPr lang="ja-JP" altLang="ja-JP">
              <a:solidFill>
                <a:srgbClr val="FFFFFF"/>
              </a:solidFill>
              <a:latin typeface="Calibri" panose="020F0502020204030204" pitchFamily="34" charset="0"/>
              <a:sym typeface="Calibri" panose="020F0502020204030204" pitchFamily="34" charset="0"/>
            </a:endParaRPr>
          </a:p>
        </p:txBody>
      </p:sp>
      <p:sp>
        <p:nvSpPr>
          <p:cNvPr id="69643" name="Shape 189"/>
          <p:cNvSpPr txBox="1">
            <a:spLocks noChangeArrowheads="1"/>
          </p:cNvSpPr>
          <p:nvPr/>
        </p:nvSpPr>
        <p:spPr bwMode="auto">
          <a:xfrm>
            <a:off x="195263" y="5629275"/>
            <a:ext cx="88582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buClr>
                <a:srgbClr val="FFFFFF"/>
              </a:buClr>
              <a:buSzPct val="25000"/>
            </a:pPr>
            <a:r>
              <a:rPr lang="ja-JP" altLang="en-US" sz="2400" dirty="0">
                <a:solidFill>
                  <a:srgbClr val="FFFFFF"/>
                </a:solidFill>
                <a:latin typeface="Meiryo UI" panose="020B0604030504040204" pitchFamily="50" charset="-128"/>
                <a:ea typeface="Meiryo UI" panose="020B0604030504040204" pitchFamily="50" charset="-128"/>
                <a:sym typeface="Calibri" panose="020F0502020204030204" pitchFamily="34" charset="0"/>
              </a:rPr>
              <a:t>モデル構築はコンサルテーションサービス、もしくは</a:t>
            </a:r>
            <a:endParaRPr lang="en-US" altLang="ja-JP" sz="2400" dirty="0">
              <a:solidFill>
                <a:srgbClr val="FFFFFF"/>
              </a:solidFill>
              <a:latin typeface="Meiryo UI" panose="020B0604030504040204" pitchFamily="50" charset="-128"/>
              <a:ea typeface="Meiryo UI" panose="020B0604030504040204" pitchFamily="50" charset="-128"/>
              <a:sym typeface="Calibri" panose="020F0502020204030204" pitchFamily="34" charset="0"/>
            </a:endParaRPr>
          </a:p>
          <a:p>
            <a:pPr algn="ctr">
              <a:buClr>
                <a:srgbClr val="FFFFFF"/>
              </a:buClr>
              <a:buSzPct val="25000"/>
            </a:pPr>
            <a:r>
              <a:rPr lang="ja-JP" altLang="en-US" sz="2400" dirty="0">
                <a:solidFill>
                  <a:srgbClr val="FFFFFF"/>
                </a:solidFill>
                <a:latin typeface="Meiryo UI" panose="020B0604030504040204" pitchFamily="50" charset="-128"/>
                <a:ea typeface="Meiryo UI" panose="020B0604030504040204" pitchFamily="50" charset="-128"/>
                <a:sym typeface="Calibri" panose="020F0502020204030204" pitchFamily="34" charset="0"/>
              </a:rPr>
              <a:t>内製化での実施の２つの方法を選択可能です</a:t>
            </a:r>
          </a:p>
          <a:p>
            <a:pPr algn="ctr">
              <a:buClr>
                <a:srgbClr val="FFFFFF"/>
              </a:buClr>
              <a:buSzPct val="25000"/>
              <a:buFont typeface="Arial" panose="020B0604020202020204" pitchFamily="34" charset="0"/>
              <a:buNone/>
            </a:pPr>
            <a:endParaRPr lang="en-US" altLang="ja-JP" dirty="0">
              <a:solidFill>
                <a:srgbClr val="FFFFFF"/>
              </a:solidFill>
              <a:latin typeface="Calibri" panose="020F0502020204030204" pitchFamily="34" charset="0"/>
            </a:endParaRPr>
          </a:p>
          <a:p>
            <a:pPr algn="ctr">
              <a:buClr>
                <a:srgbClr val="FFFFFF"/>
              </a:buClr>
              <a:buSzPct val="25000"/>
              <a:buFont typeface="Arial" panose="020B0604020202020204" pitchFamily="34" charset="0"/>
              <a:buNone/>
            </a:pPr>
            <a:endParaRPr lang="ja-JP" altLang="en-US" sz="2400" dirty="0">
              <a:solidFill>
                <a:srgbClr val="FFFFFF"/>
              </a:solidFill>
              <a:latin typeface="Calibri" panose="020F0502020204030204" pitchFamily="34" charset="0"/>
              <a:sym typeface="Calibri" panose="020F0502020204030204" pitchFamily="34" charset="0"/>
            </a:endParaRPr>
          </a:p>
          <a:p>
            <a:pPr algn="ctr">
              <a:buClr>
                <a:srgbClr val="FFFFFF"/>
              </a:buClr>
              <a:buSzPct val="25000"/>
              <a:buFont typeface="Arial" panose="020B0604020202020204" pitchFamily="34" charset="0"/>
              <a:buNone/>
            </a:pPr>
            <a:endParaRPr lang="en-US" altLang="ja-JP" sz="2400" dirty="0">
              <a:solidFill>
                <a:srgbClr val="FFFFFF"/>
              </a:solidFill>
              <a:latin typeface="Calibri" panose="020F0502020204030204" pitchFamily="34" charset="0"/>
              <a:sym typeface="Calibri" panose="020F0502020204030204" pitchFamily="34" charset="0"/>
            </a:endParaRPr>
          </a:p>
        </p:txBody>
      </p:sp>
      <p:sp>
        <p:nvSpPr>
          <p:cNvPr id="3" name="スライド番号プレースホルダー 2">
            <a:extLst>
              <a:ext uri="{FF2B5EF4-FFF2-40B4-BE49-F238E27FC236}">
                <a16:creationId xmlns:a16="http://schemas.microsoft.com/office/drawing/2014/main" id="{9D967D85-5DD9-0073-F9D1-0ACDCD84D7A5}"/>
              </a:ext>
            </a:extLst>
          </p:cNvPr>
          <p:cNvSpPr>
            <a:spLocks noGrp="1"/>
          </p:cNvSpPr>
          <p:nvPr>
            <p:ph type="sldNum" idx="12"/>
          </p:nvPr>
        </p:nvSpPr>
        <p:spPr/>
        <p:txBody>
          <a:bodyPr/>
          <a:lstStyle/>
          <a:p>
            <a:pPr>
              <a:defRPr/>
            </a:pPr>
            <a:fld id="{5548DEC9-DDA7-4730-BE96-C52ED294C1B2}" type="slidenum">
              <a:rPr lang="en-US" altLang="ja-JP" smtClean="0"/>
              <a:pPr>
                <a:defRPr/>
              </a:pPr>
              <a:t>6</a:t>
            </a:fld>
            <a:endParaRPr lang="en-US" altLang="ja-JP"/>
          </a:p>
        </p:txBody>
      </p:sp>
      <p:sp>
        <p:nvSpPr>
          <p:cNvPr id="5" name="フッター プレースホルダー 1">
            <a:extLst>
              <a:ext uri="{FF2B5EF4-FFF2-40B4-BE49-F238E27FC236}">
                <a16:creationId xmlns:a16="http://schemas.microsoft.com/office/drawing/2014/main" id="{CBFB2C4F-8D6F-533F-CC15-A566C8F4A3ED}"/>
              </a:ext>
            </a:extLst>
          </p:cNvPr>
          <p:cNvSpPr>
            <a:spLocks noGrp="1"/>
          </p:cNvSpPr>
          <p:nvPr>
            <p:ph type="ftr" idx="11"/>
          </p:nvPr>
        </p:nvSpPr>
        <p:spPr>
          <a:xfrm>
            <a:off x="2861388" y="6492875"/>
            <a:ext cx="3780000" cy="365125"/>
          </a:xfrm>
        </p:spPr>
        <p:txBody>
          <a:bodyPr/>
          <a:lstStyle/>
          <a:p>
            <a:pPr>
              <a:defRPr/>
            </a:pPr>
            <a:r>
              <a:rPr lang="en-US" altLang="ja-JP" sz="1000" dirty="0"/>
              <a:t>Copyright©️ 2023 HRD, Inc. All Rights Reserved. Strictly Confidential.</a:t>
            </a:r>
            <a:endParaRPr lang="ja-JP" altLang="ja-JP" sz="1000" dirty="0"/>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Shape 87"/>
          <p:cNvSpPr>
            <a:spLocks noChangeArrowheads="1"/>
          </p:cNvSpPr>
          <p:nvPr/>
        </p:nvSpPr>
        <p:spPr bwMode="auto">
          <a:xfrm>
            <a:off x="0" y="1338263"/>
            <a:ext cx="9144000" cy="5519737"/>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kumimoji="0" lang="ja-JP" altLang="ja-JP" sz="1800">
              <a:solidFill>
                <a:srgbClr val="FFFFFF"/>
              </a:solidFill>
              <a:sym typeface="Calibri" panose="020F0502020204030204" pitchFamily="34" charset="0"/>
            </a:endParaRPr>
          </a:p>
        </p:txBody>
      </p:sp>
      <p:grpSp>
        <p:nvGrpSpPr>
          <p:cNvPr id="71683" name="グループ化 2"/>
          <p:cNvGrpSpPr>
            <a:grpSpLocks/>
          </p:cNvGrpSpPr>
          <p:nvPr/>
        </p:nvGrpSpPr>
        <p:grpSpPr bwMode="auto">
          <a:xfrm>
            <a:off x="3124200" y="4800600"/>
            <a:ext cx="3490913" cy="1787525"/>
            <a:chOff x="269326" y="2133600"/>
            <a:chExt cx="6823452" cy="3352800"/>
          </a:xfrm>
        </p:grpSpPr>
        <p:pic>
          <p:nvPicPr>
            <p:cNvPr id="317444" name="Picture 8"/>
            <p:cNvPicPr>
              <a:picLocks noChangeAspect="1" noChangeArrowheads="1"/>
            </p:cNvPicPr>
            <p:nvPr/>
          </p:nvPicPr>
          <p:blipFill>
            <a:blip r:embed="rId3"/>
            <a:srcRect/>
            <a:stretch>
              <a:fillRect/>
            </a:stretch>
          </p:blipFill>
          <p:spPr bwMode="auto">
            <a:xfrm>
              <a:off x="269326" y="2133600"/>
              <a:ext cx="6823452" cy="3352800"/>
            </a:xfrm>
            <a:prstGeom prst="rect">
              <a:avLst/>
            </a:prstGeom>
            <a:noFill/>
            <a:ln w="9525">
              <a:solidFill>
                <a:schemeClr val="accent6">
                  <a:lumMod val="75000"/>
                </a:schemeClr>
              </a:solidFill>
              <a:miter lim="800000"/>
              <a:headEnd/>
              <a:tailEnd/>
            </a:ln>
            <a:extLst>
              <a:ext uri="{909E8E84-426E-40DD-AFC4-6F175D3DCCD1}">
                <a14:hiddenFill xmlns:a14="http://schemas.microsoft.com/office/drawing/2010/main">
                  <a:solidFill>
                    <a:schemeClr val="accent1"/>
                  </a:solidFill>
                </a14:hiddenFill>
              </a:ext>
            </a:extLst>
          </p:spPr>
        </p:pic>
        <p:sp>
          <p:nvSpPr>
            <p:cNvPr id="2" name="正方形/長方形 1"/>
            <p:cNvSpPr/>
            <p:nvPr/>
          </p:nvSpPr>
          <p:spPr>
            <a:xfrm>
              <a:off x="5715055" y="5179704"/>
              <a:ext cx="837804" cy="2322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grpSp>
      <p:sp>
        <p:nvSpPr>
          <p:cNvPr id="71684" name="テキスト ボックス 13"/>
          <p:cNvSpPr txBox="1">
            <a:spLocks noChangeArrowheads="1"/>
          </p:cNvSpPr>
          <p:nvPr/>
        </p:nvSpPr>
        <p:spPr bwMode="auto">
          <a:xfrm>
            <a:off x="-214313" y="1544638"/>
            <a:ext cx="2819401"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ja-JP" altLang="en-US" sz="1400" b="1">
                <a:solidFill>
                  <a:srgbClr val="000000"/>
                </a:solidFill>
                <a:latin typeface="Meiryo UI" panose="020B0604030504040204" pitchFamily="50" charset="-128"/>
                <a:ea typeface="Meiryo UI" panose="020B0604030504040204" pitchFamily="50" charset="-128"/>
              </a:rPr>
              <a:t>▼パフォーマンスモデル</a:t>
            </a:r>
            <a:endParaRPr lang="en-US" altLang="ja-JP" sz="1400" b="1">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400">
                <a:solidFill>
                  <a:srgbClr val="000000"/>
                </a:solidFill>
                <a:latin typeface="Meiryo UI" panose="020B0604030504040204" pitchFamily="50" charset="-128"/>
                <a:ea typeface="Meiryo UI" panose="020B0604030504040204" pitchFamily="50" charset="-128"/>
              </a:rPr>
              <a:t>貴社のあるべき人材像を</a:t>
            </a:r>
            <a:endParaRPr lang="en-US" altLang="ja-JP" sz="140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400">
                <a:solidFill>
                  <a:srgbClr val="000000"/>
                </a:solidFill>
                <a:latin typeface="Meiryo UI" panose="020B0604030504040204" pitchFamily="50" charset="-128"/>
                <a:ea typeface="Meiryo UI" panose="020B0604030504040204" pitchFamily="50" charset="-128"/>
              </a:rPr>
              <a:t>数値と言葉で定義</a:t>
            </a:r>
            <a:endParaRPr lang="en-US" altLang="ja-JP" sz="1400">
              <a:solidFill>
                <a:srgbClr val="000000"/>
              </a:solidFill>
              <a:latin typeface="Meiryo UI" panose="020B0604030504040204" pitchFamily="50" charset="-128"/>
              <a:ea typeface="Meiryo UI" panose="020B0604030504040204" pitchFamily="50" charset="-128"/>
            </a:endParaRPr>
          </a:p>
        </p:txBody>
      </p:sp>
      <p:pic>
        <p:nvPicPr>
          <p:cNvPr id="11" name="Snagit_PPTF8AF"/>
          <p:cNvPicPr>
            <a:picLocks noChangeAspect="1"/>
          </p:cNvPicPr>
          <p:nvPr/>
        </p:nvPicPr>
        <p:blipFill>
          <a:blip r:embed="rId4"/>
          <a:srcRect/>
          <a:stretch>
            <a:fillRect/>
          </a:stretch>
        </p:blipFill>
        <p:spPr bwMode="auto">
          <a:xfrm>
            <a:off x="5953125" y="2617788"/>
            <a:ext cx="2336800" cy="1962150"/>
          </a:xfrm>
          <a:prstGeom prst="rect">
            <a:avLst/>
          </a:prstGeom>
          <a:noFill/>
          <a:ln w="9525">
            <a:solidFill>
              <a:schemeClr val="bg2">
                <a:lumMod val="75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71686" name="Picture 8" descr="C:\Users\mizutani\AppData\Local\Temp\SNAGHTML3f7ef33.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225" y="2408238"/>
            <a:ext cx="1584325" cy="21717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71687" name="テキスト ボックス 13"/>
          <p:cNvSpPr txBox="1">
            <a:spLocks noChangeArrowheads="1"/>
          </p:cNvSpPr>
          <p:nvPr/>
        </p:nvSpPr>
        <p:spPr bwMode="auto">
          <a:xfrm>
            <a:off x="5214938" y="1544638"/>
            <a:ext cx="381317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ja-JP" altLang="en-US" sz="1400" b="1">
                <a:solidFill>
                  <a:srgbClr val="000000"/>
                </a:solidFill>
                <a:latin typeface="Meiryo UI" panose="020B0604030504040204" pitchFamily="50" charset="-128"/>
                <a:ea typeface="Meiryo UI" panose="020B0604030504040204" pitchFamily="50" charset="-128"/>
              </a:rPr>
              <a:t>▼育成指導用レポート</a:t>
            </a:r>
            <a:endParaRPr lang="en-US" altLang="ja-JP" sz="1400" b="1">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400">
                <a:solidFill>
                  <a:srgbClr val="000000"/>
                </a:solidFill>
                <a:latin typeface="Meiryo UI" panose="020B0604030504040204" pitchFamily="50" charset="-128"/>
                <a:ea typeface="Meiryo UI" panose="020B0604030504040204" pitchFamily="50" charset="-128"/>
              </a:rPr>
              <a:t>一人ひとりに個別化されたレポート。マネジャー研修での利用や、</a:t>
            </a:r>
            <a:r>
              <a:rPr lang="en-US" altLang="ja-JP" sz="1400">
                <a:solidFill>
                  <a:srgbClr val="000000"/>
                </a:solidFill>
                <a:latin typeface="Meiryo UI" panose="020B0604030504040204" pitchFamily="50" charset="-128"/>
                <a:ea typeface="Meiryo UI" panose="020B0604030504040204" pitchFamily="50" charset="-128"/>
              </a:rPr>
              <a:t>OJT</a:t>
            </a:r>
            <a:r>
              <a:rPr lang="ja-JP" altLang="en-US" sz="1400">
                <a:solidFill>
                  <a:srgbClr val="000000"/>
                </a:solidFill>
                <a:latin typeface="Meiryo UI" panose="020B0604030504040204" pitchFamily="50" charset="-128"/>
                <a:ea typeface="Meiryo UI" panose="020B0604030504040204" pitchFamily="50" charset="-128"/>
              </a:rPr>
              <a:t>など現場での活用が可能</a:t>
            </a:r>
            <a:endParaRPr lang="en-US" altLang="ja-JP" sz="1400">
              <a:solidFill>
                <a:srgbClr val="000000"/>
              </a:solidFill>
              <a:latin typeface="Meiryo UI" panose="020B0604030504040204" pitchFamily="50" charset="-128"/>
              <a:ea typeface="Meiryo UI" panose="020B0604030504040204" pitchFamily="50" charset="-128"/>
            </a:endParaRPr>
          </a:p>
        </p:txBody>
      </p:sp>
      <p:pic>
        <p:nvPicPr>
          <p:cNvPr id="71688"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14663" y="2374900"/>
            <a:ext cx="1677987" cy="2181225"/>
          </a:xfrm>
          <a:prstGeom prst="rect">
            <a:avLst/>
          </a:prstGeom>
          <a:solidFill>
            <a:schemeClr val="bg1"/>
          </a:solidFill>
          <a:ln w="9525">
            <a:solidFill>
              <a:srgbClr val="000000"/>
            </a:solidFill>
            <a:miter lim="800000"/>
            <a:headEnd/>
            <a:tailEnd/>
          </a:ln>
        </p:spPr>
      </p:pic>
      <p:sp>
        <p:nvSpPr>
          <p:cNvPr id="71689" name="テキスト ボックス 13"/>
          <p:cNvSpPr txBox="1">
            <a:spLocks noChangeArrowheads="1"/>
          </p:cNvSpPr>
          <p:nvPr/>
        </p:nvSpPr>
        <p:spPr bwMode="auto">
          <a:xfrm>
            <a:off x="2444750" y="1477963"/>
            <a:ext cx="28194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ja-JP" altLang="en-US" sz="1400" b="1">
                <a:solidFill>
                  <a:srgbClr val="000000"/>
                </a:solidFill>
                <a:latin typeface="Meiryo UI" panose="020B0604030504040204" pitchFamily="50" charset="-128"/>
                <a:ea typeface="Meiryo UI" panose="020B0604030504040204" pitchFamily="50" charset="-128"/>
              </a:rPr>
              <a:t>▼ジョブマッチレポート</a:t>
            </a:r>
            <a:endParaRPr lang="en-US" altLang="ja-JP" sz="1400" b="1">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400">
                <a:solidFill>
                  <a:srgbClr val="000000"/>
                </a:solidFill>
                <a:latin typeface="Meiryo UI" panose="020B0604030504040204" pitchFamily="50" charset="-128"/>
                <a:ea typeface="Meiryo UI" panose="020B0604030504040204" pitchFamily="50" charset="-128"/>
              </a:rPr>
              <a:t>人材とモデルのマッチングにより</a:t>
            </a:r>
            <a:endParaRPr lang="en-US" altLang="ja-JP" sz="140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400">
                <a:solidFill>
                  <a:srgbClr val="000000"/>
                </a:solidFill>
                <a:latin typeface="Meiryo UI" panose="020B0604030504040204" pitchFamily="50" charset="-128"/>
                <a:ea typeface="Meiryo UI" panose="020B0604030504040204" pitchFamily="50" charset="-128"/>
              </a:rPr>
              <a:t>一人ひとりの</a:t>
            </a:r>
            <a:r>
              <a:rPr lang="en-US" altLang="ja-JP" sz="1400">
                <a:solidFill>
                  <a:srgbClr val="000000"/>
                </a:solidFill>
                <a:latin typeface="Meiryo UI" panose="020B0604030504040204" pitchFamily="50" charset="-128"/>
                <a:ea typeface="Meiryo UI" panose="020B0604030504040204" pitchFamily="50" charset="-128"/>
              </a:rPr>
              <a:t>Fit</a:t>
            </a:r>
            <a:r>
              <a:rPr lang="ja-JP" altLang="en-US" sz="1400">
                <a:solidFill>
                  <a:srgbClr val="000000"/>
                </a:solidFill>
                <a:latin typeface="Meiryo UI" panose="020B0604030504040204" pitchFamily="50" charset="-128"/>
                <a:ea typeface="Meiryo UI" panose="020B0604030504040204" pitchFamily="50" charset="-128"/>
              </a:rPr>
              <a:t>＆</a:t>
            </a:r>
            <a:r>
              <a:rPr lang="en-US" altLang="ja-JP" sz="1400">
                <a:solidFill>
                  <a:srgbClr val="000000"/>
                </a:solidFill>
                <a:latin typeface="Meiryo UI" panose="020B0604030504040204" pitchFamily="50" charset="-128"/>
                <a:ea typeface="Meiryo UI" panose="020B0604030504040204" pitchFamily="50" charset="-128"/>
              </a:rPr>
              <a:t>Gap</a:t>
            </a:r>
            <a:r>
              <a:rPr lang="ja-JP" altLang="en-US" sz="1400">
                <a:solidFill>
                  <a:srgbClr val="000000"/>
                </a:solidFill>
                <a:latin typeface="Meiryo UI" panose="020B0604030504040204" pitchFamily="50" charset="-128"/>
                <a:ea typeface="Meiryo UI" panose="020B0604030504040204" pitchFamily="50" charset="-128"/>
              </a:rPr>
              <a:t>を数値化</a:t>
            </a:r>
            <a:endParaRPr lang="en-US" altLang="ja-JP" sz="1400">
              <a:solidFill>
                <a:srgbClr val="000000"/>
              </a:solidFill>
              <a:latin typeface="Meiryo UI" panose="020B0604030504040204" pitchFamily="50" charset="-128"/>
              <a:ea typeface="Meiryo UI" panose="020B0604030504040204" pitchFamily="50" charset="-128"/>
            </a:endParaRPr>
          </a:p>
        </p:txBody>
      </p:sp>
      <p:sp>
        <p:nvSpPr>
          <p:cNvPr id="71690" name="テキスト ボックス 13"/>
          <p:cNvSpPr txBox="1">
            <a:spLocks noChangeArrowheads="1"/>
          </p:cNvSpPr>
          <p:nvPr/>
        </p:nvSpPr>
        <p:spPr bwMode="auto">
          <a:xfrm>
            <a:off x="290513" y="4800600"/>
            <a:ext cx="2681287"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ja-JP" altLang="en-US" sz="1400" b="1" dirty="0">
                <a:solidFill>
                  <a:srgbClr val="000000"/>
                </a:solidFill>
                <a:latin typeface="Meiryo UI" panose="020B0604030504040204" pitchFamily="50" charset="-128"/>
                <a:ea typeface="Meiryo UI" panose="020B0604030504040204" pitchFamily="50" charset="-128"/>
              </a:rPr>
              <a:t>▼クラウドプラットフォーム（</a:t>
            </a:r>
            <a:r>
              <a:rPr lang="en-US" altLang="ja-JP" sz="1400" b="1" dirty="0">
                <a:solidFill>
                  <a:srgbClr val="000000"/>
                </a:solidFill>
                <a:latin typeface="Meiryo UI" panose="020B0604030504040204" pitchFamily="50" charset="-128"/>
                <a:ea typeface="Meiryo UI" panose="020B0604030504040204" pitchFamily="50" charset="-128"/>
              </a:rPr>
              <a:t>GAC)</a:t>
            </a:r>
          </a:p>
          <a:p>
            <a:pPr algn="ctr" eaLnBrk="1" hangingPunct="1">
              <a:spcBef>
                <a:spcPct val="0"/>
              </a:spcBef>
              <a:buFontTx/>
              <a:buNone/>
            </a:pPr>
            <a:endParaRPr lang="en-US" altLang="ja-JP" sz="14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人材情報の蓄積、即時でのデータ分析、ジョブマッチランキングの表示、モデルの作成、各種レポート出力を</a:t>
            </a:r>
            <a:r>
              <a:rPr lang="en-US" altLang="ja-JP" sz="1400" dirty="0">
                <a:solidFill>
                  <a:srgbClr val="000000"/>
                </a:solidFill>
                <a:latin typeface="Meiryo UI" panose="020B0604030504040204" pitchFamily="50" charset="-128"/>
                <a:ea typeface="Meiryo UI" panose="020B0604030504040204" pitchFamily="50" charset="-128"/>
              </a:rPr>
              <a:t>33</a:t>
            </a:r>
            <a:r>
              <a:rPr lang="ja-JP" altLang="en-US" sz="1400" dirty="0">
                <a:solidFill>
                  <a:srgbClr val="000000"/>
                </a:solidFill>
                <a:latin typeface="Meiryo UI" panose="020B0604030504040204" pitchFamily="50" charset="-128"/>
                <a:ea typeface="Meiryo UI" panose="020B0604030504040204" pitchFamily="50" charset="-128"/>
              </a:rPr>
              <a:t>言語で提供</a:t>
            </a:r>
            <a:endParaRPr lang="en-US" altLang="ja-JP" sz="1400" dirty="0">
              <a:solidFill>
                <a:srgbClr val="000000"/>
              </a:solidFill>
              <a:latin typeface="Meiryo UI" panose="020B0604030504040204" pitchFamily="50" charset="-128"/>
              <a:ea typeface="Meiryo UI" panose="020B0604030504040204" pitchFamily="50" charset="-128"/>
            </a:endParaRPr>
          </a:p>
        </p:txBody>
      </p:sp>
      <p:sp>
        <p:nvSpPr>
          <p:cNvPr id="71691" name="Shape 219"/>
          <p:cNvSpPr txBox="1">
            <a:spLocks noChangeArrowheads="1"/>
          </p:cNvSpPr>
          <p:nvPr/>
        </p:nvSpPr>
        <p:spPr bwMode="auto">
          <a:xfrm>
            <a:off x="290513" y="158750"/>
            <a:ext cx="7958137"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SzPct val="25000"/>
              <a:buFontTx/>
              <a:buNone/>
            </a:pPr>
            <a:r>
              <a:rPr kumimoji="0" lang="ja-JP" altLang="en-US" sz="2000" b="1">
                <a:solidFill>
                  <a:srgbClr val="3BA3AB"/>
                </a:solidFill>
                <a:sym typeface="Calibri" panose="020F0502020204030204" pitchFamily="34" charset="0"/>
              </a:rPr>
              <a:t>○ </a:t>
            </a:r>
            <a:r>
              <a:rPr kumimoji="0" lang="ja-JP" altLang="en-US" sz="2000">
                <a:solidFill>
                  <a:srgbClr val="3BA3AB"/>
                </a:solidFill>
                <a:latin typeface="Meiryo UI" panose="020B0604030504040204" pitchFamily="50" charset="-128"/>
                <a:ea typeface="Meiryo UI" panose="020B0604030504040204" pitchFamily="50" charset="-128"/>
                <a:sym typeface="Calibri" panose="020F0502020204030204" pitchFamily="34" charset="0"/>
              </a:rPr>
              <a:t>成果物イメージ</a:t>
            </a:r>
            <a:endParaRPr kumimoji="0" lang="ja-JP" altLang="en-US" sz="2800" b="1">
              <a:solidFill>
                <a:srgbClr val="595959"/>
              </a:solidFill>
              <a:sym typeface="Calibri" panose="020F0502020204030204" pitchFamily="34" charset="0"/>
            </a:endParaRPr>
          </a:p>
        </p:txBody>
      </p:sp>
      <p:sp>
        <p:nvSpPr>
          <p:cNvPr id="71692" name="Shape 203"/>
          <p:cNvSpPr txBox="1">
            <a:spLocks noChangeArrowheads="1"/>
          </p:cNvSpPr>
          <p:nvPr/>
        </p:nvSpPr>
        <p:spPr bwMode="auto">
          <a:xfrm>
            <a:off x="325438" y="508000"/>
            <a:ext cx="84359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15000"/>
              </a:lnSpc>
              <a:spcBef>
                <a:spcPct val="0"/>
              </a:spcBef>
              <a:buSzPct val="46000"/>
              <a:buFontTx/>
              <a:buNone/>
            </a:pPr>
            <a:r>
              <a:rPr kumimoji="0" lang="ja-JP" altLang="en-US" sz="2400" b="1">
                <a:solidFill>
                  <a:srgbClr val="595959"/>
                </a:solidFill>
                <a:sym typeface="Calibri" panose="020F0502020204030204" pitchFamily="34" charset="0"/>
              </a:rPr>
              <a:t>各種レポートと人材プラットフォーム</a:t>
            </a:r>
          </a:p>
        </p:txBody>
      </p:sp>
      <p:pic>
        <p:nvPicPr>
          <p:cNvPr id="71693" name="Picture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0" y="2398713"/>
            <a:ext cx="1804988" cy="5032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4" name="スライド番号プレースホルダー 3">
            <a:extLst>
              <a:ext uri="{FF2B5EF4-FFF2-40B4-BE49-F238E27FC236}">
                <a16:creationId xmlns:a16="http://schemas.microsoft.com/office/drawing/2014/main" id="{6F5A99DB-9B40-27EE-EC75-A5F588C860FC}"/>
              </a:ext>
            </a:extLst>
          </p:cNvPr>
          <p:cNvSpPr>
            <a:spLocks noGrp="1"/>
          </p:cNvSpPr>
          <p:nvPr>
            <p:ph type="sldNum" sz="quarter" idx="12"/>
          </p:nvPr>
        </p:nvSpPr>
        <p:spPr/>
        <p:txBody>
          <a:bodyPr/>
          <a:lstStyle/>
          <a:p>
            <a:pPr>
              <a:defRPr/>
            </a:pPr>
            <a:fld id="{0A6FD8E4-1A86-4D7C-9896-F6FE5153923A}" type="slidenum">
              <a:rPr lang="en-US" altLang="ja-JP" smtClean="0"/>
              <a:pPr>
                <a:defRPr/>
              </a:pPr>
              <a:t>7</a:t>
            </a:fld>
            <a:endParaRPr lang="en-US" altLang="ja-JP"/>
          </a:p>
        </p:txBody>
      </p:sp>
      <p:sp>
        <p:nvSpPr>
          <p:cNvPr id="5" name="フッター プレースホルダー 1">
            <a:extLst>
              <a:ext uri="{FF2B5EF4-FFF2-40B4-BE49-F238E27FC236}">
                <a16:creationId xmlns:a16="http://schemas.microsoft.com/office/drawing/2014/main" id="{75688790-C817-ED15-FA05-CF4881C74316}"/>
              </a:ext>
            </a:extLst>
          </p:cNvPr>
          <p:cNvSpPr>
            <a:spLocks noGrp="1"/>
          </p:cNvSpPr>
          <p:nvPr>
            <p:ph type="ftr" idx="11"/>
          </p:nvPr>
        </p:nvSpPr>
        <p:spPr>
          <a:xfrm>
            <a:off x="2861388" y="6492875"/>
            <a:ext cx="3780000" cy="365125"/>
          </a:xfrm>
        </p:spPr>
        <p:txBody>
          <a:bodyPr/>
          <a:lstStyle/>
          <a:p>
            <a:pPr>
              <a:defRPr/>
            </a:pPr>
            <a:r>
              <a:rPr lang="en-US" altLang="ja-JP" sz="1000" dirty="0"/>
              <a:t>Copyright©️ 2023 HRD, Inc. All Rights Reserved. Strictly Confidential.</a:t>
            </a:r>
            <a:endParaRPr lang="ja-JP" altLang="ja-JP" sz="1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図 3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60730">
            <a:off x="1296988" y="1236663"/>
            <a:ext cx="3000375" cy="300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1" name="Shape 219"/>
          <p:cNvSpPr txBox="1">
            <a:spLocks noChangeArrowheads="1"/>
          </p:cNvSpPr>
          <p:nvPr/>
        </p:nvSpPr>
        <p:spPr bwMode="auto">
          <a:xfrm>
            <a:off x="1162050" y="136525"/>
            <a:ext cx="795813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a:r>
              <a:rPr kumimoji="0" lang="ja-JP" altLang="en-US" sz="2000" b="1">
                <a:latin typeface="Meiryo UI" panose="020B0604030504040204" pitchFamily="50" charset="-128"/>
                <a:ea typeface="Meiryo UI" panose="020B0604030504040204" pitchFamily="50" charset="-128"/>
              </a:rPr>
              <a:t>企業概要：医薬品の研究開発、製造、販売</a:t>
            </a:r>
            <a:endParaRPr kumimoji="0" lang="en-US" altLang="ja-JP" sz="2000" b="1">
              <a:latin typeface="Meiryo UI" panose="020B0604030504040204" pitchFamily="50" charset="-128"/>
              <a:ea typeface="Meiryo UI" panose="020B0604030504040204" pitchFamily="50" charset="-128"/>
            </a:endParaRPr>
          </a:p>
          <a:p>
            <a:pPr algn="r"/>
            <a:r>
              <a:rPr kumimoji="0" lang="ja-JP" altLang="en-US" sz="2000" b="1">
                <a:latin typeface="Meiryo UI" panose="020B0604030504040204" pitchFamily="50" charset="-128"/>
                <a:ea typeface="Meiryo UI" panose="020B0604030504040204" pitchFamily="50" charset="-128"/>
              </a:rPr>
              <a:t>ソリューション：管理職選抜、配置及び育成</a:t>
            </a:r>
            <a:endParaRPr kumimoji="0" lang="ja-JP" altLang="en-US" sz="2000">
              <a:latin typeface="Meiryo UI" panose="020B0604030504040204" pitchFamily="50" charset="-128"/>
              <a:ea typeface="Meiryo UI" panose="020B0604030504040204" pitchFamily="50" charset="-128"/>
            </a:endParaRPr>
          </a:p>
        </p:txBody>
      </p:sp>
      <p:grpSp>
        <p:nvGrpSpPr>
          <p:cNvPr id="73732" name="グループ化 2"/>
          <p:cNvGrpSpPr>
            <a:grpSpLocks/>
          </p:cNvGrpSpPr>
          <p:nvPr/>
        </p:nvGrpSpPr>
        <p:grpSpPr bwMode="auto">
          <a:xfrm>
            <a:off x="76200" y="4648200"/>
            <a:ext cx="2743200" cy="1925638"/>
            <a:chOff x="534843" y="4499268"/>
            <a:chExt cx="3509248" cy="2202713"/>
          </a:xfrm>
        </p:grpSpPr>
        <p:sp>
          <p:nvSpPr>
            <p:cNvPr id="73800" name="Shape 330"/>
            <p:cNvSpPr>
              <a:spLocks noChangeArrowheads="1"/>
            </p:cNvSpPr>
            <p:nvPr/>
          </p:nvSpPr>
          <p:spPr bwMode="auto">
            <a:xfrm>
              <a:off x="541769" y="4949381"/>
              <a:ext cx="3502321" cy="1752600"/>
            </a:xfrm>
            <a:prstGeom prst="rect">
              <a:avLst/>
            </a:prstGeom>
            <a:solidFill>
              <a:schemeClr val="bg1"/>
            </a:solidFill>
            <a:ln w="12700">
              <a:solidFill>
                <a:srgbClr val="4CB8C1"/>
              </a:solidFill>
              <a:round/>
              <a:headEnd/>
              <a:tailEnd/>
            </a:ln>
          </p:spPr>
          <p:txBody>
            <a:bodyPr lIns="91425" tIns="45700" rIns="91425" bIns="457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solidFill>
                    <a:srgbClr val="000000"/>
                  </a:solidFill>
                  <a:latin typeface="メイリオ" panose="020B0604030504040204" pitchFamily="50" charset="-128"/>
                  <a:ea typeface="メイリオ" panose="020B0604030504040204" pitchFamily="50" charset="-128"/>
                </a:rPr>
                <a:t>市場環境の変化に伴い、過去の成功法則が通用しない時代に突入。</a:t>
              </a:r>
              <a:r>
                <a:rPr lang="ja-JP" altLang="en-US" sz="1400">
                  <a:solidFill>
                    <a:srgbClr val="FF0000"/>
                  </a:solidFill>
                  <a:latin typeface="メイリオ" panose="020B0604030504040204" pitchFamily="50" charset="-128"/>
                  <a:ea typeface="メイリオ" panose="020B0604030504040204" pitchFamily="50" charset="-128"/>
                </a:rPr>
                <a:t>現代のマネジメントを司る適切な営業所長の選抜と育成強化が課題。</a:t>
              </a:r>
              <a:endParaRPr lang="en-US" altLang="ja-JP" sz="1400">
                <a:solidFill>
                  <a:srgbClr val="FF0000"/>
                </a:solidFill>
                <a:latin typeface="メイリオ" panose="020B0604030504040204" pitchFamily="50" charset="-128"/>
                <a:ea typeface="メイリオ" panose="020B0604030504040204" pitchFamily="50" charset="-128"/>
              </a:endParaRPr>
            </a:p>
            <a:p>
              <a:pPr eaLnBrk="1" hangingPunct="1"/>
              <a:endParaRPr kumimoji="0" lang="ja-JP" altLang="ja-JP" sz="1200">
                <a:latin typeface="Calibri" panose="020F0502020204030204" pitchFamily="34" charset="0"/>
                <a:sym typeface="Calibri" panose="020F0502020204030204" pitchFamily="34" charset="0"/>
              </a:endParaRPr>
            </a:p>
          </p:txBody>
        </p:sp>
        <p:sp>
          <p:nvSpPr>
            <p:cNvPr id="73801" name="Shape 137"/>
            <p:cNvSpPr txBox="1">
              <a:spLocks noChangeArrowheads="1"/>
            </p:cNvSpPr>
            <p:nvPr/>
          </p:nvSpPr>
          <p:spPr bwMode="auto">
            <a:xfrm>
              <a:off x="534843" y="4499268"/>
              <a:ext cx="3509248" cy="450113"/>
            </a:xfrm>
            <a:prstGeom prst="rect">
              <a:avLst/>
            </a:prstGeom>
            <a:solidFill>
              <a:srgbClr val="3BA3AB"/>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buSzPct val="25000"/>
              </a:pPr>
              <a:r>
                <a:rPr lang="ja-JP" altLang="en-US" b="1">
                  <a:solidFill>
                    <a:srgbClr val="FFFFFF"/>
                  </a:solidFill>
                  <a:latin typeface="Calibri" panose="020F0502020204030204" pitchFamily="34" charset="0"/>
                  <a:sym typeface="Calibri" panose="020F0502020204030204" pitchFamily="34" charset="0"/>
                </a:rPr>
                <a:t>導入背景</a:t>
              </a:r>
              <a:endParaRPr lang="en-US" altLang="ja-JP" b="1">
                <a:solidFill>
                  <a:srgbClr val="FFFFFF"/>
                </a:solidFill>
                <a:latin typeface="Calibri" panose="020F0502020204030204" pitchFamily="34" charset="0"/>
                <a:sym typeface="Calibri" panose="020F0502020204030204" pitchFamily="34" charset="0"/>
              </a:endParaRPr>
            </a:p>
          </p:txBody>
        </p:sp>
      </p:grpSp>
      <p:grpSp>
        <p:nvGrpSpPr>
          <p:cNvPr id="73733" name="グループ化 3"/>
          <p:cNvGrpSpPr>
            <a:grpSpLocks/>
          </p:cNvGrpSpPr>
          <p:nvPr/>
        </p:nvGrpSpPr>
        <p:grpSpPr bwMode="auto">
          <a:xfrm>
            <a:off x="6096000" y="4648200"/>
            <a:ext cx="2971800" cy="1914525"/>
            <a:chOff x="4434011" y="4506851"/>
            <a:chExt cx="3502321" cy="2177892"/>
          </a:xfrm>
        </p:grpSpPr>
        <p:sp>
          <p:nvSpPr>
            <p:cNvPr id="10" name="Shape 337"/>
            <p:cNvSpPr/>
            <p:nvPr/>
          </p:nvSpPr>
          <p:spPr>
            <a:xfrm>
              <a:off x="4434011" y="4933039"/>
              <a:ext cx="3502321" cy="1751704"/>
            </a:xfrm>
            <a:prstGeom prst="rect">
              <a:avLst/>
            </a:prstGeom>
            <a:solidFill>
              <a:schemeClr val="lt1"/>
            </a:solidFill>
            <a:ln w="12700" cap="flat" cmpd="sng">
              <a:solidFill>
                <a:srgbClr val="4CB8C1"/>
              </a:solidFill>
              <a:prstDash val="solid"/>
              <a:round/>
              <a:headEnd type="none" w="med" len="med"/>
              <a:tailEnd type="none" w="med" len="med"/>
            </a:ln>
          </p:spPr>
          <p:txBody>
            <a:bodyPr lIns="91425" tIns="45700" rIns="91425" bIns="457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en-US" altLang="ja-JP" sz="1400" dirty="0">
                <a:solidFill>
                  <a:srgbClr val="000000"/>
                </a:solidFill>
                <a:latin typeface="メイリオ" panose="020B0604030504040204" pitchFamily="50" charset="-128"/>
                <a:ea typeface="メイリオ" panose="020B0604030504040204" pitchFamily="50" charset="-128"/>
              </a:endParaRPr>
            </a:p>
            <a:p>
              <a:pPr eaLnBrk="1" hangingPunct="1">
                <a:defRPr/>
              </a:pPr>
              <a:endParaRPr lang="en-US" altLang="ja-JP" sz="1400" dirty="0">
                <a:solidFill>
                  <a:srgbClr val="000000"/>
                </a:solidFill>
                <a:latin typeface="メイリオ" panose="020B0604030504040204" pitchFamily="50" charset="-128"/>
                <a:ea typeface="メイリオ" panose="020B0604030504040204" pitchFamily="50" charset="-128"/>
              </a:endParaRPr>
            </a:p>
            <a:p>
              <a:pPr eaLnBrk="1" hangingPunct="1">
                <a:defRPr/>
              </a:pPr>
              <a:r>
                <a:rPr lang="ja-JP" altLang="en-US" sz="1400" dirty="0">
                  <a:solidFill>
                    <a:srgbClr val="000000"/>
                  </a:solidFill>
                  <a:latin typeface="メイリオ" panose="020B0604030504040204" pitchFamily="50" charset="-128"/>
                  <a:ea typeface="メイリオ" panose="020B0604030504040204" pitchFamily="50" charset="-128"/>
                </a:rPr>
                <a:t>ジョブマッチパーセンテージを根拠とし、</a:t>
              </a:r>
              <a:r>
                <a:rPr lang="ja-JP" altLang="en-US" sz="1400" dirty="0">
                  <a:solidFill>
                    <a:srgbClr val="FF0000"/>
                  </a:solidFill>
                  <a:latin typeface="メイリオ" panose="020B0604030504040204" pitchFamily="50" charset="-128"/>
                  <a:ea typeface="メイリオ" panose="020B0604030504040204" pitchFamily="50" charset="-128"/>
                </a:rPr>
                <a:t>管理職選抜に活用</a:t>
              </a:r>
              <a:r>
                <a:rPr lang="ja-JP" altLang="en-US" sz="1400" dirty="0">
                  <a:solidFill>
                    <a:srgbClr val="000000"/>
                  </a:solidFill>
                  <a:latin typeface="メイリオ" panose="020B0604030504040204" pitchFamily="50" charset="-128"/>
                  <a:ea typeface="メイリオ" panose="020B0604030504040204" pitchFamily="50" charset="-128"/>
                </a:rPr>
                <a:t>。</a:t>
              </a:r>
              <a:r>
                <a:rPr lang="en-US" altLang="ja-JP" sz="1400" dirty="0">
                  <a:solidFill>
                    <a:srgbClr val="000000"/>
                  </a:solidFill>
                  <a:latin typeface="メイリオ" panose="020B0604030504040204" pitchFamily="50" charset="-128"/>
                  <a:ea typeface="メイリオ" panose="020B0604030504040204" pitchFamily="50" charset="-128"/>
                </a:rPr>
                <a:t>1.5</a:t>
              </a:r>
              <a:r>
                <a:rPr lang="ja-JP" altLang="en-US" sz="1400" dirty="0">
                  <a:solidFill>
                    <a:srgbClr val="000000"/>
                  </a:solidFill>
                  <a:latin typeface="メイリオ" panose="020B0604030504040204" pitchFamily="50" charset="-128"/>
                  <a:ea typeface="メイリオ" panose="020B0604030504040204" pitchFamily="50" charset="-128"/>
                </a:rPr>
                <a:t>年後にモデル検証を行い、妥当性が証明されている。人材情報の共通言語化が図られ、現場責任者との</a:t>
              </a:r>
              <a:r>
                <a:rPr lang="ja-JP" altLang="en-US" sz="1400" dirty="0">
                  <a:solidFill>
                    <a:srgbClr val="FF0000"/>
                  </a:solidFill>
                  <a:latin typeface="メイリオ" panose="020B0604030504040204" pitchFamily="50" charset="-128"/>
                  <a:ea typeface="メイリオ" panose="020B0604030504040204" pitchFamily="50" charset="-128"/>
                </a:rPr>
                <a:t>タレントレビューで活用</a:t>
              </a:r>
              <a:r>
                <a:rPr lang="ja-JP" altLang="en-US" sz="1400" dirty="0">
                  <a:solidFill>
                    <a:srgbClr val="000000"/>
                  </a:solidFill>
                  <a:latin typeface="メイリオ" panose="020B0604030504040204" pitchFamily="50" charset="-128"/>
                  <a:ea typeface="メイリオ" panose="020B0604030504040204" pitchFamily="50" charset="-128"/>
                </a:rPr>
                <a:t>されている。</a:t>
              </a:r>
            </a:p>
            <a:p>
              <a:pPr marL="285750" indent="-285750" eaLnBrk="1" hangingPunct="1">
                <a:buFont typeface="Wingdings" panose="05000000000000000000" pitchFamily="2" charset="2"/>
                <a:buChar char="Ø"/>
                <a:defRPr/>
              </a:pPr>
              <a:endParaRPr kumimoji="0" lang="ja-JP" altLang="ja-JP" dirty="0">
                <a:latin typeface="Calibri" panose="020F0502020204030204" pitchFamily="34" charset="0"/>
                <a:sym typeface="Calibri" panose="020F0502020204030204" pitchFamily="34" charset="0"/>
              </a:endParaRPr>
            </a:p>
          </p:txBody>
        </p:sp>
        <p:sp>
          <p:nvSpPr>
            <p:cNvPr id="73799" name="Shape 137"/>
            <p:cNvSpPr txBox="1">
              <a:spLocks noChangeArrowheads="1"/>
            </p:cNvSpPr>
            <p:nvPr/>
          </p:nvSpPr>
          <p:spPr bwMode="auto">
            <a:xfrm>
              <a:off x="4434011" y="4506851"/>
              <a:ext cx="3502321" cy="449534"/>
            </a:xfrm>
            <a:prstGeom prst="rect">
              <a:avLst/>
            </a:prstGeom>
            <a:solidFill>
              <a:srgbClr val="3BA3AB"/>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buSzPct val="25000"/>
              </a:pPr>
              <a:r>
                <a:rPr lang="ja-JP" altLang="en-US" b="1">
                  <a:solidFill>
                    <a:srgbClr val="FFFFFF"/>
                  </a:solidFill>
                  <a:latin typeface="Calibri" panose="020F0502020204030204" pitchFamily="34" charset="0"/>
                  <a:sym typeface="Calibri" panose="020F0502020204030204" pitchFamily="34" charset="0"/>
                </a:rPr>
                <a:t>効果</a:t>
              </a:r>
              <a:endParaRPr lang="en-US" altLang="ja-JP" b="1">
                <a:solidFill>
                  <a:srgbClr val="FFFFFF"/>
                </a:solidFill>
                <a:latin typeface="Calibri" panose="020F0502020204030204" pitchFamily="34" charset="0"/>
                <a:sym typeface="Calibri" panose="020F0502020204030204" pitchFamily="34" charset="0"/>
              </a:endParaRPr>
            </a:p>
          </p:txBody>
        </p:sp>
      </p:grpSp>
      <p:grpSp>
        <p:nvGrpSpPr>
          <p:cNvPr id="73734" name="グループ化 12"/>
          <p:cNvGrpSpPr>
            <a:grpSpLocks/>
          </p:cNvGrpSpPr>
          <p:nvPr/>
        </p:nvGrpSpPr>
        <p:grpSpPr bwMode="auto">
          <a:xfrm>
            <a:off x="2971800" y="4648200"/>
            <a:ext cx="2971800" cy="1914525"/>
            <a:chOff x="4434011" y="4506851"/>
            <a:chExt cx="3502321" cy="2177891"/>
          </a:xfrm>
        </p:grpSpPr>
        <p:sp>
          <p:nvSpPr>
            <p:cNvPr id="73796" name="Shape 337"/>
            <p:cNvSpPr>
              <a:spLocks noChangeArrowheads="1"/>
            </p:cNvSpPr>
            <p:nvPr/>
          </p:nvSpPr>
          <p:spPr bwMode="auto">
            <a:xfrm>
              <a:off x="4434011" y="4932142"/>
              <a:ext cx="3502321" cy="1752600"/>
            </a:xfrm>
            <a:prstGeom prst="rect">
              <a:avLst/>
            </a:prstGeom>
            <a:solidFill>
              <a:schemeClr val="bg1"/>
            </a:solidFill>
            <a:ln w="12700">
              <a:solidFill>
                <a:srgbClr val="4CB8C1"/>
              </a:solidFill>
              <a:round/>
              <a:headEnd/>
              <a:tailEnd/>
            </a:ln>
          </p:spPr>
          <p:txBody>
            <a:bodyPr lIns="91425" tIns="45700" rIns="91425" bIns="457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1400">
                <a:solidFill>
                  <a:srgbClr val="000000"/>
                </a:solidFill>
                <a:latin typeface="メイリオ" panose="020B0604030504040204" pitchFamily="50" charset="-128"/>
                <a:ea typeface="メイリオ" panose="020B0604030504040204" pitchFamily="50" charset="-128"/>
              </a:endParaRPr>
            </a:p>
            <a:p>
              <a:pPr eaLnBrk="1" hangingPunct="1"/>
              <a:endParaRPr lang="en-US" altLang="ja-JP" sz="1400">
                <a:solidFill>
                  <a:srgbClr val="000000"/>
                </a:solidFill>
                <a:latin typeface="メイリオ" panose="020B0604030504040204" pitchFamily="50" charset="-128"/>
                <a:ea typeface="メイリオ" panose="020B0604030504040204" pitchFamily="50" charset="-128"/>
              </a:endParaRPr>
            </a:p>
            <a:p>
              <a:pPr eaLnBrk="1" hangingPunct="1"/>
              <a:r>
                <a:rPr lang="ja-JP" altLang="en-US" sz="1400">
                  <a:solidFill>
                    <a:srgbClr val="000000"/>
                  </a:solidFill>
                  <a:latin typeface="メイリオ" panose="020B0604030504040204" pitchFamily="50" charset="-128"/>
                  <a:ea typeface="メイリオ" panose="020B0604030504040204" pitchFamily="50" charset="-128"/>
                </a:rPr>
                <a:t>現職営業所長に対する人材データをもとに、</a:t>
              </a:r>
              <a:r>
                <a:rPr lang="ja-JP" altLang="en-US" sz="1400">
                  <a:solidFill>
                    <a:srgbClr val="FF0000"/>
                  </a:solidFill>
                  <a:latin typeface="メイリオ" panose="020B0604030504040204" pitchFamily="50" charset="-128"/>
                  <a:ea typeface="メイリオ" panose="020B0604030504040204" pitchFamily="50" charset="-128"/>
                </a:rPr>
                <a:t>実績と評価面を考慮した客観的な「営業所長」モデルを構築。</a:t>
              </a:r>
              <a:endParaRPr lang="en-US" altLang="ja-JP" sz="1400">
                <a:solidFill>
                  <a:srgbClr val="FF0000"/>
                </a:solidFill>
                <a:latin typeface="メイリオ" panose="020B0604030504040204" pitchFamily="50" charset="-128"/>
                <a:ea typeface="メイリオ" panose="020B0604030504040204" pitchFamily="50" charset="-128"/>
              </a:endParaRPr>
            </a:p>
            <a:p>
              <a:pPr eaLnBrk="1" hangingPunct="1"/>
              <a:r>
                <a:rPr lang="ja-JP" altLang="en-US" sz="1400">
                  <a:solidFill>
                    <a:srgbClr val="000000"/>
                  </a:solidFill>
                  <a:latin typeface="メイリオ" panose="020B0604030504040204" pitchFamily="50" charset="-128"/>
                  <a:ea typeface="メイリオ" panose="020B0604030504040204" pitchFamily="50" charset="-128"/>
                </a:rPr>
                <a:t>支店長と所長間に定期面談の際のコーチングツールの提供</a:t>
              </a:r>
              <a:r>
                <a:rPr lang="ja-JP" altLang="en-US">
                  <a:solidFill>
                    <a:srgbClr val="000000"/>
                  </a:solidFill>
                  <a:latin typeface="メイリオ" panose="020B0604030504040204" pitchFamily="50" charset="-128"/>
                  <a:ea typeface="メイリオ" panose="020B0604030504040204" pitchFamily="50" charset="-128"/>
                </a:rPr>
                <a:t>。</a:t>
              </a:r>
            </a:p>
            <a:p>
              <a:pPr eaLnBrk="1" hangingPunct="1"/>
              <a:endParaRPr kumimoji="0" lang="ja-JP" altLang="ja-JP">
                <a:latin typeface="Calibri" panose="020F0502020204030204" pitchFamily="34" charset="0"/>
                <a:sym typeface="Calibri" panose="020F0502020204030204" pitchFamily="34" charset="0"/>
              </a:endParaRPr>
            </a:p>
          </p:txBody>
        </p:sp>
        <p:sp>
          <p:nvSpPr>
            <p:cNvPr id="73797" name="Shape 137"/>
            <p:cNvSpPr txBox="1">
              <a:spLocks noChangeArrowheads="1"/>
            </p:cNvSpPr>
            <p:nvPr/>
          </p:nvSpPr>
          <p:spPr bwMode="auto">
            <a:xfrm>
              <a:off x="4434011" y="4506851"/>
              <a:ext cx="3502321" cy="449534"/>
            </a:xfrm>
            <a:prstGeom prst="rect">
              <a:avLst/>
            </a:prstGeom>
            <a:solidFill>
              <a:srgbClr val="3BA3AB"/>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buSzPct val="25000"/>
              </a:pPr>
              <a:r>
                <a:rPr lang="ja-JP" altLang="en-US" b="1">
                  <a:solidFill>
                    <a:srgbClr val="FFFFFF"/>
                  </a:solidFill>
                  <a:latin typeface="Calibri" panose="020F0502020204030204" pitchFamily="34" charset="0"/>
                  <a:sym typeface="Calibri" panose="020F0502020204030204" pitchFamily="34" charset="0"/>
                </a:rPr>
                <a:t>ソリューション</a:t>
              </a:r>
              <a:endParaRPr lang="en-US" altLang="ja-JP" b="1">
                <a:solidFill>
                  <a:srgbClr val="FFFFFF"/>
                </a:solidFill>
                <a:latin typeface="Calibri" panose="020F0502020204030204" pitchFamily="34" charset="0"/>
                <a:sym typeface="Calibri" panose="020F0502020204030204" pitchFamily="34" charset="0"/>
              </a:endParaRPr>
            </a:p>
          </p:txBody>
        </p:sp>
      </p:grpSp>
      <p:sp>
        <p:nvSpPr>
          <p:cNvPr id="73735" name="円/楕円 14"/>
          <p:cNvSpPr>
            <a:spLocks noChangeArrowheads="1"/>
          </p:cNvSpPr>
          <p:nvPr/>
        </p:nvSpPr>
        <p:spPr bwMode="auto">
          <a:xfrm>
            <a:off x="6467475" y="3214688"/>
            <a:ext cx="2097088" cy="876300"/>
          </a:xfrm>
          <a:prstGeom prst="ellipse">
            <a:avLst/>
          </a:prstGeom>
          <a:solidFill>
            <a:srgbClr val="CCFFCC"/>
          </a:solidFill>
          <a:ln w="9525" algn="ctr">
            <a:solidFill>
              <a:schemeClr val="tx1"/>
            </a:solidFill>
            <a:round/>
            <a:headEnd/>
            <a:tailEnd/>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kumimoji="0" lang="ja-JP" altLang="en-US" sz="1400" b="1">
                <a:solidFill>
                  <a:srgbClr val="000000"/>
                </a:solidFill>
              </a:rPr>
              <a:t>理想的</a:t>
            </a:r>
            <a:endParaRPr kumimoji="0" lang="en-US" altLang="ja-JP" sz="1400" b="1">
              <a:solidFill>
                <a:srgbClr val="000000"/>
              </a:solidFill>
            </a:endParaRPr>
          </a:p>
          <a:p>
            <a:pPr algn="ctr" eaLnBrk="1" hangingPunct="1"/>
            <a:r>
              <a:rPr kumimoji="0" lang="ja-JP" altLang="en-US" sz="1400" b="1">
                <a:solidFill>
                  <a:srgbClr val="000000"/>
                </a:solidFill>
              </a:rPr>
              <a:t>営業所長モデル</a:t>
            </a:r>
            <a:endParaRPr kumimoji="0" lang="en-US" altLang="ja-JP" sz="1400" b="1">
              <a:solidFill>
                <a:srgbClr val="000000"/>
              </a:solidFill>
            </a:endParaRPr>
          </a:p>
          <a:p>
            <a:pPr algn="ctr" eaLnBrk="1" hangingPunct="1"/>
            <a:r>
              <a:rPr kumimoji="0" lang="ja-JP" altLang="en-US" sz="1400" b="1">
                <a:solidFill>
                  <a:srgbClr val="000000"/>
                </a:solidFill>
              </a:rPr>
              <a:t>の構築</a:t>
            </a:r>
            <a:endParaRPr kumimoji="0" lang="en-US" altLang="ja-JP" sz="1400" b="1">
              <a:solidFill>
                <a:srgbClr val="000000"/>
              </a:solidFill>
            </a:endParaRPr>
          </a:p>
        </p:txBody>
      </p:sp>
      <p:grpSp>
        <p:nvGrpSpPr>
          <p:cNvPr id="18" name="グループ化 17"/>
          <p:cNvGrpSpPr/>
          <p:nvPr/>
        </p:nvGrpSpPr>
        <p:grpSpPr bwMode="auto">
          <a:xfrm>
            <a:off x="7277100" y="2311640"/>
            <a:ext cx="609600" cy="750398"/>
            <a:chOff x="3124200" y="2133600"/>
            <a:chExt cx="1371600" cy="2286000"/>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p:grpSpPr>
        <p:sp>
          <p:nvSpPr>
            <p:cNvPr id="19"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0"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1"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2"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3"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73737" name="グループ化 10"/>
          <p:cNvGrpSpPr>
            <a:grpSpLocks/>
          </p:cNvGrpSpPr>
          <p:nvPr/>
        </p:nvGrpSpPr>
        <p:grpSpPr bwMode="auto">
          <a:xfrm>
            <a:off x="855663" y="2749550"/>
            <a:ext cx="914400" cy="666750"/>
            <a:chOff x="7534939" y="1419445"/>
            <a:chExt cx="1833112" cy="1205772"/>
          </a:xfrm>
        </p:grpSpPr>
        <p:grpSp>
          <p:nvGrpSpPr>
            <p:cNvPr id="34" name="グループ化 33"/>
            <p:cNvGrpSpPr/>
            <p:nvPr/>
          </p:nvGrpSpPr>
          <p:grpSpPr>
            <a:xfrm>
              <a:off x="7891657" y="2143234"/>
              <a:ext cx="337943" cy="468637"/>
              <a:chOff x="3124200" y="2133600"/>
              <a:chExt cx="1371600" cy="2286000"/>
            </a:xfrm>
            <a:solidFill>
              <a:schemeClr val="bg1">
                <a:lumMod val="50000"/>
              </a:schemeClr>
            </a:solidFill>
          </p:grpSpPr>
          <p:sp>
            <p:nvSpPr>
              <p:cNvPr id="101" name="Rectangle 22"/>
              <p:cNvSpPr>
                <a:spLocks noChangeArrowheads="1"/>
              </p:cNvSpPr>
              <p:nvPr/>
            </p:nvSpPr>
            <p:spPr bwMode="gray">
              <a:xfrm>
                <a:off x="3276600" y="3810000"/>
                <a:ext cx="1066800" cy="609600"/>
              </a:xfrm>
              <a:prstGeom prst="rect">
                <a:avLst/>
              </a:prstGeom>
              <a:solidFill>
                <a:srgbClr val="007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02"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03"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04"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05"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grpSp>
        <p:grpSp>
          <p:nvGrpSpPr>
            <p:cNvPr id="35" name="グループ化 34"/>
            <p:cNvGrpSpPr/>
            <p:nvPr/>
          </p:nvGrpSpPr>
          <p:grpSpPr>
            <a:xfrm>
              <a:off x="7534939" y="2119066"/>
              <a:ext cx="337943" cy="468637"/>
              <a:chOff x="3124200" y="2133600"/>
              <a:chExt cx="1371600" cy="2286000"/>
            </a:xfrm>
            <a:solidFill>
              <a:schemeClr val="bg1">
                <a:lumMod val="50000"/>
              </a:schemeClr>
            </a:solidFill>
          </p:grpSpPr>
          <p:sp>
            <p:nvSpPr>
              <p:cNvPr id="96"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97"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98"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99"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00"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36" name="グループ化 35"/>
            <p:cNvGrpSpPr/>
            <p:nvPr/>
          </p:nvGrpSpPr>
          <p:grpSpPr>
            <a:xfrm>
              <a:off x="8903242" y="1811375"/>
              <a:ext cx="337943" cy="468637"/>
              <a:chOff x="3124200" y="2133600"/>
              <a:chExt cx="1371600" cy="2286000"/>
            </a:xfrm>
            <a:solidFill>
              <a:schemeClr val="bg1">
                <a:lumMod val="50000"/>
              </a:schemeClr>
            </a:solidFill>
          </p:grpSpPr>
          <p:sp>
            <p:nvSpPr>
              <p:cNvPr id="91"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92"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93"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94"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95"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37" name="グループ化 36"/>
            <p:cNvGrpSpPr/>
            <p:nvPr/>
          </p:nvGrpSpPr>
          <p:grpSpPr>
            <a:xfrm>
              <a:off x="8657798" y="1477604"/>
              <a:ext cx="337943" cy="468637"/>
              <a:chOff x="3124200" y="2133600"/>
              <a:chExt cx="1371600" cy="2286000"/>
            </a:xfrm>
            <a:solidFill>
              <a:schemeClr val="bg1">
                <a:lumMod val="50000"/>
              </a:schemeClr>
            </a:solidFill>
          </p:grpSpPr>
          <p:sp>
            <p:nvSpPr>
              <p:cNvPr id="86"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87"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88"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89"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90"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38" name="グループ化 37"/>
            <p:cNvGrpSpPr/>
            <p:nvPr/>
          </p:nvGrpSpPr>
          <p:grpSpPr>
            <a:xfrm>
              <a:off x="8241870" y="1453456"/>
              <a:ext cx="337943" cy="468637"/>
              <a:chOff x="3124200" y="2133600"/>
              <a:chExt cx="1371600" cy="2286000"/>
            </a:xfrm>
            <a:solidFill>
              <a:schemeClr val="bg1">
                <a:lumMod val="50000"/>
              </a:schemeClr>
            </a:solidFill>
          </p:grpSpPr>
          <p:sp>
            <p:nvSpPr>
              <p:cNvPr id="81"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82"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83"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84"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85"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39" name="グループ化 38"/>
            <p:cNvGrpSpPr/>
            <p:nvPr/>
          </p:nvGrpSpPr>
          <p:grpSpPr>
            <a:xfrm>
              <a:off x="7816558" y="1419445"/>
              <a:ext cx="337943" cy="468637"/>
              <a:chOff x="3124200" y="2133600"/>
              <a:chExt cx="1371600" cy="2286000"/>
            </a:xfrm>
            <a:solidFill>
              <a:schemeClr val="bg1">
                <a:lumMod val="50000"/>
              </a:schemeClr>
            </a:solidFill>
          </p:grpSpPr>
          <p:sp>
            <p:nvSpPr>
              <p:cNvPr id="76"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77"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78"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79"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80"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40" name="グループ化 39"/>
            <p:cNvGrpSpPr/>
            <p:nvPr/>
          </p:nvGrpSpPr>
          <p:grpSpPr>
            <a:xfrm>
              <a:off x="8439758" y="1790029"/>
              <a:ext cx="337943" cy="468637"/>
              <a:chOff x="3124200" y="2133600"/>
              <a:chExt cx="1371600" cy="2286000"/>
            </a:xfrm>
            <a:solidFill>
              <a:schemeClr val="bg1">
                <a:lumMod val="50000"/>
              </a:schemeClr>
            </a:solidFill>
          </p:grpSpPr>
          <p:sp>
            <p:nvSpPr>
              <p:cNvPr id="71"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72"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73"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74"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75"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41" name="グループ化 40"/>
            <p:cNvGrpSpPr/>
            <p:nvPr/>
          </p:nvGrpSpPr>
          <p:grpSpPr>
            <a:xfrm>
              <a:off x="8657798" y="2139918"/>
              <a:ext cx="337943" cy="468637"/>
              <a:chOff x="3124200" y="2133600"/>
              <a:chExt cx="1371600" cy="2286000"/>
            </a:xfrm>
            <a:solidFill>
              <a:schemeClr val="bg1">
                <a:lumMod val="50000"/>
              </a:schemeClr>
            </a:solidFill>
          </p:grpSpPr>
          <p:sp>
            <p:nvSpPr>
              <p:cNvPr id="66"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67"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68"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69"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70"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42" name="グループ化 41"/>
            <p:cNvGrpSpPr/>
            <p:nvPr/>
          </p:nvGrpSpPr>
          <p:grpSpPr>
            <a:xfrm>
              <a:off x="8043982" y="1783415"/>
              <a:ext cx="337943" cy="468637"/>
              <a:chOff x="3124200" y="2133600"/>
              <a:chExt cx="1371600" cy="2286000"/>
            </a:xfrm>
            <a:solidFill>
              <a:schemeClr val="bg1">
                <a:lumMod val="50000"/>
              </a:schemeClr>
            </a:solidFill>
          </p:grpSpPr>
          <p:sp>
            <p:nvSpPr>
              <p:cNvPr id="61"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62"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63"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64"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65"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43" name="グループ化 42"/>
            <p:cNvGrpSpPr/>
            <p:nvPr/>
          </p:nvGrpSpPr>
          <p:grpSpPr>
            <a:xfrm>
              <a:off x="7666361" y="1800446"/>
              <a:ext cx="337943" cy="468637"/>
              <a:chOff x="3124200" y="2133600"/>
              <a:chExt cx="1371600" cy="2286000"/>
            </a:xfrm>
            <a:solidFill>
              <a:schemeClr val="bg1">
                <a:lumMod val="50000"/>
              </a:schemeClr>
            </a:solidFill>
          </p:grpSpPr>
          <p:sp>
            <p:nvSpPr>
              <p:cNvPr id="56"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57"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58"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59"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60"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44" name="グループ化 43"/>
            <p:cNvGrpSpPr/>
            <p:nvPr/>
          </p:nvGrpSpPr>
          <p:grpSpPr>
            <a:xfrm>
              <a:off x="8285488" y="2119066"/>
              <a:ext cx="337943" cy="468637"/>
              <a:chOff x="3124200" y="2133600"/>
              <a:chExt cx="1371600" cy="2286000"/>
            </a:xfrm>
            <a:solidFill>
              <a:schemeClr val="bg1">
                <a:lumMod val="50000"/>
              </a:schemeClr>
            </a:solidFill>
          </p:grpSpPr>
          <p:sp>
            <p:nvSpPr>
              <p:cNvPr id="51"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52"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53"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54"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55"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45" name="グループ化 44"/>
            <p:cNvGrpSpPr/>
            <p:nvPr/>
          </p:nvGrpSpPr>
          <p:grpSpPr>
            <a:xfrm>
              <a:off x="9030108" y="2156580"/>
              <a:ext cx="337943" cy="468637"/>
              <a:chOff x="3124200" y="2133600"/>
              <a:chExt cx="1371600" cy="2286000"/>
            </a:xfrm>
            <a:solidFill>
              <a:schemeClr val="bg1">
                <a:lumMod val="50000"/>
              </a:schemeClr>
            </a:solidFill>
          </p:grpSpPr>
          <p:sp>
            <p:nvSpPr>
              <p:cNvPr id="46"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47"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48"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49"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50"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grpSp>
        <p:nvGrpSpPr>
          <p:cNvPr id="73738" name="グループ化 10"/>
          <p:cNvGrpSpPr>
            <a:grpSpLocks/>
          </p:cNvGrpSpPr>
          <p:nvPr/>
        </p:nvGrpSpPr>
        <p:grpSpPr bwMode="auto">
          <a:xfrm>
            <a:off x="3692525" y="1905000"/>
            <a:ext cx="915988" cy="647700"/>
            <a:chOff x="7534939" y="1419445"/>
            <a:chExt cx="1833112" cy="1205772"/>
          </a:xfrm>
        </p:grpSpPr>
        <p:grpSp>
          <p:nvGrpSpPr>
            <p:cNvPr id="107" name="グループ化 106"/>
            <p:cNvGrpSpPr/>
            <p:nvPr/>
          </p:nvGrpSpPr>
          <p:grpSpPr>
            <a:xfrm>
              <a:off x="7891657" y="2143234"/>
              <a:ext cx="337943" cy="468637"/>
              <a:chOff x="3124200" y="2133600"/>
              <a:chExt cx="1371600" cy="2286000"/>
            </a:xfrm>
            <a:solidFill>
              <a:schemeClr val="bg1">
                <a:lumMod val="50000"/>
              </a:schemeClr>
            </a:solidFill>
          </p:grpSpPr>
          <p:sp>
            <p:nvSpPr>
              <p:cNvPr id="174" name="Rectangle 22"/>
              <p:cNvSpPr>
                <a:spLocks noChangeArrowheads="1"/>
              </p:cNvSpPr>
              <p:nvPr/>
            </p:nvSpPr>
            <p:spPr bwMode="gray">
              <a:xfrm>
                <a:off x="3276600" y="3810000"/>
                <a:ext cx="1066800" cy="609600"/>
              </a:xfrm>
              <a:prstGeom prst="rect">
                <a:avLst/>
              </a:prstGeom>
              <a:solidFill>
                <a:srgbClr val="007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75"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76"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77"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78"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grpSp>
        <p:grpSp>
          <p:nvGrpSpPr>
            <p:cNvPr id="108" name="グループ化 107"/>
            <p:cNvGrpSpPr/>
            <p:nvPr/>
          </p:nvGrpSpPr>
          <p:grpSpPr>
            <a:xfrm>
              <a:off x="7534939" y="2119066"/>
              <a:ext cx="337943" cy="468637"/>
              <a:chOff x="3124200" y="2133600"/>
              <a:chExt cx="1371600" cy="2286000"/>
            </a:xfrm>
            <a:solidFill>
              <a:schemeClr val="bg1">
                <a:lumMod val="50000"/>
              </a:schemeClr>
            </a:solidFill>
          </p:grpSpPr>
          <p:sp>
            <p:nvSpPr>
              <p:cNvPr id="169"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70"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71"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72"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73"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09" name="グループ化 108"/>
            <p:cNvGrpSpPr/>
            <p:nvPr/>
          </p:nvGrpSpPr>
          <p:grpSpPr>
            <a:xfrm>
              <a:off x="8903242" y="1811375"/>
              <a:ext cx="337943" cy="468637"/>
              <a:chOff x="3124200" y="2133600"/>
              <a:chExt cx="1371600" cy="2286000"/>
            </a:xfrm>
            <a:solidFill>
              <a:schemeClr val="bg1">
                <a:lumMod val="50000"/>
              </a:schemeClr>
            </a:solidFill>
          </p:grpSpPr>
          <p:sp>
            <p:nvSpPr>
              <p:cNvPr id="164"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65"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66"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67"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68"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10" name="グループ化 109"/>
            <p:cNvGrpSpPr/>
            <p:nvPr/>
          </p:nvGrpSpPr>
          <p:grpSpPr>
            <a:xfrm>
              <a:off x="8657798" y="1477604"/>
              <a:ext cx="337943" cy="468637"/>
              <a:chOff x="3124200" y="2133600"/>
              <a:chExt cx="1371600" cy="2286000"/>
            </a:xfrm>
            <a:solidFill>
              <a:schemeClr val="bg1">
                <a:lumMod val="50000"/>
              </a:schemeClr>
            </a:solidFill>
          </p:grpSpPr>
          <p:sp>
            <p:nvSpPr>
              <p:cNvPr id="159"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60"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61"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62"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63"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11" name="グループ化 110"/>
            <p:cNvGrpSpPr/>
            <p:nvPr/>
          </p:nvGrpSpPr>
          <p:grpSpPr>
            <a:xfrm>
              <a:off x="8241870" y="1453456"/>
              <a:ext cx="337943" cy="468637"/>
              <a:chOff x="3124200" y="2133600"/>
              <a:chExt cx="1371600" cy="2286000"/>
            </a:xfrm>
            <a:solidFill>
              <a:schemeClr val="bg1">
                <a:lumMod val="50000"/>
              </a:schemeClr>
            </a:solidFill>
          </p:grpSpPr>
          <p:sp>
            <p:nvSpPr>
              <p:cNvPr id="154"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55"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56"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57"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58"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12" name="グループ化 111"/>
            <p:cNvGrpSpPr/>
            <p:nvPr/>
          </p:nvGrpSpPr>
          <p:grpSpPr>
            <a:xfrm>
              <a:off x="7816558" y="1419445"/>
              <a:ext cx="337943" cy="468637"/>
              <a:chOff x="3124200" y="2133600"/>
              <a:chExt cx="1371600" cy="2286000"/>
            </a:xfrm>
            <a:solidFill>
              <a:schemeClr val="bg1">
                <a:lumMod val="50000"/>
              </a:schemeClr>
            </a:solidFill>
          </p:grpSpPr>
          <p:sp>
            <p:nvSpPr>
              <p:cNvPr id="149"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50"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51"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52"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53"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13" name="グループ化 112"/>
            <p:cNvGrpSpPr/>
            <p:nvPr/>
          </p:nvGrpSpPr>
          <p:grpSpPr>
            <a:xfrm>
              <a:off x="8439758" y="1790029"/>
              <a:ext cx="337943" cy="468637"/>
              <a:chOff x="3124200" y="2133600"/>
              <a:chExt cx="1371600" cy="2286000"/>
            </a:xfrm>
            <a:solidFill>
              <a:schemeClr val="bg1">
                <a:lumMod val="50000"/>
              </a:schemeClr>
            </a:solidFill>
          </p:grpSpPr>
          <p:sp>
            <p:nvSpPr>
              <p:cNvPr id="144"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45"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46"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47"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48"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14" name="グループ化 113"/>
            <p:cNvGrpSpPr/>
            <p:nvPr/>
          </p:nvGrpSpPr>
          <p:grpSpPr>
            <a:xfrm>
              <a:off x="8657798" y="2139918"/>
              <a:ext cx="337943" cy="468637"/>
              <a:chOff x="3124200" y="2133600"/>
              <a:chExt cx="1371600" cy="2286000"/>
            </a:xfrm>
            <a:solidFill>
              <a:schemeClr val="bg1">
                <a:lumMod val="50000"/>
              </a:schemeClr>
            </a:solidFill>
          </p:grpSpPr>
          <p:sp>
            <p:nvSpPr>
              <p:cNvPr id="139"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40"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41"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42"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43"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15" name="グループ化 114"/>
            <p:cNvGrpSpPr/>
            <p:nvPr/>
          </p:nvGrpSpPr>
          <p:grpSpPr>
            <a:xfrm>
              <a:off x="8043982" y="1783415"/>
              <a:ext cx="337943" cy="468637"/>
              <a:chOff x="3124200" y="2133600"/>
              <a:chExt cx="1371600" cy="2286000"/>
            </a:xfrm>
            <a:solidFill>
              <a:schemeClr val="bg1">
                <a:lumMod val="50000"/>
              </a:schemeClr>
            </a:solidFill>
          </p:grpSpPr>
          <p:sp>
            <p:nvSpPr>
              <p:cNvPr id="134"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35"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36"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37"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38"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16" name="グループ化 115"/>
            <p:cNvGrpSpPr/>
            <p:nvPr/>
          </p:nvGrpSpPr>
          <p:grpSpPr>
            <a:xfrm>
              <a:off x="7666361" y="1800446"/>
              <a:ext cx="337943" cy="468637"/>
              <a:chOff x="3124200" y="2133600"/>
              <a:chExt cx="1371600" cy="2286000"/>
            </a:xfrm>
            <a:solidFill>
              <a:schemeClr val="bg1">
                <a:lumMod val="50000"/>
              </a:schemeClr>
            </a:solidFill>
          </p:grpSpPr>
          <p:sp>
            <p:nvSpPr>
              <p:cNvPr id="129"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30"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31"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32"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33"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17" name="グループ化 116"/>
            <p:cNvGrpSpPr/>
            <p:nvPr/>
          </p:nvGrpSpPr>
          <p:grpSpPr>
            <a:xfrm>
              <a:off x="8285488" y="2119066"/>
              <a:ext cx="337943" cy="468637"/>
              <a:chOff x="3124200" y="2133600"/>
              <a:chExt cx="1371600" cy="2286000"/>
            </a:xfrm>
            <a:solidFill>
              <a:schemeClr val="bg1">
                <a:lumMod val="50000"/>
              </a:schemeClr>
            </a:solidFill>
          </p:grpSpPr>
          <p:sp>
            <p:nvSpPr>
              <p:cNvPr id="124"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25"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26"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27"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28"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18" name="グループ化 117"/>
            <p:cNvGrpSpPr/>
            <p:nvPr/>
          </p:nvGrpSpPr>
          <p:grpSpPr>
            <a:xfrm>
              <a:off x="9030108" y="2156580"/>
              <a:ext cx="337943" cy="468637"/>
              <a:chOff x="3124200" y="2133600"/>
              <a:chExt cx="1371600" cy="2286000"/>
            </a:xfrm>
            <a:solidFill>
              <a:schemeClr val="bg1">
                <a:lumMod val="50000"/>
              </a:schemeClr>
            </a:solidFill>
          </p:grpSpPr>
          <p:sp>
            <p:nvSpPr>
              <p:cNvPr id="119"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20"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21"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22"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23"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grpSp>
        <p:nvGrpSpPr>
          <p:cNvPr id="73739" name="グループ化 10"/>
          <p:cNvGrpSpPr>
            <a:grpSpLocks/>
          </p:cNvGrpSpPr>
          <p:nvPr/>
        </p:nvGrpSpPr>
        <p:grpSpPr bwMode="auto">
          <a:xfrm>
            <a:off x="2057400" y="3803650"/>
            <a:ext cx="914400" cy="666750"/>
            <a:chOff x="7534939" y="1419445"/>
            <a:chExt cx="1833112" cy="1205772"/>
          </a:xfrm>
        </p:grpSpPr>
        <p:grpSp>
          <p:nvGrpSpPr>
            <p:cNvPr id="180" name="グループ化 179"/>
            <p:cNvGrpSpPr/>
            <p:nvPr/>
          </p:nvGrpSpPr>
          <p:grpSpPr>
            <a:xfrm>
              <a:off x="7891657" y="2143234"/>
              <a:ext cx="337943" cy="468637"/>
              <a:chOff x="3124200" y="2133600"/>
              <a:chExt cx="1371600" cy="2286000"/>
            </a:xfrm>
            <a:solidFill>
              <a:schemeClr val="bg1">
                <a:lumMod val="50000"/>
              </a:schemeClr>
            </a:solidFill>
          </p:grpSpPr>
          <p:sp>
            <p:nvSpPr>
              <p:cNvPr id="248" name="Rectangle 22"/>
              <p:cNvSpPr>
                <a:spLocks noChangeArrowheads="1"/>
              </p:cNvSpPr>
              <p:nvPr/>
            </p:nvSpPr>
            <p:spPr bwMode="gray">
              <a:xfrm>
                <a:off x="3276600" y="3810000"/>
                <a:ext cx="1066800" cy="609600"/>
              </a:xfrm>
              <a:prstGeom prst="rect">
                <a:avLst/>
              </a:prstGeom>
              <a:solidFill>
                <a:srgbClr val="007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49"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50"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51"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52"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grpSp>
        <p:grpSp>
          <p:nvGrpSpPr>
            <p:cNvPr id="181" name="グループ化 180"/>
            <p:cNvGrpSpPr/>
            <p:nvPr/>
          </p:nvGrpSpPr>
          <p:grpSpPr>
            <a:xfrm>
              <a:off x="7534939" y="2119066"/>
              <a:ext cx="337943" cy="468637"/>
              <a:chOff x="3124200" y="2133600"/>
              <a:chExt cx="1371600" cy="2286000"/>
            </a:xfrm>
            <a:solidFill>
              <a:schemeClr val="bg1">
                <a:lumMod val="50000"/>
              </a:schemeClr>
            </a:solidFill>
          </p:grpSpPr>
          <p:sp>
            <p:nvSpPr>
              <p:cNvPr id="243"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44"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45"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46"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47"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82" name="グループ化 181"/>
            <p:cNvGrpSpPr/>
            <p:nvPr/>
          </p:nvGrpSpPr>
          <p:grpSpPr>
            <a:xfrm>
              <a:off x="8903242" y="1811375"/>
              <a:ext cx="337943" cy="468637"/>
              <a:chOff x="3124200" y="2133600"/>
              <a:chExt cx="1371600" cy="2286000"/>
            </a:xfrm>
            <a:solidFill>
              <a:schemeClr val="bg1">
                <a:lumMod val="50000"/>
              </a:schemeClr>
            </a:solidFill>
          </p:grpSpPr>
          <p:sp>
            <p:nvSpPr>
              <p:cNvPr id="238"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39"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40"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41"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42"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83" name="グループ化 182"/>
            <p:cNvGrpSpPr/>
            <p:nvPr/>
          </p:nvGrpSpPr>
          <p:grpSpPr>
            <a:xfrm>
              <a:off x="8657798" y="1477604"/>
              <a:ext cx="337943" cy="468637"/>
              <a:chOff x="3124200" y="2133600"/>
              <a:chExt cx="1371600" cy="2286000"/>
            </a:xfrm>
            <a:solidFill>
              <a:schemeClr val="bg1">
                <a:lumMod val="50000"/>
              </a:schemeClr>
            </a:solidFill>
          </p:grpSpPr>
          <p:sp>
            <p:nvSpPr>
              <p:cNvPr id="233"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34"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35"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36"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37"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84" name="グループ化 183"/>
            <p:cNvGrpSpPr/>
            <p:nvPr/>
          </p:nvGrpSpPr>
          <p:grpSpPr>
            <a:xfrm>
              <a:off x="8241870" y="1453456"/>
              <a:ext cx="337943" cy="468637"/>
              <a:chOff x="3124200" y="2133600"/>
              <a:chExt cx="1371600" cy="2286000"/>
            </a:xfrm>
            <a:solidFill>
              <a:schemeClr val="bg1">
                <a:lumMod val="50000"/>
              </a:schemeClr>
            </a:solidFill>
          </p:grpSpPr>
          <p:sp>
            <p:nvSpPr>
              <p:cNvPr id="228"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29"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30"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31"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32"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85" name="グループ化 184"/>
            <p:cNvGrpSpPr/>
            <p:nvPr/>
          </p:nvGrpSpPr>
          <p:grpSpPr>
            <a:xfrm>
              <a:off x="7816558" y="1419445"/>
              <a:ext cx="337943" cy="468637"/>
              <a:chOff x="3124200" y="2133600"/>
              <a:chExt cx="1371600" cy="2286000"/>
            </a:xfrm>
            <a:solidFill>
              <a:schemeClr val="bg1">
                <a:lumMod val="50000"/>
              </a:schemeClr>
            </a:solidFill>
          </p:grpSpPr>
          <p:sp>
            <p:nvSpPr>
              <p:cNvPr id="223"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24"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25"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26"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27"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86" name="グループ化 185"/>
            <p:cNvGrpSpPr/>
            <p:nvPr/>
          </p:nvGrpSpPr>
          <p:grpSpPr>
            <a:xfrm>
              <a:off x="8439758" y="1790029"/>
              <a:ext cx="337943" cy="468637"/>
              <a:chOff x="3124200" y="2133600"/>
              <a:chExt cx="1371600" cy="2286000"/>
            </a:xfrm>
            <a:solidFill>
              <a:schemeClr val="bg1">
                <a:lumMod val="50000"/>
              </a:schemeClr>
            </a:solidFill>
          </p:grpSpPr>
          <p:sp>
            <p:nvSpPr>
              <p:cNvPr id="217"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18"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20"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21"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22"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87" name="グループ化 186"/>
            <p:cNvGrpSpPr/>
            <p:nvPr/>
          </p:nvGrpSpPr>
          <p:grpSpPr>
            <a:xfrm>
              <a:off x="8657798" y="2139918"/>
              <a:ext cx="337943" cy="468637"/>
              <a:chOff x="3124200" y="2133600"/>
              <a:chExt cx="1371600" cy="2286000"/>
            </a:xfrm>
            <a:solidFill>
              <a:schemeClr val="bg1">
                <a:lumMod val="50000"/>
              </a:schemeClr>
            </a:solidFill>
          </p:grpSpPr>
          <p:sp>
            <p:nvSpPr>
              <p:cNvPr id="212"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13"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14"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15"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16"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88" name="グループ化 187"/>
            <p:cNvGrpSpPr/>
            <p:nvPr/>
          </p:nvGrpSpPr>
          <p:grpSpPr>
            <a:xfrm>
              <a:off x="8043982" y="1783415"/>
              <a:ext cx="337943" cy="468637"/>
              <a:chOff x="3124200" y="2133600"/>
              <a:chExt cx="1371600" cy="2286000"/>
            </a:xfrm>
            <a:solidFill>
              <a:schemeClr val="bg1">
                <a:lumMod val="50000"/>
              </a:schemeClr>
            </a:solidFill>
          </p:grpSpPr>
          <p:sp>
            <p:nvSpPr>
              <p:cNvPr id="207"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08"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09"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10"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11"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89" name="グループ化 188"/>
            <p:cNvGrpSpPr/>
            <p:nvPr/>
          </p:nvGrpSpPr>
          <p:grpSpPr>
            <a:xfrm>
              <a:off x="7666361" y="1800446"/>
              <a:ext cx="337943" cy="468637"/>
              <a:chOff x="3124200" y="2133600"/>
              <a:chExt cx="1371600" cy="2286000"/>
            </a:xfrm>
            <a:solidFill>
              <a:schemeClr val="bg1">
                <a:lumMod val="50000"/>
              </a:schemeClr>
            </a:solidFill>
          </p:grpSpPr>
          <p:sp>
            <p:nvSpPr>
              <p:cNvPr id="202"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03"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04"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05"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06"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90" name="グループ化 189"/>
            <p:cNvGrpSpPr/>
            <p:nvPr/>
          </p:nvGrpSpPr>
          <p:grpSpPr>
            <a:xfrm>
              <a:off x="8285488" y="2119066"/>
              <a:ext cx="337943" cy="468637"/>
              <a:chOff x="3124200" y="2133600"/>
              <a:chExt cx="1371600" cy="2286000"/>
            </a:xfrm>
            <a:solidFill>
              <a:schemeClr val="bg1">
                <a:lumMod val="50000"/>
              </a:schemeClr>
            </a:solidFill>
          </p:grpSpPr>
          <p:sp>
            <p:nvSpPr>
              <p:cNvPr id="197"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98"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99"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00"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01"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191" name="グループ化 190"/>
            <p:cNvGrpSpPr/>
            <p:nvPr/>
          </p:nvGrpSpPr>
          <p:grpSpPr>
            <a:xfrm>
              <a:off x="9030108" y="2156580"/>
              <a:ext cx="337943" cy="468637"/>
              <a:chOff x="3124200" y="2133600"/>
              <a:chExt cx="1371600" cy="2286000"/>
            </a:xfrm>
            <a:solidFill>
              <a:schemeClr val="bg1">
                <a:lumMod val="50000"/>
              </a:schemeClr>
            </a:solidFill>
          </p:grpSpPr>
          <p:sp>
            <p:nvSpPr>
              <p:cNvPr id="192"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93"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94"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195"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196"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grpSp>
        <p:nvGrpSpPr>
          <p:cNvPr id="73740" name="グループ化 10"/>
          <p:cNvGrpSpPr>
            <a:grpSpLocks/>
          </p:cNvGrpSpPr>
          <p:nvPr/>
        </p:nvGrpSpPr>
        <p:grpSpPr bwMode="auto">
          <a:xfrm>
            <a:off x="1803400" y="1930400"/>
            <a:ext cx="914400" cy="665163"/>
            <a:chOff x="7534939" y="1419445"/>
            <a:chExt cx="1833112" cy="1205772"/>
          </a:xfrm>
        </p:grpSpPr>
        <p:grpSp>
          <p:nvGrpSpPr>
            <p:cNvPr id="254" name="グループ化 253"/>
            <p:cNvGrpSpPr/>
            <p:nvPr/>
          </p:nvGrpSpPr>
          <p:grpSpPr>
            <a:xfrm>
              <a:off x="7891657" y="2143234"/>
              <a:ext cx="337943" cy="468637"/>
              <a:chOff x="3124200" y="2133600"/>
              <a:chExt cx="1371600" cy="2286000"/>
            </a:xfrm>
            <a:solidFill>
              <a:schemeClr val="bg1">
                <a:lumMod val="50000"/>
              </a:schemeClr>
            </a:solidFill>
          </p:grpSpPr>
          <p:sp>
            <p:nvSpPr>
              <p:cNvPr id="321" name="Rectangle 22"/>
              <p:cNvSpPr>
                <a:spLocks noChangeArrowheads="1"/>
              </p:cNvSpPr>
              <p:nvPr/>
            </p:nvSpPr>
            <p:spPr bwMode="gray">
              <a:xfrm>
                <a:off x="3276600" y="3810000"/>
                <a:ext cx="1066800" cy="609600"/>
              </a:xfrm>
              <a:prstGeom prst="rect">
                <a:avLst/>
              </a:prstGeom>
              <a:solidFill>
                <a:srgbClr val="007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22"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23"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24"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25"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grpSp>
        <p:grpSp>
          <p:nvGrpSpPr>
            <p:cNvPr id="255" name="グループ化 254"/>
            <p:cNvGrpSpPr/>
            <p:nvPr/>
          </p:nvGrpSpPr>
          <p:grpSpPr>
            <a:xfrm>
              <a:off x="7534939" y="2119066"/>
              <a:ext cx="337943" cy="468637"/>
              <a:chOff x="3124200" y="2133600"/>
              <a:chExt cx="1371600" cy="2286000"/>
            </a:xfrm>
            <a:solidFill>
              <a:schemeClr val="bg1">
                <a:lumMod val="50000"/>
              </a:schemeClr>
            </a:solidFill>
          </p:grpSpPr>
          <p:sp>
            <p:nvSpPr>
              <p:cNvPr id="316"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17"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18"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19"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20"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56" name="グループ化 255"/>
            <p:cNvGrpSpPr/>
            <p:nvPr/>
          </p:nvGrpSpPr>
          <p:grpSpPr>
            <a:xfrm>
              <a:off x="8903242" y="1811375"/>
              <a:ext cx="337943" cy="468637"/>
              <a:chOff x="3124200" y="2133600"/>
              <a:chExt cx="1371600" cy="2286000"/>
            </a:xfrm>
            <a:solidFill>
              <a:schemeClr val="bg1">
                <a:lumMod val="50000"/>
              </a:schemeClr>
            </a:solidFill>
          </p:grpSpPr>
          <p:sp>
            <p:nvSpPr>
              <p:cNvPr id="311"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12"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13"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14"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15"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57" name="グループ化 256"/>
            <p:cNvGrpSpPr/>
            <p:nvPr/>
          </p:nvGrpSpPr>
          <p:grpSpPr>
            <a:xfrm>
              <a:off x="8657798" y="1477604"/>
              <a:ext cx="337943" cy="468637"/>
              <a:chOff x="3124200" y="2133600"/>
              <a:chExt cx="1371600" cy="2286000"/>
            </a:xfrm>
            <a:solidFill>
              <a:schemeClr val="bg1">
                <a:lumMod val="50000"/>
              </a:schemeClr>
            </a:solidFill>
          </p:grpSpPr>
          <p:sp>
            <p:nvSpPr>
              <p:cNvPr id="306"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07"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08"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09"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10"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58" name="グループ化 257"/>
            <p:cNvGrpSpPr/>
            <p:nvPr/>
          </p:nvGrpSpPr>
          <p:grpSpPr>
            <a:xfrm>
              <a:off x="8241870" y="1453456"/>
              <a:ext cx="337943" cy="468637"/>
              <a:chOff x="3124200" y="2133600"/>
              <a:chExt cx="1371600" cy="2286000"/>
            </a:xfrm>
            <a:solidFill>
              <a:schemeClr val="bg1">
                <a:lumMod val="50000"/>
              </a:schemeClr>
            </a:solidFill>
          </p:grpSpPr>
          <p:sp>
            <p:nvSpPr>
              <p:cNvPr id="301"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02"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03"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304"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05"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59" name="グループ化 258"/>
            <p:cNvGrpSpPr/>
            <p:nvPr/>
          </p:nvGrpSpPr>
          <p:grpSpPr>
            <a:xfrm>
              <a:off x="7816558" y="1419445"/>
              <a:ext cx="337943" cy="468637"/>
              <a:chOff x="3124200" y="2133600"/>
              <a:chExt cx="1371600" cy="2286000"/>
            </a:xfrm>
            <a:solidFill>
              <a:schemeClr val="bg1">
                <a:lumMod val="50000"/>
              </a:schemeClr>
            </a:solidFill>
          </p:grpSpPr>
          <p:sp>
            <p:nvSpPr>
              <p:cNvPr id="296"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97"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98"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99"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300"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60" name="グループ化 259"/>
            <p:cNvGrpSpPr/>
            <p:nvPr/>
          </p:nvGrpSpPr>
          <p:grpSpPr>
            <a:xfrm>
              <a:off x="8439758" y="1790029"/>
              <a:ext cx="337943" cy="468637"/>
              <a:chOff x="3124200" y="2133600"/>
              <a:chExt cx="1371600" cy="2286000"/>
            </a:xfrm>
            <a:solidFill>
              <a:schemeClr val="bg1">
                <a:lumMod val="50000"/>
              </a:schemeClr>
            </a:solidFill>
          </p:grpSpPr>
          <p:sp>
            <p:nvSpPr>
              <p:cNvPr id="291" name="Oval 21"/>
              <p:cNvSpPr>
                <a:spLocks noChangeArrowheads="1"/>
              </p:cNvSpPr>
              <p:nvPr/>
            </p:nvSpPr>
            <p:spPr bwMode="gray">
              <a:xfrm>
                <a:off x="3276600" y="2133600"/>
                <a:ext cx="1066800" cy="1066800"/>
              </a:xfrm>
              <a:prstGeom prst="ellipse">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92"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93" name="AutoShape 24"/>
              <p:cNvSpPr>
                <a:spLocks noChangeArrowheads="1"/>
              </p:cNvSpPr>
              <p:nvPr/>
            </p:nvSpPr>
            <p:spPr bwMode="auto">
              <a:xfrm>
                <a:off x="3124200" y="3200400"/>
                <a:ext cx="1371600" cy="914400"/>
              </a:xfrm>
              <a:prstGeom prst="roundRect">
                <a:avLst>
                  <a:gd name="adj" fmla="val 16667"/>
                </a:avLst>
              </a:prstGeom>
              <a:solidFill>
                <a:srgbClr val="0070C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94"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95"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61" name="グループ化 260"/>
            <p:cNvGrpSpPr/>
            <p:nvPr/>
          </p:nvGrpSpPr>
          <p:grpSpPr>
            <a:xfrm>
              <a:off x="8657798" y="2139918"/>
              <a:ext cx="337943" cy="468637"/>
              <a:chOff x="3124200" y="2133600"/>
              <a:chExt cx="1371600" cy="2286000"/>
            </a:xfrm>
            <a:solidFill>
              <a:schemeClr val="bg1">
                <a:lumMod val="50000"/>
              </a:schemeClr>
            </a:solidFill>
          </p:grpSpPr>
          <p:sp>
            <p:nvSpPr>
              <p:cNvPr id="286"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87"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88"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89"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90"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62" name="グループ化 261"/>
            <p:cNvGrpSpPr/>
            <p:nvPr/>
          </p:nvGrpSpPr>
          <p:grpSpPr>
            <a:xfrm>
              <a:off x="8043982" y="1783415"/>
              <a:ext cx="337943" cy="468637"/>
              <a:chOff x="3124200" y="2133600"/>
              <a:chExt cx="1371600" cy="2286000"/>
            </a:xfrm>
            <a:solidFill>
              <a:schemeClr val="bg1">
                <a:lumMod val="50000"/>
              </a:schemeClr>
            </a:solidFill>
          </p:grpSpPr>
          <p:sp>
            <p:nvSpPr>
              <p:cNvPr id="281"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82"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83"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84"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85"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63" name="グループ化 262"/>
            <p:cNvGrpSpPr/>
            <p:nvPr/>
          </p:nvGrpSpPr>
          <p:grpSpPr>
            <a:xfrm>
              <a:off x="7666361" y="1800446"/>
              <a:ext cx="337943" cy="468637"/>
              <a:chOff x="3124200" y="2133600"/>
              <a:chExt cx="1371600" cy="2286000"/>
            </a:xfrm>
            <a:solidFill>
              <a:schemeClr val="bg1">
                <a:lumMod val="50000"/>
              </a:schemeClr>
            </a:solidFill>
          </p:grpSpPr>
          <p:sp>
            <p:nvSpPr>
              <p:cNvPr id="276"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77"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78"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79"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80"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64" name="グループ化 263"/>
            <p:cNvGrpSpPr/>
            <p:nvPr/>
          </p:nvGrpSpPr>
          <p:grpSpPr>
            <a:xfrm>
              <a:off x="8285488" y="2119066"/>
              <a:ext cx="337943" cy="468637"/>
              <a:chOff x="3124200" y="2133600"/>
              <a:chExt cx="1371600" cy="2286000"/>
            </a:xfrm>
            <a:solidFill>
              <a:schemeClr val="bg1">
                <a:lumMod val="50000"/>
              </a:schemeClr>
            </a:solidFill>
          </p:grpSpPr>
          <p:sp>
            <p:nvSpPr>
              <p:cNvPr id="271"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72"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73"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74"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75"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nvGrpSpPr>
            <p:cNvPr id="265" name="グループ化 264"/>
            <p:cNvGrpSpPr/>
            <p:nvPr/>
          </p:nvGrpSpPr>
          <p:grpSpPr>
            <a:xfrm>
              <a:off x="9030108" y="2156580"/>
              <a:ext cx="337943" cy="468637"/>
              <a:chOff x="3124200" y="2133600"/>
              <a:chExt cx="1371600" cy="2286000"/>
            </a:xfrm>
            <a:solidFill>
              <a:schemeClr val="bg1">
                <a:lumMod val="50000"/>
              </a:schemeClr>
            </a:solidFill>
          </p:grpSpPr>
          <p:sp>
            <p:nvSpPr>
              <p:cNvPr id="266" name="Oval 21"/>
              <p:cNvSpPr>
                <a:spLocks noChangeArrowheads="1"/>
              </p:cNvSpPr>
              <p:nvPr/>
            </p:nvSpPr>
            <p:spPr bwMode="gray">
              <a:xfrm>
                <a:off x="3276600" y="2133600"/>
                <a:ext cx="1066800" cy="1066800"/>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67" name="Rectangle 22"/>
              <p:cNvSpPr>
                <a:spLocks noChangeArrowheads="1"/>
              </p:cNvSpPr>
              <p:nvPr/>
            </p:nvSpPr>
            <p:spPr bwMode="gray">
              <a:xfrm>
                <a:off x="3276600" y="3810000"/>
                <a:ext cx="1066800" cy="609600"/>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68" name="AutoShape 24"/>
              <p:cNvSpPr>
                <a:spLocks noChangeArrowheads="1"/>
              </p:cNvSpPr>
              <p:nvPr/>
            </p:nvSpPr>
            <p:spPr bwMode="auto">
              <a:xfrm>
                <a:off x="3124200" y="3200400"/>
                <a:ext cx="1371600" cy="914400"/>
              </a:xfrm>
              <a:prstGeom prst="roundRect">
                <a:avLst>
                  <a:gd name="adj" fmla="val 166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solidFill>
                    <a:prstClr val="black"/>
                  </a:solidFill>
                </a:endParaRPr>
              </a:p>
            </p:txBody>
          </p:sp>
          <p:sp>
            <p:nvSpPr>
              <p:cNvPr id="269" name="Line 25"/>
              <p:cNvSpPr>
                <a:spLocks noChangeShapeType="1"/>
              </p:cNvSpPr>
              <p:nvPr/>
            </p:nvSpPr>
            <p:spPr bwMode="gray">
              <a:xfrm>
                <a:off x="3267075"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sp>
            <p:nvSpPr>
              <p:cNvPr id="270" name="Line 26"/>
              <p:cNvSpPr>
                <a:spLocks noChangeShapeType="1"/>
              </p:cNvSpPr>
              <p:nvPr/>
            </p:nvSpPr>
            <p:spPr bwMode="gray">
              <a:xfrm>
                <a:off x="4343400" y="3733800"/>
                <a:ext cx="0" cy="381000"/>
              </a:xfrm>
              <a:prstGeom prst="line">
                <a:avLst/>
              </a:prstGeom>
              <a:grp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a:solidFill>
                    <a:prstClr val="black"/>
                  </a:solidFill>
                </a:endParaRPr>
              </a:p>
            </p:txBody>
          </p:sp>
        </p:grpSp>
      </p:grpSp>
      <p:pic>
        <p:nvPicPr>
          <p:cNvPr id="73741" name="図 3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805113" y="2987675"/>
            <a:ext cx="584200"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42" name="テキスト ボックス 325"/>
          <p:cNvSpPr txBox="1">
            <a:spLocks noChangeArrowheads="1"/>
          </p:cNvSpPr>
          <p:nvPr/>
        </p:nvSpPr>
        <p:spPr bwMode="auto">
          <a:xfrm>
            <a:off x="3330575" y="3365500"/>
            <a:ext cx="1257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a:t>東京本社</a:t>
            </a:r>
          </a:p>
        </p:txBody>
      </p:sp>
      <p:sp>
        <p:nvSpPr>
          <p:cNvPr id="73743" name="テキスト ボックス 326"/>
          <p:cNvSpPr txBox="1">
            <a:spLocks noChangeArrowheads="1"/>
          </p:cNvSpPr>
          <p:nvPr/>
        </p:nvSpPr>
        <p:spPr bwMode="auto">
          <a:xfrm>
            <a:off x="38100" y="2109788"/>
            <a:ext cx="201453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1400">
                <a:latin typeface="Meiryo UI" panose="020B0604030504040204" pitchFamily="50" charset="-128"/>
                <a:ea typeface="Meiryo UI" panose="020B0604030504040204" pitchFamily="50" charset="-128"/>
              </a:rPr>
              <a:t>全国に散らばる</a:t>
            </a:r>
            <a:endParaRPr lang="en-US" altLang="ja-JP" sz="1400">
              <a:latin typeface="Meiryo UI" panose="020B0604030504040204" pitchFamily="50" charset="-128"/>
              <a:ea typeface="Meiryo UI" panose="020B0604030504040204" pitchFamily="50" charset="-128"/>
            </a:endParaRPr>
          </a:p>
          <a:p>
            <a:pPr algn="ctr"/>
            <a:r>
              <a:rPr lang="ja-JP" altLang="en-US" sz="1400">
                <a:latin typeface="Meiryo UI" panose="020B0604030504040204" pitchFamily="50" charset="-128"/>
                <a:ea typeface="Meiryo UI" panose="020B0604030504040204" pitchFamily="50" charset="-128"/>
              </a:rPr>
              <a:t>営業所長</a:t>
            </a:r>
          </a:p>
        </p:txBody>
      </p:sp>
      <p:sp>
        <p:nvSpPr>
          <p:cNvPr id="73744" name="正方形/長方形 329"/>
          <p:cNvSpPr>
            <a:spLocks noChangeArrowheads="1"/>
          </p:cNvSpPr>
          <p:nvPr/>
        </p:nvSpPr>
        <p:spPr bwMode="auto">
          <a:xfrm>
            <a:off x="3417888" y="3856038"/>
            <a:ext cx="23399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メイリオ" panose="020B0604030504040204" pitchFamily="50" charset="-128"/>
                <a:ea typeface="メイリオ" panose="020B0604030504040204" pitchFamily="50" charset="-128"/>
              </a:rPr>
              <a:t>本社サイドから全国の</a:t>
            </a:r>
            <a:endParaRPr lang="en-US" altLang="ja-JP" sz="1400">
              <a:latin typeface="メイリオ" panose="020B0604030504040204" pitchFamily="50" charset="-128"/>
              <a:ea typeface="メイリオ" panose="020B0604030504040204" pitchFamily="50" charset="-128"/>
            </a:endParaRPr>
          </a:p>
          <a:p>
            <a:r>
              <a:rPr lang="ja-JP" altLang="en-US" sz="1400">
                <a:latin typeface="メイリオ" panose="020B0604030504040204" pitchFamily="50" charset="-128"/>
                <a:ea typeface="メイリオ" panose="020B0604030504040204" pitchFamily="50" charset="-128"/>
              </a:rPr>
              <a:t>適性ある人材を即座に特定</a:t>
            </a:r>
            <a:endParaRPr lang="en-US" altLang="ja-JP" sz="1400">
              <a:latin typeface="メイリオ" panose="020B0604030504040204" pitchFamily="50" charset="-128"/>
              <a:ea typeface="メイリオ" panose="020B0604030504040204" pitchFamily="50" charset="-128"/>
            </a:endParaRPr>
          </a:p>
        </p:txBody>
      </p:sp>
      <p:sp>
        <p:nvSpPr>
          <p:cNvPr id="73745" name="Shape 219"/>
          <p:cNvSpPr txBox="1">
            <a:spLocks noChangeArrowheads="1"/>
          </p:cNvSpPr>
          <p:nvPr/>
        </p:nvSpPr>
        <p:spPr bwMode="auto">
          <a:xfrm>
            <a:off x="234950" y="141288"/>
            <a:ext cx="7958138"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25000"/>
            </a:pPr>
            <a:r>
              <a:rPr kumimoji="0" lang="ja-JP" altLang="en-US" sz="2000" b="1">
                <a:solidFill>
                  <a:srgbClr val="3BA3AB"/>
                </a:solidFill>
                <a:latin typeface="Calibri" panose="020F0502020204030204" pitchFamily="34" charset="0"/>
                <a:sym typeface="Calibri" panose="020F0502020204030204" pitchFamily="34" charset="0"/>
              </a:rPr>
              <a:t>○ </a:t>
            </a:r>
            <a:r>
              <a:rPr kumimoji="0" lang="ja-JP" altLang="en-US" sz="2000">
                <a:solidFill>
                  <a:srgbClr val="3BA3AB"/>
                </a:solidFill>
                <a:latin typeface="Meiryo UI" panose="020B0604030504040204" pitchFamily="50" charset="-128"/>
                <a:ea typeface="Meiryo UI" panose="020B0604030504040204" pitchFamily="50" charset="-128"/>
                <a:sym typeface="Calibri" panose="020F0502020204030204" pitchFamily="34" charset="0"/>
              </a:rPr>
              <a:t>導入事例（従業員　</a:t>
            </a:r>
            <a:r>
              <a:rPr kumimoji="0" lang="en-US" altLang="ja-JP" sz="2000">
                <a:solidFill>
                  <a:srgbClr val="3BA3AB"/>
                </a:solidFill>
                <a:latin typeface="Meiryo UI" panose="020B0604030504040204" pitchFamily="50" charset="-128"/>
                <a:ea typeface="Meiryo UI" panose="020B0604030504040204" pitchFamily="50" charset="-128"/>
                <a:sym typeface="Calibri" panose="020F0502020204030204" pitchFamily="34" charset="0"/>
              </a:rPr>
              <a:t>1300</a:t>
            </a:r>
            <a:r>
              <a:rPr kumimoji="0" lang="ja-JP" altLang="en-US" sz="2000">
                <a:solidFill>
                  <a:srgbClr val="3BA3AB"/>
                </a:solidFill>
                <a:latin typeface="Meiryo UI" panose="020B0604030504040204" pitchFamily="50" charset="-128"/>
                <a:ea typeface="Meiryo UI" panose="020B0604030504040204" pitchFamily="50" charset="-128"/>
                <a:sym typeface="Calibri" panose="020F0502020204030204" pitchFamily="34" charset="0"/>
              </a:rPr>
              <a:t>名）</a:t>
            </a:r>
            <a:endParaRPr kumimoji="0" lang="ja-JP" altLang="en-US" sz="2800" b="1">
              <a:solidFill>
                <a:srgbClr val="595959"/>
              </a:solidFill>
              <a:latin typeface="Calibri" panose="020F0502020204030204" pitchFamily="34" charset="0"/>
              <a:sym typeface="Calibri" panose="020F0502020204030204" pitchFamily="34" charset="0"/>
            </a:endParaRPr>
          </a:p>
        </p:txBody>
      </p:sp>
      <p:sp>
        <p:nvSpPr>
          <p:cNvPr id="333" name="ストライプ矢印 332"/>
          <p:cNvSpPr/>
          <p:nvPr/>
        </p:nvSpPr>
        <p:spPr>
          <a:xfrm flipH="1">
            <a:off x="4765675" y="2506663"/>
            <a:ext cx="1414463" cy="960437"/>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pic>
        <p:nvPicPr>
          <p:cNvPr id="73747" name="図 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405563" y="2314575"/>
            <a:ext cx="80327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スライド番号プレースホルダー 2">
            <a:extLst>
              <a:ext uri="{FF2B5EF4-FFF2-40B4-BE49-F238E27FC236}">
                <a16:creationId xmlns:a16="http://schemas.microsoft.com/office/drawing/2014/main" id="{EE2BACD9-64D9-29DD-5090-50D6975AF659}"/>
              </a:ext>
            </a:extLst>
          </p:cNvPr>
          <p:cNvSpPr>
            <a:spLocks noGrp="1"/>
          </p:cNvSpPr>
          <p:nvPr>
            <p:ph type="sldNum" idx="12"/>
          </p:nvPr>
        </p:nvSpPr>
        <p:spPr>
          <a:xfrm>
            <a:off x="6553200" y="6477000"/>
            <a:ext cx="2133600" cy="365125"/>
          </a:xfrm>
        </p:spPr>
        <p:txBody>
          <a:bodyPr/>
          <a:lstStyle/>
          <a:p>
            <a:pPr>
              <a:defRPr/>
            </a:pPr>
            <a:fld id="{F4F750D6-5112-482B-87C3-8D2E20767261}" type="slidenum">
              <a:rPr lang="en-US" altLang="ja-JP" smtClean="0"/>
              <a:pPr>
                <a:defRPr/>
              </a:pPr>
              <a:t>8</a:t>
            </a:fld>
            <a:endParaRPr lang="en-US" altLang="ja-JP" dirty="0"/>
          </a:p>
        </p:txBody>
      </p:sp>
      <p:sp>
        <p:nvSpPr>
          <p:cNvPr id="4" name="フッター プレースホルダー 1">
            <a:extLst>
              <a:ext uri="{FF2B5EF4-FFF2-40B4-BE49-F238E27FC236}">
                <a16:creationId xmlns:a16="http://schemas.microsoft.com/office/drawing/2014/main" id="{D867DAC3-F58E-97CC-599F-228D4DFE6AE2}"/>
              </a:ext>
            </a:extLst>
          </p:cNvPr>
          <p:cNvSpPr>
            <a:spLocks noGrp="1"/>
          </p:cNvSpPr>
          <p:nvPr>
            <p:ph type="ftr" idx="11"/>
          </p:nvPr>
        </p:nvSpPr>
        <p:spPr>
          <a:xfrm>
            <a:off x="2861388" y="6492875"/>
            <a:ext cx="3780000" cy="365125"/>
          </a:xfrm>
        </p:spPr>
        <p:txBody>
          <a:bodyPr/>
          <a:lstStyle/>
          <a:p>
            <a:pPr>
              <a:defRPr/>
            </a:pPr>
            <a:r>
              <a:rPr lang="en-US" altLang="ja-JP" sz="1000" dirty="0"/>
              <a:t>Copyright©️ 2023 HRD, Inc. All Rights Reserved. Strictly Confidential.</a:t>
            </a:r>
            <a:endParaRPr lang="ja-JP" altLang="ja-JP" sz="1000" dirty="0"/>
          </a:p>
        </p:txBody>
      </p:sp>
    </p:spTree>
  </p:cSld>
  <p:clrMapOvr>
    <a:masterClrMapping/>
  </p:clrMapOvr>
  <p:transition spd="slow">
    <p:cut/>
  </p:transition>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A42336783F56D41ADBFF25E04B830F8" ma:contentTypeVersion="18" ma:contentTypeDescription="新しいドキュメントを作成します。" ma:contentTypeScope="" ma:versionID="3297854d51de735aa12d003c0ee11ba3">
  <xsd:schema xmlns:xsd="http://www.w3.org/2001/XMLSchema" xmlns:xs="http://www.w3.org/2001/XMLSchema" xmlns:p="http://schemas.microsoft.com/office/2006/metadata/properties" xmlns:ns2="ecd2a911-04af-4728-8a4a-48cdad16d67e" xmlns:ns3="0cec52fe-58ff-46f5-99cb-620ef23623c4" targetNamespace="http://schemas.microsoft.com/office/2006/metadata/properties" ma:root="true" ma:fieldsID="d65dece6cebea69de3a7ccbd6d4c1770" ns2:_="" ns3:_="">
    <xsd:import namespace="ecd2a911-04af-4728-8a4a-48cdad16d67e"/>
    <xsd:import namespace="0cec52fe-58ff-46f5-99cb-620ef23623c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Location" minOccurs="0"/>
                <xsd:element ref="ns2:MediaLengthInSeconds" minOccurs="0"/>
                <xsd:element ref="ns2:_x5951__x7d04__x66f8__x756a__x53f7_"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d2a911-04af-4728-8a4a-48cdad16d6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_x5951__x7d04__x66f8__x756a__x53f7_" ma:index="21" nillable="true" ma:displayName="Vimeo URL" ma:description="PWなし　限定公開のURLです。" ma:format="Dropdown" ma:internalName="_x5951__x7d04__x66f8__x756a__x53f7_">
      <xsd:simpleType>
        <xsd:restriction base="dms:Text">
          <xsd:maxLength value="255"/>
        </xsd:restriction>
      </xsd:simpleType>
    </xsd:element>
    <xsd:element name="lcf76f155ced4ddcb4097134ff3c332f" ma:index="23" nillable="true" ma:taxonomy="true" ma:internalName="lcf76f155ced4ddcb4097134ff3c332f" ma:taxonomyFieldName="MediaServiceImageTags" ma:displayName="画像タグ" ma:readOnly="false" ma:fieldId="{5cf76f15-5ced-4ddc-b409-7134ff3c332f}" ma:taxonomyMulti="true" ma:sspId="e44628f4-24c6-4305-8e41-3b91c20c1f3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cec52fe-58ff-46f5-99cb-620ef23623c4" elementFormDefault="qualified">
    <xsd:import namespace="http://schemas.microsoft.com/office/2006/documentManagement/types"/>
    <xsd:import namespace="http://schemas.microsoft.com/office/infopath/2007/PartnerControls"/>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element name="TaxCatchAll" ma:index="24" nillable="true" ma:displayName="Taxonomy Catch All Column" ma:hidden="true" ma:list="{6d4e38b3-ff04-49ed-8246-121a149f1efc}" ma:internalName="TaxCatchAll" ma:showField="CatchAllData" ma:web="0cec52fe-58ff-46f5-99cb-620ef23623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cd2a911-04af-4728-8a4a-48cdad16d67e">
      <Terms xmlns="http://schemas.microsoft.com/office/infopath/2007/PartnerControls"/>
    </lcf76f155ced4ddcb4097134ff3c332f>
    <_x5951__x7d04__x66f8__x756a__x53f7_ xmlns="ecd2a911-04af-4728-8a4a-48cdad16d67e" xsi:nil="true"/>
    <TaxCatchAll xmlns="0cec52fe-58ff-46f5-99cb-620ef23623c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1CD1C46-9F61-4D0B-BA34-7AF930E64C3D}"/>
</file>

<file path=customXml/itemProps2.xml><?xml version="1.0" encoding="utf-8"?>
<ds:datastoreItem xmlns:ds="http://schemas.openxmlformats.org/officeDocument/2006/customXml" ds:itemID="{D5533FFA-374F-4231-86C7-535C45233450}">
  <ds:schemaRefs>
    <ds:schemaRef ds:uri="http://schemas.microsoft.com/office/2006/metadata/properties"/>
    <ds:schemaRef ds:uri="http://schemas.microsoft.com/office/infopath/2007/PartnerControls"/>
    <ds:schemaRef ds:uri="ecd2a911-04af-4728-8a4a-48cdad16d67e"/>
    <ds:schemaRef ds:uri="0cec52fe-58ff-46f5-99cb-620ef23623c4"/>
  </ds:schemaRefs>
</ds:datastoreItem>
</file>

<file path=customXml/itemProps3.xml><?xml version="1.0" encoding="utf-8"?>
<ds:datastoreItem xmlns:ds="http://schemas.openxmlformats.org/officeDocument/2006/customXml" ds:itemID="{7A292CEC-BCB9-4B9E-B332-9AF383ABD88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HowTo Present Study Results</Template>
  <TotalTime>10597</TotalTime>
  <Words>1057</Words>
  <Application>Microsoft Office PowerPoint</Application>
  <PresentationFormat>画面に合わせる (4:3)</PresentationFormat>
  <Paragraphs>186</Paragraphs>
  <Slides>8</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5</vt:i4>
      </vt:variant>
      <vt:variant>
        <vt:lpstr>スライド タイトル</vt:lpstr>
      </vt:variant>
      <vt:variant>
        <vt:i4>8</vt:i4>
      </vt:variant>
    </vt:vector>
  </HeadingPairs>
  <TitlesOfParts>
    <vt:vector size="19" baseType="lpstr">
      <vt:lpstr>Meiryo UI</vt:lpstr>
      <vt:lpstr>ＭＳ Ｐゴシック</vt:lpstr>
      <vt:lpstr>メイリオ</vt:lpstr>
      <vt:lpstr>Arial</vt:lpstr>
      <vt:lpstr>Calibri</vt:lpstr>
      <vt:lpstr>Wingdings</vt:lpstr>
      <vt:lpstr>Custom Design</vt:lpstr>
      <vt:lpstr>4_Custom Design</vt:lpstr>
      <vt:lpstr>2_Office Theme</vt:lpstr>
      <vt:lpstr>3_Office Theme</vt:lpstr>
      <vt:lpstr>4_Office Theme</vt:lpstr>
      <vt:lpstr>マネジメント登用～育成のご提案 -職務マッチング人材アセスメント活用-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Profiles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Profiles</dc:creator>
  <cp:lastModifiedBy>Ebato Sae</cp:lastModifiedBy>
  <cp:revision>458</cp:revision>
  <cp:lastPrinted>2016-05-02T07:15:20Z</cp:lastPrinted>
  <dcterms:created xsi:type="dcterms:W3CDTF">2011-12-13T20:10:25Z</dcterms:created>
  <dcterms:modified xsi:type="dcterms:W3CDTF">2023-08-20T02:04:38Z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0x010100BA42336783F56D41ADBFF25E04B830F8</vt:lpwstr>
  </property>
  <property fmtid="{D5CDD505-2E9C-101B-9397-08002B2CF9AE}" pid="3" name="MediaServiceImageTags">
    <vt:lpwstr/>
  </property>
</Properties>
</file>