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76" r:id="rId5"/>
    <p:sldMasterId id="2147483730" r:id="rId6"/>
    <p:sldMasterId id="2147483740" r:id="rId7"/>
    <p:sldMasterId id="2147483774" r:id="rId8"/>
    <p:sldMasterId id="2147483791" r:id="rId9"/>
    <p:sldMasterId id="2147483816" r:id="rId10"/>
    <p:sldMasterId id="2147483858" r:id="rId11"/>
    <p:sldMasterId id="2147483874" r:id="rId12"/>
    <p:sldMasterId id="2147483890" r:id="rId13"/>
  </p:sldMasterIdLst>
  <p:notesMasterIdLst>
    <p:notesMasterId r:id="rId40"/>
  </p:notesMasterIdLst>
  <p:handoutMasterIdLst>
    <p:handoutMasterId r:id="rId41"/>
  </p:handoutMasterIdLst>
  <p:sldIdLst>
    <p:sldId id="386" r:id="rId14"/>
    <p:sldId id="416" r:id="rId15"/>
    <p:sldId id="413" r:id="rId16"/>
    <p:sldId id="418" r:id="rId17"/>
    <p:sldId id="419" r:id="rId18"/>
    <p:sldId id="421" r:id="rId19"/>
    <p:sldId id="439" r:id="rId20"/>
    <p:sldId id="454" r:id="rId21"/>
    <p:sldId id="447" r:id="rId22"/>
    <p:sldId id="443" r:id="rId23"/>
    <p:sldId id="449" r:id="rId24"/>
    <p:sldId id="450" r:id="rId25"/>
    <p:sldId id="451" r:id="rId26"/>
    <p:sldId id="452" r:id="rId27"/>
    <p:sldId id="453" r:id="rId28"/>
    <p:sldId id="442" r:id="rId29"/>
    <p:sldId id="455" r:id="rId30"/>
    <p:sldId id="493" r:id="rId31"/>
    <p:sldId id="466" r:id="rId32"/>
    <p:sldId id="459" r:id="rId33"/>
    <p:sldId id="491" r:id="rId34"/>
    <p:sldId id="492" r:id="rId35"/>
    <p:sldId id="465" r:id="rId36"/>
    <p:sldId id="484" r:id="rId37"/>
    <p:sldId id="456" r:id="rId38"/>
    <p:sldId id="420" r:id="rId39"/>
  </p:sldIdLst>
  <p:sldSz cx="9144000" cy="6858000" type="screen4x3"/>
  <p:notesSz cx="6807200" cy="99393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11749C-F568-420D-8B51-DCA5F4C3EA67}" v="30" dt="2023-08-20T02:23:30.261"/>
    <p1510:client id="{BB2E55B1-85D6-5D53-7B1D-B9078D846481}" v="5" dt="2023-08-24T08:25:34.12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2" autoAdjust="0"/>
    <p:restoredTop sz="76253" autoAdjust="0"/>
  </p:normalViewPr>
  <p:slideViewPr>
    <p:cSldViewPr>
      <p:cViewPr varScale="1">
        <p:scale>
          <a:sx n="48" d="100"/>
          <a:sy n="48" d="100"/>
        </p:scale>
        <p:origin x="158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microsoft.com/office/2016/11/relationships/changesInfo" Target="changesInfos/changesInfo1.xml"/><Relationship Id="rId20" Type="http://schemas.openxmlformats.org/officeDocument/2006/relationships/slide" Target="slides/slide7.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da Koichiro" userId="S::koichiro.maeda@profiles.co.jp::7cce83f0-bee7-4698-acce-84dca746bef5" providerId="AD" clId="Web-{BB2E55B1-85D6-5D53-7B1D-B9078D846481}"/>
    <pc:docChg chg="modSld">
      <pc:chgData name="Maeda Koichiro" userId="S::koichiro.maeda@profiles.co.jp::7cce83f0-bee7-4698-acce-84dca746bef5" providerId="AD" clId="Web-{BB2E55B1-85D6-5D53-7B1D-B9078D846481}" dt="2023-08-24T08:25:26.560" v="2" actId="20577"/>
      <pc:docMkLst>
        <pc:docMk/>
      </pc:docMkLst>
      <pc:sldChg chg="modSp">
        <pc:chgData name="Maeda Koichiro" userId="S::koichiro.maeda@profiles.co.jp::7cce83f0-bee7-4698-acce-84dca746bef5" providerId="AD" clId="Web-{BB2E55B1-85D6-5D53-7B1D-B9078D846481}" dt="2023-08-24T08:25:26.560" v="2" actId="20577"/>
        <pc:sldMkLst>
          <pc:docMk/>
          <pc:sldMk cId="3741925646" sldId="439"/>
        </pc:sldMkLst>
        <pc:spChg chg="mod">
          <ac:chgData name="Maeda Koichiro" userId="S::koichiro.maeda@profiles.co.jp::7cce83f0-bee7-4698-acce-84dca746bef5" providerId="AD" clId="Web-{BB2E55B1-85D6-5D53-7B1D-B9078D846481}" dt="2023-08-24T08:25:26.560" v="2" actId="20577"/>
          <ac:spMkLst>
            <pc:docMk/>
            <pc:sldMk cId="3741925646" sldId="439"/>
            <ac:spMk id="11" creationId="{00000000-0000-0000-0000-000000000000}"/>
          </ac:spMkLst>
        </pc:spChg>
      </pc:sldChg>
    </pc:docChg>
  </pc:docChgLst>
  <pc:docChgLst>
    <pc:chgData name="Ebato Sae" userId="0934a294-dc0d-4d75-bef4-0f9bd6b42337" providerId="ADAL" clId="{8F11749C-F568-420D-8B51-DCA5F4C3EA67}"/>
    <pc:docChg chg="undo custSel modSld">
      <pc:chgData name="Ebato Sae" userId="0934a294-dc0d-4d75-bef4-0f9bd6b42337" providerId="ADAL" clId="{8F11749C-F568-420D-8B51-DCA5F4C3EA67}" dt="2023-08-20T02:25:22.725" v="282" actId="20577"/>
      <pc:docMkLst>
        <pc:docMk/>
      </pc:docMkLst>
      <pc:sldChg chg="modSp mod">
        <pc:chgData name="Ebato Sae" userId="0934a294-dc0d-4d75-bef4-0f9bd6b42337" providerId="ADAL" clId="{8F11749C-F568-420D-8B51-DCA5F4C3EA67}" dt="2023-08-20T02:10:42.036" v="4" actId="1076"/>
        <pc:sldMkLst>
          <pc:docMk/>
          <pc:sldMk cId="476971888" sldId="386"/>
        </pc:sldMkLst>
        <pc:spChg chg="mod">
          <ac:chgData name="Ebato Sae" userId="0934a294-dc0d-4d75-bef4-0f9bd6b42337" providerId="ADAL" clId="{8F11749C-F568-420D-8B51-DCA5F4C3EA67}" dt="2023-08-20T02:10:42.036" v="4" actId="1076"/>
          <ac:spMkLst>
            <pc:docMk/>
            <pc:sldMk cId="476971888" sldId="386"/>
            <ac:spMk id="2" creationId="{C407808A-8A66-DBDB-0886-56DAAD62E21D}"/>
          </ac:spMkLst>
        </pc:spChg>
        <pc:spChg chg="mod">
          <ac:chgData name="Ebato Sae" userId="0934a294-dc0d-4d75-bef4-0f9bd6b42337" providerId="ADAL" clId="{8F11749C-F568-420D-8B51-DCA5F4C3EA67}" dt="2023-08-20T02:05:52.893" v="0" actId="313"/>
          <ac:spMkLst>
            <pc:docMk/>
            <pc:sldMk cId="476971888" sldId="386"/>
            <ac:spMk id="88" creationId="{00000000-0000-0000-0000-000000000000}"/>
          </ac:spMkLst>
        </pc:spChg>
      </pc:sldChg>
      <pc:sldChg chg="modSp mod">
        <pc:chgData name="Ebato Sae" userId="0934a294-dc0d-4d75-bef4-0f9bd6b42337" providerId="ADAL" clId="{8F11749C-F568-420D-8B51-DCA5F4C3EA67}" dt="2023-08-20T02:15:12.333" v="35" actId="1076"/>
        <pc:sldMkLst>
          <pc:docMk/>
          <pc:sldMk cId="3454834262" sldId="413"/>
        </pc:sldMkLst>
        <pc:spChg chg="mod">
          <ac:chgData name="Ebato Sae" userId="0934a294-dc0d-4d75-bef4-0f9bd6b42337" providerId="ADAL" clId="{8F11749C-F568-420D-8B51-DCA5F4C3EA67}" dt="2023-08-20T02:15:12.333" v="35" actId="1076"/>
          <ac:spMkLst>
            <pc:docMk/>
            <pc:sldMk cId="3454834262" sldId="413"/>
            <ac:spMk id="2" creationId="{DF1AB94A-5ED3-B45D-A245-3AD33C3B7D3D}"/>
          </ac:spMkLst>
        </pc:spChg>
      </pc:sldChg>
      <pc:sldChg chg="modSp mod">
        <pc:chgData name="Ebato Sae" userId="0934a294-dc0d-4d75-bef4-0f9bd6b42337" providerId="ADAL" clId="{8F11749C-F568-420D-8B51-DCA5F4C3EA67}" dt="2023-08-20T02:13:43.591" v="30" actId="1035"/>
        <pc:sldMkLst>
          <pc:docMk/>
          <pc:sldMk cId="785405234" sldId="416"/>
        </pc:sldMkLst>
        <pc:spChg chg="mod">
          <ac:chgData name="Ebato Sae" userId="0934a294-dc0d-4d75-bef4-0f9bd6b42337" providerId="ADAL" clId="{8F11749C-F568-420D-8B51-DCA5F4C3EA67}" dt="2023-08-20T02:12:55.126" v="24" actId="1076"/>
          <ac:spMkLst>
            <pc:docMk/>
            <pc:sldMk cId="785405234" sldId="416"/>
            <ac:spMk id="3" creationId="{8F809DBB-3FBF-6E9D-96A7-35DB7D086F52}"/>
          </ac:spMkLst>
        </pc:spChg>
        <pc:spChg chg="mod">
          <ac:chgData name="Ebato Sae" userId="0934a294-dc0d-4d75-bef4-0f9bd6b42337" providerId="ADAL" clId="{8F11749C-F568-420D-8B51-DCA5F4C3EA67}" dt="2023-08-20T02:13:43.591" v="30" actId="1035"/>
          <ac:spMkLst>
            <pc:docMk/>
            <pc:sldMk cId="785405234" sldId="416"/>
            <ac:spMk id="4" creationId="{00000000-0000-0000-0000-000000000000}"/>
          </ac:spMkLst>
        </pc:spChg>
        <pc:spChg chg="mod">
          <ac:chgData name="Ebato Sae" userId="0934a294-dc0d-4d75-bef4-0f9bd6b42337" providerId="ADAL" clId="{8F11749C-F568-420D-8B51-DCA5F4C3EA67}" dt="2023-08-20T02:13:43.591" v="30" actId="1035"/>
          <ac:spMkLst>
            <pc:docMk/>
            <pc:sldMk cId="785405234" sldId="416"/>
            <ac:spMk id="6" creationId="{00000000-0000-0000-0000-000000000000}"/>
          </ac:spMkLst>
        </pc:spChg>
        <pc:spChg chg="mod">
          <ac:chgData name="Ebato Sae" userId="0934a294-dc0d-4d75-bef4-0f9bd6b42337" providerId="ADAL" clId="{8F11749C-F568-420D-8B51-DCA5F4C3EA67}" dt="2023-08-20T02:13:43.591" v="30" actId="1035"/>
          <ac:spMkLst>
            <pc:docMk/>
            <pc:sldMk cId="785405234" sldId="416"/>
            <ac:spMk id="7" creationId="{00000000-0000-0000-0000-000000000000}"/>
          </ac:spMkLst>
        </pc:spChg>
        <pc:spChg chg="mod">
          <ac:chgData name="Ebato Sae" userId="0934a294-dc0d-4d75-bef4-0f9bd6b42337" providerId="ADAL" clId="{8F11749C-F568-420D-8B51-DCA5F4C3EA67}" dt="2023-08-20T02:13:43.591" v="30" actId="1035"/>
          <ac:spMkLst>
            <pc:docMk/>
            <pc:sldMk cId="785405234" sldId="416"/>
            <ac:spMk id="8" creationId="{00000000-0000-0000-0000-000000000000}"/>
          </ac:spMkLst>
        </pc:spChg>
        <pc:spChg chg="mod">
          <ac:chgData name="Ebato Sae" userId="0934a294-dc0d-4d75-bef4-0f9bd6b42337" providerId="ADAL" clId="{8F11749C-F568-420D-8B51-DCA5F4C3EA67}" dt="2023-08-20T02:13:12.222" v="27" actId="1036"/>
          <ac:spMkLst>
            <pc:docMk/>
            <pc:sldMk cId="785405234" sldId="416"/>
            <ac:spMk id="10" creationId="{00000000-0000-0000-0000-000000000000}"/>
          </ac:spMkLst>
        </pc:spChg>
        <pc:spChg chg="mod">
          <ac:chgData name="Ebato Sae" userId="0934a294-dc0d-4d75-bef4-0f9bd6b42337" providerId="ADAL" clId="{8F11749C-F568-420D-8B51-DCA5F4C3EA67}" dt="2023-08-20T02:13:43.591" v="30" actId="1035"/>
          <ac:spMkLst>
            <pc:docMk/>
            <pc:sldMk cId="785405234" sldId="416"/>
            <ac:spMk id="11" creationId="{00000000-0000-0000-0000-000000000000}"/>
          </ac:spMkLst>
        </pc:spChg>
        <pc:spChg chg="mod">
          <ac:chgData name="Ebato Sae" userId="0934a294-dc0d-4d75-bef4-0f9bd6b42337" providerId="ADAL" clId="{8F11749C-F568-420D-8B51-DCA5F4C3EA67}" dt="2023-08-20T02:13:43.591" v="30" actId="1035"/>
          <ac:spMkLst>
            <pc:docMk/>
            <pc:sldMk cId="785405234" sldId="416"/>
            <ac:spMk id="12" creationId="{00000000-0000-0000-0000-000000000000}"/>
          </ac:spMkLst>
        </pc:spChg>
      </pc:sldChg>
      <pc:sldChg chg="addSp delSp modSp mod">
        <pc:chgData name="Ebato Sae" userId="0934a294-dc0d-4d75-bef4-0f9bd6b42337" providerId="ADAL" clId="{8F11749C-F568-420D-8B51-DCA5F4C3EA67}" dt="2023-08-20T02:16:05.496" v="38"/>
        <pc:sldMkLst>
          <pc:docMk/>
          <pc:sldMk cId="2541413919" sldId="418"/>
        </pc:sldMkLst>
        <pc:spChg chg="del mod">
          <ac:chgData name="Ebato Sae" userId="0934a294-dc0d-4d75-bef4-0f9bd6b42337" providerId="ADAL" clId="{8F11749C-F568-420D-8B51-DCA5F4C3EA67}" dt="2023-08-20T02:16:04.389" v="37" actId="478"/>
          <ac:spMkLst>
            <pc:docMk/>
            <pc:sldMk cId="2541413919" sldId="418"/>
            <ac:spMk id="2" creationId="{B73DE25F-39A9-6869-58D7-A788C0D470ED}"/>
          </ac:spMkLst>
        </pc:spChg>
        <pc:spChg chg="add mod">
          <ac:chgData name="Ebato Sae" userId="0934a294-dc0d-4d75-bef4-0f9bd6b42337" providerId="ADAL" clId="{8F11749C-F568-420D-8B51-DCA5F4C3EA67}" dt="2023-08-20T02:16:05.496" v="38"/>
          <ac:spMkLst>
            <pc:docMk/>
            <pc:sldMk cId="2541413919" sldId="418"/>
            <ac:spMk id="4" creationId="{97C092E0-9804-1BC6-F1A5-7C2614809B79}"/>
          </ac:spMkLst>
        </pc:spChg>
      </pc:sldChg>
      <pc:sldChg chg="addSp delSp modSp mod">
        <pc:chgData name="Ebato Sae" userId="0934a294-dc0d-4d75-bef4-0f9bd6b42337" providerId="ADAL" clId="{8F11749C-F568-420D-8B51-DCA5F4C3EA67}" dt="2023-08-20T02:16:20.529" v="51" actId="1037"/>
        <pc:sldMkLst>
          <pc:docMk/>
          <pc:sldMk cId="2438099714" sldId="419"/>
        </pc:sldMkLst>
        <pc:spChg chg="del">
          <ac:chgData name="Ebato Sae" userId="0934a294-dc0d-4d75-bef4-0f9bd6b42337" providerId="ADAL" clId="{8F11749C-F568-420D-8B51-DCA5F4C3EA67}" dt="2023-08-20T02:16:14.055" v="39" actId="478"/>
          <ac:spMkLst>
            <pc:docMk/>
            <pc:sldMk cId="2438099714" sldId="419"/>
            <ac:spMk id="11" creationId="{D6C47635-619C-A57A-4D1D-0397600C6776}"/>
          </ac:spMkLst>
        </pc:spChg>
        <pc:spChg chg="add mod">
          <ac:chgData name="Ebato Sae" userId="0934a294-dc0d-4d75-bef4-0f9bd6b42337" providerId="ADAL" clId="{8F11749C-F568-420D-8B51-DCA5F4C3EA67}" dt="2023-08-20T02:16:20.529" v="51" actId="1037"/>
          <ac:spMkLst>
            <pc:docMk/>
            <pc:sldMk cId="2438099714" sldId="419"/>
            <ac:spMk id="15" creationId="{829AF042-4C70-EE73-B80B-B618468F7489}"/>
          </ac:spMkLst>
        </pc:spChg>
      </pc:sldChg>
      <pc:sldChg chg="addSp delSp modSp mod">
        <pc:chgData name="Ebato Sae" userId="0934a294-dc0d-4d75-bef4-0f9bd6b42337" providerId="ADAL" clId="{8F11749C-F568-420D-8B51-DCA5F4C3EA67}" dt="2023-08-20T02:23:35.613" v="266" actId="1036"/>
        <pc:sldMkLst>
          <pc:docMk/>
          <pc:sldMk cId="644644788" sldId="420"/>
        </pc:sldMkLst>
        <pc:spChg chg="del">
          <ac:chgData name="Ebato Sae" userId="0934a294-dc0d-4d75-bef4-0f9bd6b42337" providerId="ADAL" clId="{8F11749C-F568-420D-8B51-DCA5F4C3EA67}" dt="2023-08-20T02:23:29.160" v="259" actId="478"/>
          <ac:spMkLst>
            <pc:docMk/>
            <pc:sldMk cId="644644788" sldId="420"/>
            <ac:spMk id="2" creationId="{EDF678B2-F9FB-CA70-A2DD-D570347251EB}"/>
          </ac:spMkLst>
        </pc:spChg>
        <pc:spChg chg="add mod">
          <ac:chgData name="Ebato Sae" userId="0934a294-dc0d-4d75-bef4-0f9bd6b42337" providerId="ADAL" clId="{8F11749C-F568-420D-8B51-DCA5F4C3EA67}" dt="2023-08-20T02:23:35.613" v="266" actId="1036"/>
          <ac:spMkLst>
            <pc:docMk/>
            <pc:sldMk cId="644644788" sldId="420"/>
            <ac:spMk id="4" creationId="{AFE5ED1D-ECE6-89AD-32E2-3CEEAF4027A6}"/>
          </ac:spMkLst>
        </pc:spChg>
        <pc:grpChg chg="mod">
          <ac:chgData name="Ebato Sae" userId="0934a294-dc0d-4d75-bef4-0f9bd6b42337" providerId="ADAL" clId="{8F11749C-F568-420D-8B51-DCA5F4C3EA67}" dt="2023-08-20T02:23:22.619" v="258" actId="1036"/>
          <ac:grpSpMkLst>
            <pc:docMk/>
            <pc:sldMk cId="644644788" sldId="420"/>
            <ac:grpSpMk id="78" creationId="{00000000-0000-0000-0000-000000000000}"/>
          </ac:grpSpMkLst>
        </pc:grpChg>
      </pc:sldChg>
      <pc:sldChg chg="addSp delSp modSp mod">
        <pc:chgData name="Ebato Sae" userId="0934a294-dc0d-4d75-bef4-0f9bd6b42337" providerId="ADAL" clId="{8F11749C-F568-420D-8B51-DCA5F4C3EA67}" dt="2023-08-20T02:16:29.935" v="53"/>
        <pc:sldMkLst>
          <pc:docMk/>
          <pc:sldMk cId="1686743408" sldId="421"/>
        </pc:sldMkLst>
        <pc:spChg chg="del">
          <ac:chgData name="Ebato Sae" userId="0934a294-dc0d-4d75-bef4-0f9bd6b42337" providerId="ADAL" clId="{8F11749C-F568-420D-8B51-DCA5F4C3EA67}" dt="2023-08-20T02:16:29.046" v="52" actId="478"/>
          <ac:spMkLst>
            <pc:docMk/>
            <pc:sldMk cId="1686743408" sldId="421"/>
            <ac:spMk id="3" creationId="{CFAEBE99-884E-9B68-52C5-C03FDE1609C7}"/>
          </ac:spMkLst>
        </pc:spChg>
        <pc:spChg chg="add mod">
          <ac:chgData name="Ebato Sae" userId="0934a294-dc0d-4d75-bef4-0f9bd6b42337" providerId="ADAL" clId="{8F11749C-F568-420D-8B51-DCA5F4C3EA67}" dt="2023-08-20T02:16:29.935" v="53"/>
          <ac:spMkLst>
            <pc:docMk/>
            <pc:sldMk cId="1686743408" sldId="421"/>
            <ac:spMk id="4" creationId="{768730A2-127C-362F-A98F-7240FFBCE88D}"/>
          </ac:spMkLst>
        </pc:spChg>
      </pc:sldChg>
      <pc:sldChg chg="modSp mod">
        <pc:chgData name="Ebato Sae" userId="0934a294-dc0d-4d75-bef4-0f9bd6b42337" providerId="ADAL" clId="{8F11749C-F568-420D-8B51-DCA5F4C3EA67}" dt="2023-08-20T02:17:08.522" v="84" actId="1038"/>
        <pc:sldMkLst>
          <pc:docMk/>
          <pc:sldMk cId="3741925646" sldId="439"/>
        </pc:sldMkLst>
        <pc:spChg chg="mod">
          <ac:chgData name="Ebato Sae" userId="0934a294-dc0d-4d75-bef4-0f9bd6b42337" providerId="ADAL" clId="{8F11749C-F568-420D-8B51-DCA5F4C3EA67}" dt="2023-08-20T02:17:08.522" v="84" actId="1038"/>
          <ac:spMkLst>
            <pc:docMk/>
            <pc:sldMk cId="3741925646" sldId="439"/>
            <ac:spMk id="4" creationId="{4548492C-806F-42DA-4A32-B56101296EFF}"/>
          </ac:spMkLst>
        </pc:spChg>
        <pc:spChg chg="mod">
          <ac:chgData name="Ebato Sae" userId="0934a294-dc0d-4d75-bef4-0f9bd6b42337" providerId="ADAL" clId="{8F11749C-F568-420D-8B51-DCA5F4C3EA67}" dt="2023-08-20T02:05:57.227" v="1" actId="313"/>
          <ac:spMkLst>
            <pc:docMk/>
            <pc:sldMk cId="3741925646" sldId="439"/>
            <ac:spMk id="11" creationId="{00000000-0000-0000-0000-000000000000}"/>
          </ac:spMkLst>
        </pc:spChg>
      </pc:sldChg>
      <pc:sldChg chg="addSp delSp modSp mod">
        <pc:chgData name="Ebato Sae" userId="0934a294-dc0d-4d75-bef4-0f9bd6b42337" providerId="ADAL" clId="{8F11749C-F568-420D-8B51-DCA5F4C3EA67}" dt="2023-08-20T02:19:45.539" v="199"/>
        <pc:sldMkLst>
          <pc:docMk/>
          <pc:sldMk cId="4160661870" sldId="442"/>
        </pc:sldMkLst>
        <pc:spChg chg="del">
          <ac:chgData name="Ebato Sae" userId="0934a294-dc0d-4d75-bef4-0f9bd6b42337" providerId="ADAL" clId="{8F11749C-F568-420D-8B51-DCA5F4C3EA67}" dt="2023-08-20T02:19:44.979" v="198" actId="478"/>
          <ac:spMkLst>
            <pc:docMk/>
            <pc:sldMk cId="4160661870" sldId="442"/>
            <ac:spMk id="2" creationId="{FADB0D5C-D6D3-7E1D-281E-1A9028648EE1}"/>
          </ac:spMkLst>
        </pc:spChg>
        <pc:spChg chg="add mod">
          <ac:chgData name="Ebato Sae" userId="0934a294-dc0d-4d75-bef4-0f9bd6b42337" providerId="ADAL" clId="{8F11749C-F568-420D-8B51-DCA5F4C3EA67}" dt="2023-08-20T02:19:45.539" v="199"/>
          <ac:spMkLst>
            <pc:docMk/>
            <pc:sldMk cId="4160661870" sldId="442"/>
            <ac:spMk id="4" creationId="{C91D1A40-3C53-8273-1EBA-91B7C042D74E}"/>
          </ac:spMkLst>
        </pc:spChg>
      </pc:sldChg>
      <pc:sldChg chg="addSp delSp modSp mod">
        <pc:chgData name="Ebato Sae" userId="0934a294-dc0d-4d75-bef4-0f9bd6b42337" providerId="ADAL" clId="{8F11749C-F568-420D-8B51-DCA5F4C3EA67}" dt="2023-08-20T02:17:58.053" v="95"/>
        <pc:sldMkLst>
          <pc:docMk/>
          <pc:sldMk cId="3515811045" sldId="443"/>
        </pc:sldMkLst>
        <pc:spChg chg="del">
          <ac:chgData name="Ebato Sae" userId="0934a294-dc0d-4d75-bef4-0f9bd6b42337" providerId="ADAL" clId="{8F11749C-F568-420D-8B51-DCA5F4C3EA67}" dt="2023-08-20T02:17:57.102" v="94" actId="478"/>
          <ac:spMkLst>
            <pc:docMk/>
            <pc:sldMk cId="3515811045" sldId="443"/>
            <ac:spMk id="2" creationId="{3DEA692F-925E-7EDA-CFB0-55AA0F2AA3B1}"/>
          </ac:spMkLst>
        </pc:spChg>
        <pc:spChg chg="add mod">
          <ac:chgData name="Ebato Sae" userId="0934a294-dc0d-4d75-bef4-0f9bd6b42337" providerId="ADAL" clId="{8F11749C-F568-420D-8B51-DCA5F4C3EA67}" dt="2023-08-20T02:17:58.053" v="95"/>
          <ac:spMkLst>
            <pc:docMk/>
            <pc:sldMk cId="3515811045" sldId="443"/>
            <ac:spMk id="4" creationId="{7BB2F203-35F0-CEF0-E455-FC818223F2D4}"/>
          </ac:spMkLst>
        </pc:spChg>
      </pc:sldChg>
      <pc:sldChg chg="addSp delSp modSp mod">
        <pc:chgData name="Ebato Sae" userId="0934a294-dc0d-4d75-bef4-0f9bd6b42337" providerId="ADAL" clId="{8F11749C-F568-420D-8B51-DCA5F4C3EA67}" dt="2023-08-20T02:25:22.725" v="282" actId="20577"/>
        <pc:sldMkLst>
          <pc:docMk/>
          <pc:sldMk cId="1644350283" sldId="447"/>
        </pc:sldMkLst>
        <pc:spChg chg="del">
          <ac:chgData name="Ebato Sae" userId="0934a294-dc0d-4d75-bef4-0f9bd6b42337" providerId="ADAL" clId="{8F11749C-F568-420D-8B51-DCA5F4C3EA67}" dt="2023-08-20T02:17:39.342" v="90" actId="478"/>
          <ac:spMkLst>
            <pc:docMk/>
            <pc:sldMk cId="1644350283" sldId="447"/>
            <ac:spMk id="3" creationId="{E3E6DD8E-4BFB-E853-013A-57A67E912B36}"/>
          </ac:spMkLst>
        </pc:spChg>
        <pc:spChg chg="add mod">
          <ac:chgData name="Ebato Sae" userId="0934a294-dc0d-4d75-bef4-0f9bd6b42337" providerId="ADAL" clId="{8F11749C-F568-420D-8B51-DCA5F4C3EA67}" dt="2023-08-20T02:17:48.879" v="93"/>
          <ac:spMkLst>
            <pc:docMk/>
            <pc:sldMk cId="1644350283" sldId="447"/>
            <ac:spMk id="4" creationId="{0E1E8340-B143-7FA4-668F-963942C59F80}"/>
          </ac:spMkLst>
        </pc:spChg>
        <pc:spChg chg="mod">
          <ac:chgData name="Ebato Sae" userId="0934a294-dc0d-4d75-bef4-0f9bd6b42337" providerId="ADAL" clId="{8F11749C-F568-420D-8B51-DCA5F4C3EA67}" dt="2023-08-20T02:17:43.699" v="92" actId="1035"/>
          <ac:spMkLst>
            <pc:docMk/>
            <pc:sldMk cId="1644350283" sldId="447"/>
            <ac:spMk id="38" creationId="{00000000-0000-0000-0000-000000000000}"/>
          </ac:spMkLst>
        </pc:spChg>
        <pc:spChg chg="mod">
          <ac:chgData name="Ebato Sae" userId="0934a294-dc0d-4d75-bef4-0f9bd6b42337" providerId="ADAL" clId="{8F11749C-F568-420D-8B51-DCA5F4C3EA67}" dt="2023-08-20T02:25:22.725" v="282" actId="20577"/>
          <ac:spMkLst>
            <pc:docMk/>
            <pc:sldMk cId="1644350283" sldId="447"/>
            <ac:spMk id="40" creationId="{00000000-0000-0000-0000-000000000000}"/>
          </ac:spMkLst>
        </pc:spChg>
      </pc:sldChg>
      <pc:sldChg chg="addSp delSp modSp mod">
        <pc:chgData name="Ebato Sae" userId="0934a294-dc0d-4d75-bef4-0f9bd6b42337" providerId="ADAL" clId="{8F11749C-F568-420D-8B51-DCA5F4C3EA67}" dt="2023-08-20T02:25:09.439" v="279" actId="121"/>
        <pc:sldMkLst>
          <pc:docMk/>
          <pc:sldMk cId="258494184" sldId="449"/>
        </pc:sldMkLst>
        <pc:spChg chg="del">
          <ac:chgData name="Ebato Sae" userId="0934a294-dc0d-4d75-bef4-0f9bd6b42337" providerId="ADAL" clId="{8F11749C-F568-420D-8B51-DCA5F4C3EA67}" dt="2023-08-20T02:18:05.311" v="96" actId="478"/>
          <ac:spMkLst>
            <pc:docMk/>
            <pc:sldMk cId="258494184" sldId="449"/>
            <ac:spMk id="6" creationId="{D098E5A8-2D12-7FB5-FD13-C50B5706905B}"/>
          </ac:spMkLst>
        </pc:spChg>
        <pc:spChg chg="mod">
          <ac:chgData name="Ebato Sae" userId="0934a294-dc0d-4d75-bef4-0f9bd6b42337" providerId="ADAL" clId="{8F11749C-F568-420D-8B51-DCA5F4C3EA67}" dt="2023-08-20T02:25:09.439" v="279" actId="121"/>
          <ac:spMkLst>
            <pc:docMk/>
            <pc:sldMk cId="258494184" sldId="449"/>
            <ac:spMk id="8" creationId="{1B239E1D-A0F6-FE3C-EB8A-676D563A6084}"/>
          </ac:spMkLst>
        </pc:spChg>
        <pc:spChg chg="add mod">
          <ac:chgData name="Ebato Sae" userId="0934a294-dc0d-4d75-bef4-0f9bd6b42337" providerId="ADAL" clId="{8F11749C-F568-420D-8B51-DCA5F4C3EA67}" dt="2023-08-20T02:18:16.768" v="112" actId="1037"/>
          <ac:spMkLst>
            <pc:docMk/>
            <pc:sldMk cId="258494184" sldId="449"/>
            <ac:spMk id="13" creationId="{54D94BA7-F43F-4EC5-3614-1CE36E39A112}"/>
          </ac:spMkLst>
        </pc:spChg>
      </pc:sldChg>
      <pc:sldChg chg="addSp delSp modSp mod">
        <pc:chgData name="Ebato Sae" userId="0934a294-dc0d-4d75-bef4-0f9bd6b42337" providerId="ADAL" clId="{8F11749C-F568-420D-8B51-DCA5F4C3EA67}" dt="2023-08-20T02:18:29.908" v="115" actId="207"/>
        <pc:sldMkLst>
          <pc:docMk/>
          <pc:sldMk cId="755781388" sldId="450"/>
        </pc:sldMkLst>
        <pc:spChg chg="del">
          <ac:chgData name="Ebato Sae" userId="0934a294-dc0d-4d75-bef4-0f9bd6b42337" providerId="ADAL" clId="{8F11749C-F568-420D-8B51-DCA5F4C3EA67}" dt="2023-08-20T02:18:26.348" v="113" actId="478"/>
          <ac:spMkLst>
            <pc:docMk/>
            <pc:sldMk cId="755781388" sldId="450"/>
            <ac:spMk id="4" creationId="{29C492B4-ACE4-E1EE-45BD-532860CF005D}"/>
          </ac:spMkLst>
        </pc:spChg>
        <pc:spChg chg="add mod">
          <ac:chgData name="Ebato Sae" userId="0934a294-dc0d-4d75-bef4-0f9bd6b42337" providerId="ADAL" clId="{8F11749C-F568-420D-8B51-DCA5F4C3EA67}" dt="2023-08-20T02:18:29.908" v="115" actId="207"/>
          <ac:spMkLst>
            <pc:docMk/>
            <pc:sldMk cId="755781388" sldId="450"/>
            <ac:spMk id="5" creationId="{20D3E4D5-94FD-E877-08F3-4078DA8FC670}"/>
          </ac:spMkLst>
        </pc:spChg>
      </pc:sldChg>
      <pc:sldChg chg="modSp mod">
        <pc:chgData name="Ebato Sae" userId="0934a294-dc0d-4d75-bef4-0f9bd6b42337" providerId="ADAL" clId="{8F11749C-F568-420D-8B51-DCA5F4C3EA67}" dt="2023-08-20T02:18:49.859" v="155" actId="1038"/>
        <pc:sldMkLst>
          <pc:docMk/>
          <pc:sldMk cId="902814920" sldId="451"/>
        </pc:sldMkLst>
        <pc:spChg chg="mod">
          <ac:chgData name="Ebato Sae" userId="0934a294-dc0d-4d75-bef4-0f9bd6b42337" providerId="ADAL" clId="{8F11749C-F568-420D-8B51-DCA5F4C3EA67}" dt="2023-08-20T02:18:41.869" v="124" actId="1035"/>
          <ac:spMkLst>
            <pc:docMk/>
            <pc:sldMk cId="902814920" sldId="451"/>
            <ac:spMk id="2" creationId="{00000000-0000-0000-0000-000000000000}"/>
          </ac:spMkLst>
        </pc:spChg>
        <pc:spChg chg="mod">
          <ac:chgData name="Ebato Sae" userId="0934a294-dc0d-4d75-bef4-0f9bd6b42337" providerId="ADAL" clId="{8F11749C-F568-420D-8B51-DCA5F4C3EA67}" dt="2023-08-20T02:18:49.859" v="155" actId="1038"/>
          <ac:spMkLst>
            <pc:docMk/>
            <pc:sldMk cId="902814920" sldId="451"/>
            <ac:spMk id="4" creationId="{51153237-A7EF-FEC1-2B1D-628B8FB4BA6C}"/>
          </ac:spMkLst>
        </pc:spChg>
      </pc:sldChg>
      <pc:sldChg chg="modSp mod">
        <pc:chgData name="Ebato Sae" userId="0934a294-dc0d-4d75-bef4-0f9bd6b42337" providerId="ADAL" clId="{8F11749C-F568-420D-8B51-DCA5F4C3EA67}" dt="2023-08-20T02:19:00.023" v="182" actId="1038"/>
        <pc:sldMkLst>
          <pc:docMk/>
          <pc:sldMk cId="2707901140" sldId="452"/>
        </pc:sldMkLst>
        <pc:spChg chg="mod">
          <ac:chgData name="Ebato Sae" userId="0934a294-dc0d-4d75-bef4-0f9bd6b42337" providerId="ADAL" clId="{8F11749C-F568-420D-8B51-DCA5F4C3EA67}" dt="2023-08-20T02:19:00.023" v="182" actId="1038"/>
          <ac:spMkLst>
            <pc:docMk/>
            <pc:sldMk cId="2707901140" sldId="452"/>
            <ac:spMk id="3" creationId="{43B60894-2EDD-3022-9FD8-CC198BBC7F8F}"/>
          </ac:spMkLst>
        </pc:spChg>
      </pc:sldChg>
      <pc:sldChg chg="addSp delSp modSp mod">
        <pc:chgData name="Ebato Sae" userId="0934a294-dc0d-4d75-bef4-0f9bd6b42337" providerId="ADAL" clId="{8F11749C-F568-420D-8B51-DCA5F4C3EA67}" dt="2023-08-20T02:19:38.338" v="197" actId="1036"/>
        <pc:sldMkLst>
          <pc:docMk/>
          <pc:sldMk cId="2993023448" sldId="453"/>
        </pc:sldMkLst>
        <pc:spChg chg="del">
          <ac:chgData name="Ebato Sae" userId="0934a294-dc0d-4d75-bef4-0f9bd6b42337" providerId="ADAL" clId="{8F11749C-F568-420D-8B51-DCA5F4C3EA67}" dt="2023-08-20T02:19:33.548" v="192" actId="478"/>
          <ac:spMkLst>
            <pc:docMk/>
            <pc:sldMk cId="2993023448" sldId="453"/>
            <ac:spMk id="3" creationId="{E2710BD8-5EC8-B5B9-6CE4-08307D6B0A3E}"/>
          </ac:spMkLst>
        </pc:spChg>
        <pc:spChg chg="add mod">
          <ac:chgData name="Ebato Sae" userId="0934a294-dc0d-4d75-bef4-0f9bd6b42337" providerId="ADAL" clId="{8F11749C-F568-420D-8B51-DCA5F4C3EA67}" dt="2023-08-20T02:19:38.338" v="197" actId="1036"/>
          <ac:spMkLst>
            <pc:docMk/>
            <pc:sldMk cId="2993023448" sldId="453"/>
            <ac:spMk id="4" creationId="{D6C41D8F-45C8-66B6-45DC-62BD3D174117}"/>
          </ac:spMkLst>
        </pc:spChg>
        <pc:picChg chg="mod">
          <ac:chgData name="Ebato Sae" userId="0934a294-dc0d-4d75-bef4-0f9bd6b42337" providerId="ADAL" clId="{8F11749C-F568-420D-8B51-DCA5F4C3EA67}" dt="2023-08-20T02:19:15.288" v="191" actId="1035"/>
          <ac:picMkLst>
            <pc:docMk/>
            <pc:sldMk cId="2993023448" sldId="453"/>
            <ac:picMk id="30" creationId="{00000000-0000-0000-0000-000000000000}"/>
          </ac:picMkLst>
        </pc:picChg>
      </pc:sldChg>
      <pc:sldChg chg="addSp delSp modSp mod">
        <pc:chgData name="Ebato Sae" userId="0934a294-dc0d-4d75-bef4-0f9bd6b42337" providerId="ADAL" clId="{8F11749C-F568-420D-8B51-DCA5F4C3EA67}" dt="2023-08-20T02:17:24.055" v="89" actId="1036"/>
        <pc:sldMkLst>
          <pc:docMk/>
          <pc:sldMk cId="2865146238" sldId="454"/>
        </pc:sldMkLst>
        <pc:spChg chg="del">
          <ac:chgData name="Ebato Sae" userId="0934a294-dc0d-4d75-bef4-0f9bd6b42337" providerId="ADAL" clId="{8F11749C-F568-420D-8B51-DCA5F4C3EA67}" dt="2023-08-20T02:17:18.949" v="85" actId="478"/>
          <ac:spMkLst>
            <pc:docMk/>
            <pc:sldMk cId="2865146238" sldId="454"/>
            <ac:spMk id="7" creationId="{BC4F14B1-9605-8A66-561E-B52FF5BFF1AD}"/>
          </ac:spMkLst>
        </pc:spChg>
        <pc:spChg chg="add mod">
          <ac:chgData name="Ebato Sae" userId="0934a294-dc0d-4d75-bef4-0f9bd6b42337" providerId="ADAL" clId="{8F11749C-F568-420D-8B51-DCA5F4C3EA67}" dt="2023-08-20T02:17:24.055" v="89" actId="1036"/>
          <ac:spMkLst>
            <pc:docMk/>
            <pc:sldMk cId="2865146238" sldId="454"/>
            <ac:spMk id="8" creationId="{E22B9F0A-0990-2709-5428-3647CBFBC961}"/>
          </ac:spMkLst>
        </pc:spChg>
      </pc:sldChg>
      <pc:sldChg chg="addSp delSp modSp mod">
        <pc:chgData name="Ebato Sae" userId="0934a294-dc0d-4d75-bef4-0f9bd6b42337" providerId="ADAL" clId="{8F11749C-F568-420D-8B51-DCA5F4C3EA67}" dt="2023-08-20T02:24:47.367" v="276" actId="20577"/>
        <pc:sldMkLst>
          <pc:docMk/>
          <pc:sldMk cId="132464984" sldId="455"/>
        </pc:sldMkLst>
        <pc:spChg chg="del">
          <ac:chgData name="Ebato Sae" userId="0934a294-dc0d-4d75-bef4-0f9bd6b42337" providerId="ADAL" clId="{8F11749C-F568-420D-8B51-DCA5F4C3EA67}" dt="2023-08-20T02:20:51.473" v="200" actId="478"/>
          <ac:spMkLst>
            <pc:docMk/>
            <pc:sldMk cId="132464984" sldId="455"/>
            <ac:spMk id="2" creationId="{A885D9BC-D00C-37E1-C823-538DE72EB2C9}"/>
          </ac:spMkLst>
        </pc:spChg>
        <pc:spChg chg="add mod">
          <ac:chgData name="Ebato Sae" userId="0934a294-dc0d-4d75-bef4-0f9bd6b42337" providerId="ADAL" clId="{8F11749C-F568-420D-8B51-DCA5F4C3EA67}" dt="2023-08-20T02:20:55.985" v="205" actId="1035"/>
          <ac:spMkLst>
            <pc:docMk/>
            <pc:sldMk cId="132464984" sldId="455"/>
            <ac:spMk id="3" creationId="{98E22AEB-102B-BAD2-963C-AECE9D4C243C}"/>
          </ac:spMkLst>
        </pc:spChg>
        <pc:spChg chg="mod">
          <ac:chgData name="Ebato Sae" userId="0934a294-dc0d-4d75-bef4-0f9bd6b42337" providerId="ADAL" clId="{8F11749C-F568-420D-8B51-DCA5F4C3EA67}" dt="2023-08-20T02:24:47.367" v="276" actId="20577"/>
          <ac:spMkLst>
            <pc:docMk/>
            <pc:sldMk cId="132464984" sldId="455"/>
            <ac:spMk id="95" creationId="{00000000-0000-0000-0000-000000000000}"/>
          </ac:spMkLst>
        </pc:spChg>
      </pc:sldChg>
      <pc:sldChg chg="addSp delSp modSp mod">
        <pc:chgData name="Ebato Sae" userId="0934a294-dc0d-4d75-bef4-0f9bd6b42337" providerId="ADAL" clId="{8F11749C-F568-420D-8B51-DCA5F4C3EA67}" dt="2023-08-20T02:23:09.105" v="248"/>
        <pc:sldMkLst>
          <pc:docMk/>
          <pc:sldMk cId="1228434058" sldId="456"/>
        </pc:sldMkLst>
        <pc:spChg chg="del">
          <ac:chgData name="Ebato Sae" userId="0934a294-dc0d-4d75-bef4-0f9bd6b42337" providerId="ADAL" clId="{8F11749C-F568-420D-8B51-DCA5F4C3EA67}" dt="2023-08-20T02:23:08.228" v="247" actId="478"/>
          <ac:spMkLst>
            <pc:docMk/>
            <pc:sldMk cId="1228434058" sldId="456"/>
            <ac:spMk id="2" creationId="{DFE89832-C57B-28B8-C5DA-9749810713FB}"/>
          </ac:spMkLst>
        </pc:spChg>
        <pc:spChg chg="add mod">
          <ac:chgData name="Ebato Sae" userId="0934a294-dc0d-4d75-bef4-0f9bd6b42337" providerId="ADAL" clId="{8F11749C-F568-420D-8B51-DCA5F4C3EA67}" dt="2023-08-20T02:23:09.105" v="248"/>
          <ac:spMkLst>
            <pc:docMk/>
            <pc:sldMk cId="1228434058" sldId="456"/>
            <ac:spMk id="4" creationId="{01D0F83F-175F-B93E-57FE-EA4283253C9A}"/>
          </ac:spMkLst>
        </pc:spChg>
      </pc:sldChg>
      <pc:sldChg chg="addSp delSp modSp mod">
        <pc:chgData name="Ebato Sae" userId="0934a294-dc0d-4d75-bef4-0f9bd6b42337" providerId="ADAL" clId="{8F11749C-F568-420D-8B51-DCA5F4C3EA67}" dt="2023-08-20T02:24:35.650" v="274" actId="20577"/>
        <pc:sldMkLst>
          <pc:docMk/>
          <pc:sldMk cId="3228031475" sldId="459"/>
        </pc:sldMkLst>
        <pc:spChg chg="del">
          <ac:chgData name="Ebato Sae" userId="0934a294-dc0d-4d75-bef4-0f9bd6b42337" providerId="ADAL" clId="{8F11749C-F568-420D-8B51-DCA5F4C3EA67}" dt="2023-08-20T02:21:42.348" v="216" actId="478"/>
          <ac:spMkLst>
            <pc:docMk/>
            <pc:sldMk cId="3228031475" sldId="459"/>
            <ac:spMk id="3" creationId="{D704BC9F-FC4E-8AEA-8C92-939A244DFD90}"/>
          </ac:spMkLst>
        </pc:spChg>
        <pc:spChg chg="add mod">
          <ac:chgData name="Ebato Sae" userId="0934a294-dc0d-4d75-bef4-0f9bd6b42337" providerId="ADAL" clId="{8F11749C-F568-420D-8B51-DCA5F4C3EA67}" dt="2023-08-20T02:21:46.884" v="221" actId="1035"/>
          <ac:spMkLst>
            <pc:docMk/>
            <pc:sldMk cId="3228031475" sldId="459"/>
            <ac:spMk id="4" creationId="{F70F0D99-7739-6DCE-38C5-32E83F7F9E93}"/>
          </ac:spMkLst>
        </pc:spChg>
        <pc:spChg chg="mod">
          <ac:chgData name="Ebato Sae" userId="0934a294-dc0d-4d75-bef4-0f9bd6b42337" providerId="ADAL" clId="{8F11749C-F568-420D-8B51-DCA5F4C3EA67}" dt="2023-08-20T02:24:35.650" v="274" actId="20577"/>
          <ac:spMkLst>
            <pc:docMk/>
            <pc:sldMk cId="3228031475" sldId="459"/>
            <ac:spMk id="39" creationId="{00000000-0000-0000-0000-000000000000}"/>
          </ac:spMkLst>
        </pc:spChg>
      </pc:sldChg>
      <pc:sldChg chg="addSp delSp modSp mod">
        <pc:chgData name="Ebato Sae" userId="0934a294-dc0d-4d75-bef4-0f9bd6b42337" providerId="ADAL" clId="{8F11749C-F568-420D-8B51-DCA5F4C3EA67}" dt="2023-08-20T02:22:47.921" v="241" actId="207"/>
        <pc:sldMkLst>
          <pc:docMk/>
          <pc:sldMk cId="3390871139" sldId="465"/>
        </pc:sldMkLst>
        <pc:spChg chg="del">
          <ac:chgData name="Ebato Sae" userId="0934a294-dc0d-4d75-bef4-0f9bd6b42337" providerId="ADAL" clId="{8F11749C-F568-420D-8B51-DCA5F4C3EA67}" dt="2023-08-20T02:22:33.054" v="238" actId="478"/>
          <ac:spMkLst>
            <pc:docMk/>
            <pc:sldMk cId="3390871139" sldId="465"/>
            <ac:spMk id="5" creationId="{FEAB01E7-1070-2E8C-434A-EA31845A640E}"/>
          </ac:spMkLst>
        </pc:spChg>
        <pc:spChg chg="mod">
          <ac:chgData name="Ebato Sae" userId="0934a294-dc0d-4d75-bef4-0f9bd6b42337" providerId="ADAL" clId="{8F11749C-F568-420D-8B51-DCA5F4C3EA67}" dt="2023-08-20T02:22:47.921" v="241" actId="207"/>
          <ac:spMkLst>
            <pc:docMk/>
            <pc:sldMk cId="3390871139" sldId="465"/>
            <ac:spMk id="6" creationId="{D36436F6-CDE0-052A-9154-CF81D9452AFE}"/>
          </ac:spMkLst>
        </pc:spChg>
        <pc:spChg chg="add mod">
          <ac:chgData name="Ebato Sae" userId="0934a294-dc0d-4d75-bef4-0f9bd6b42337" providerId="ADAL" clId="{8F11749C-F568-420D-8B51-DCA5F4C3EA67}" dt="2023-08-20T02:22:36.586" v="240" actId="207"/>
          <ac:spMkLst>
            <pc:docMk/>
            <pc:sldMk cId="3390871139" sldId="465"/>
            <ac:spMk id="7" creationId="{730FD3CA-3168-BC53-0C79-9D68BD9FDBD5}"/>
          </ac:spMkLst>
        </pc:spChg>
      </pc:sldChg>
      <pc:sldChg chg="addSp delSp modSp mod">
        <pc:chgData name="Ebato Sae" userId="0934a294-dc0d-4d75-bef4-0f9bd6b42337" providerId="ADAL" clId="{8F11749C-F568-420D-8B51-DCA5F4C3EA67}" dt="2023-08-20T02:21:31.006" v="215"/>
        <pc:sldMkLst>
          <pc:docMk/>
          <pc:sldMk cId="3042792853" sldId="466"/>
        </pc:sldMkLst>
        <pc:spChg chg="del">
          <ac:chgData name="Ebato Sae" userId="0934a294-dc0d-4d75-bef4-0f9bd6b42337" providerId="ADAL" clId="{8F11749C-F568-420D-8B51-DCA5F4C3EA67}" dt="2023-08-20T02:21:30.193" v="214" actId="478"/>
          <ac:spMkLst>
            <pc:docMk/>
            <pc:sldMk cId="3042792853" sldId="466"/>
            <ac:spMk id="2" creationId="{F4C793D3-ECD9-93BE-9CC9-C1D7E755CFBD}"/>
          </ac:spMkLst>
        </pc:spChg>
        <pc:spChg chg="add mod">
          <ac:chgData name="Ebato Sae" userId="0934a294-dc0d-4d75-bef4-0f9bd6b42337" providerId="ADAL" clId="{8F11749C-F568-420D-8B51-DCA5F4C3EA67}" dt="2023-08-20T02:21:31.006" v="215"/>
          <ac:spMkLst>
            <pc:docMk/>
            <pc:sldMk cId="3042792853" sldId="466"/>
            <ac:spMk id="4" creationId="{59C29D06-A63F-5B4E-703F-D15C94EA905B}"/>
          </ac:spMkLst>
        </pc:spChg>
      </pc:sldChg>
      <pc:sldChg chg="addSp delSp modSp mod">
        <pc:chgData name="Ebato Sae" userId="0934a294-dc0d-4d75-bef4-0f9bd6b42337" providerId="ADAL" clId="{8F11749C-F568-420D-8B51-DCA5F4C3EA67}" dt="2023-08-20T02:22:59.840" v="246" actId="1036"/>
        <pc:sldMkLst>
          <pc:docMk/>
          <pc:sldMk cId="594127526" sldId="484"/>
        </pc:sldMkLst>
        <pc:spChg chg="del">
          <ac:chgData name="Ebato Sae" userId="0934a294-dc0d-4d75-bef4-0f9bd6b42337" providerId="ADAL" clId="{8F11749C-F568-420D-8B51-DCA5F4C3EA67}" dt="2023-08-20T02:22:56.442" v="242" actId="478"/>
          <ac:spMkLst>
            <pc:docMk/>
            <pc:sldMk cId="594127526" sldId="484"/>
            <ac:spMk id="3" creationId="{DEB33297-DEDF-EABF-CF85-935F36A3021D}"/>
          </ac:spMkLst>
        </pc:spChg>
        <pc:spChg chg="add mod">
          <ac:chgData name="Ebato Sae" userId="0934a294-dc0d-4d75-bef4-0f9bd6b42337" providerId="ADAL" clId="{8F11749C-F568-420D-8B51-DCA5F4C3EA67}" dt="2023-08-20T02:22:59.840" v="246" actId="1036"/>
          <ac:spMkLst>
            <pc:docMk/>
            <pc:sldMk cId="594127526" sldId="484"/>
            <ac:spMk id="5" creationId="{7E2D9670-5D22-5CF0-41C2-CB602774A296}"/>
          </ac:spMkLst>
        </pc:spChg>
      </pc:sldChg>
      <pc:sldChg chg="addSp delSp modSp mod">
        <pc:chgData name="Ebato Sae" userId="0934a294-dc0d-4d75-bef4-0f9bd6b42337" providerId="ADAL" clId="{8F11749C-F568-420D-8B51-DCA5F4C3EA67}" dt="2023-08-20T02:24:23.425" v="272" actId="20577"/>
        <pc:sldMkLst>
          <pc:docMk/>
          <pc:sldMk cId="1491858003" sldId="491"/>
        </pc:sldMkLst>
        <pc:spChg chg="del">
          <ac:chgData name="Ebato Sae" userId="0934a294-dc0d-4d75-bef4-0f9bd6b42337" providerId="ADAL" clId="{8F11749C-F568-420D-8B51-DCA5F4C3EA67}" dt="2023-08-20T02:21:54.845" v="222" actId="478"/>
          <ac:spMkLst>
            <pc:docMk/>
            <pc:sldMk cId="1491858003" sldId="491"/>
            <ac:spMk id="2" creationId="{87F43758-C7C7-2889-2BD5-E8BA9082804C}"/>
          </ac:spMkLst>
        </pc:spChg>
        <pc:spChg chg="add mod">
          <ac:chgData name="Ebato Sae" userId="0934a294-dc0d-4d75-bef4-0f9bd6b42337" providerId="ADAL" clId="{8F11749C-F568-420D-8B51-DCA5F4C3EA67}" dt="2023-08-20T02:21:58.206" v="224" actId="207"/>
          <ac:spMkLst>
            <pc:docMk/>
            <pc:sldMk cId="1491858003" sldId="491"/>
            <ac:spMk id="3" creationId="{30596417-3EAB-9675-45AF-677E01B64744}"/>
          </ac:spMkLst>
        </pc:spChg>
        <pc:spChg chg="mod">
          <ac:chgData name="Ebato Sae" userId="0934a294-dc0d-4d75-bef4-0f9bd6b42337" providerId="ADAL" clId="{8F11749C-F568-420D-8B51-DCA5F4C3EA67}" dt="2023-08-20T02:24:23.425" v="272" actId="20577"/>
          <ac:spMkLst>
            <pc:docMk/>
            <pc:sldMk cId="1491858003" sldId="491"/>
            <ac:spMk id="17" creationId="{00000000-0000-0000-0000-000000000000}"/>
          </ac:spMkLst>
        </pc:spChg>
      </pc:sldChg>
      <pc:sldChg chg="addSp delSp modSp mod">
        <pc:chgData name="Ebato Sae" userId="0934a294-dc0d-4d75-bef4-0f9bd6b42337" providerId="ADAL" clId="{8F11749C-F568-420D-8B51-DCA5F4C3EA67}" dt="2023-08-20T02:24:10.428" v="270" actId="20577"/>
        <pc:sldMkLst>
          <pc:docMk/>
          <pc:sldMk cId="1602810656" sldId="492"/>
        </pc:sldMkLst>
        <pc:spChg chg="del">
          <ac:chgData name="Ebato Sae" userId="0934a294-dc0d-4d75-bef4-0f9bd6b42337" providerId="ADAL" clId="{8F11749C-F568-420D-8B51-DCA5F4C3EA67}" dt="2023-08-20T02:22:05.771" v="225" actId="478"/>
          <ac:spMkLst>
            <pc:docMk/>
            <pc:sldMk cId="1602810656" sldId="492"/>
            <ac:spMk id="2" creationId="{230D4910-827C-3698-2E34-61F9B4690BFF}"/>
          </ac:spMkLst>
        </pc:spChg>
        <pc:spChg chg="add mod">
          <ac:chgData name="Ebato Sae" userId="0934a294-dc0d-4d75-bef4-0f9bd6b42337" providerId="ADAL" clId="{8F11749C-F568-420D-8B51-DCA5F4C3EA67}" dt="2023-08-20T02:22:24.258" v="237" actId="1036"/>
          <ac:spMkLst>
            <pc:docMk/>
            <pc:sldMk cId="1602810656" sldId="492"/>
            <ac:spMk id="3" creationId="{320180B2-2AEE-0F91-02EE-0C11E0C5F888}"/>
          </ac:spMkLst>
        </pc:spChg>
        <pc:spChg chg="mod">
          <ac:chgData name="Ebato Sae" userId="0934a294-dc0d-4d75-bef4-0f9bd6b42337" providerId="ADAL" clId="{8F11749C-F568-420D-8B51-DCA5F4C3EA67}" dt="2023-08-20T02:24:10.428" v="270" actId="20577"/>
          <ac:spMkLst>
            <pc:docMk/>
            <pc:sldMk cId="1602810656" sldId="492"/>
            <ac:spMk id="13" creationId="{00000000-0000-0000-0000-000000000000}"/>
          </ac:spMkLst>
        </pc:spChg>
      </pc:sldChg>
      <pc:sldChg chg="addSp delSp modSp mod">
        <pc:chgData name="Ebato Sae" userId="0934a294-dc0d-4d75-bef4-0f9bd6b42337" providerId="ADAL" clId="{8F11749C-F568-420D-8B51-DCA5F4C3EA67}" dt="2023-08-20T02:21:23.822" v="213" actId="1036"/>
        <pc:sldMkLst>
          <pc:docMk/>
          <pc:sldMk cId="2763463438" sldId="493"/>
        </pc:sldMkLst>
        <pc:spChg chg="del">
          <ac:chgData name="Ebato Sae" userId="0934a294-dc0d-4d75-bef4-0f9bd6b42337" providerId="ADAL" clId="{8F11749C-F568-420D-8B51-DCA5F4C3EA67}" dt="2023-08-20T02:21:21.106" v="210" actId="478"/>
          <ac:spMkLst>
            <pc:docMk/>
            <pc:sldMk cId="2763463438" sldId="493"/>
            <ac:spMk id="2" creationId="{A4B1EF80-A6D4-B5AB-C017-740FADF39275}"/>
          </ac:spMkLst>
        </pc:spChg>
        <pc:spChg chg="add mod">
          <ac:chgData name="Ebato Sae" userId="0934a294-dc0d-4d75-bef4-0f9bd6b42337" providerId="ADAL" clId="{8F11749C-F568-420D-8B51-DCA5F4C3EA67}" dt="2023-08-20T02:21:23.822" v="213" actId="1036"/>
          <ac:spMkLst>
            <pc:docMk/>
            <pc:sldMk cId="2763463438" sldId="493"/>
            <ac:spMk id="4" creationId="{BC4A7E82-8572-D9B3-D5D6-E3CF812CD7D8}"/>
          </ac:spMkLst>
        </pc:spChg>
        <pc:grpChg chg="mod">
          <ac:chgData name="Ebato Sae" userId="0934a294-dc0d-4d75-bef4-0f9bd6b42337" providerId="ADAL" clId="{8F11749C-F568-420D-8B51-DCA5F4C3EA67}" dt="2023-08-20T02:21:14.491" v="209" actId="1035"/>
          <ac:grpSpMkLst>
            <pc:docMk/>
            <pc:sldMk cId="2763463438" sldId="493"/>
            <ac:grpSpMk id="122" creationId="{00000000-0000-0000-0000-000000000000}"/>
          </ac:grpSpMkLst>
        </pc:grpChg>
      </pc:sldChg>
    </pc:docChg>
  </pc:docChgLst>
  <pc:docChgLst>
    <pc:chgData name="Ebato Sae" userId="0934a294-dc0d-4d75-bef4-0f9bd6b42337" providerId="ADAL" clId="{1B702EBD-4467-4681-9C2E-52E2F6D84BC5}"/>
    <pc:docChg chg="modSld">
      <pc:chgData name="Ebato Sae" userId="0934a294-dc0d-4d75-bef4-0f9bd6b42337" providerId="ADAL" clId="{1B702EBD-4467-4681-9C2E-52E2F6D84BC5}" dt="2023-06-09T09:09:48.956" v="15" actId="20577"/>
      <pc:docMkLst>
        <pc:docMk/>
      </pc:docMkLst>
      <pc:sldChg chg="modSp mod">
        <pc:chgData name="Ebato Sae" userId="0934a294-dc0d-4d75-bef4-0f9bd6b42337" providerId="ADAL" clId="{1B702EBD-4467-4681-9C2E-52E2F6D84BC5}" dt="2023-06-09T09:09:48.956" v="15" actId="20577"/>
        <pc:sldMkLst>
          <pc:docMk/>
          <pc:sldMk cId="476971888" sldId="386"/>
        </pc:sldMkLst>
        <pc:spChg chg="mod">
          <ac:chgData name="Ebato Sae" userId="0934a294-dc0d-4d75-bef4-0f9bd6b42337" providerId="ADAL" clId="{1B702EBD-4467-4681-9C2E-52E2F6D84BC5}" dt="2023-06-09T09:09:48.956" v="15" actId="20577"/>
          <ac:spMkLst>
            <pc:docMk/>
            <pc:sldMk cId="476971888" sldId="386"/>
            <ac:spMk id="8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571E197-7631-407B-BF27-7552059404E1}" type="datetimeFigureOut">
              <a:rPr kumimoji="1" lang="ja-JP" altLang="en-US" smtClean="0"/>
              <a:t>2023/8/24</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CF331473-2239-4442-B3B5-E37D2A765B39}" type="slidenum">
              <a:rPr kumimoji="1" lang="ja-JP" altLang="en-US" smtClean="0"/>
              <a:t>‹#›</a:t>
            </a:fld>
            <a:endParaRPr kumimoji="1" lang="ja-JP" altLang="en-US"/>
          </a:p>
        </p:txBody>
      </p:sp>
    </p:spTree>
    <p:extLst>
      <p:ext uri="{BB962C8B-B14F-4D97-AF65-F5344CB8AC3E}">
        <p14:creationId xmlns:p14="http://schemas.microsoft.com/office/powerpoint/2010/main" val="70370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9787" cy="49696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55837" y="0"/>
            <a:ext cx="2949787" cy="496967"/>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920750" y="746125"/>
            <a:ext cx="4965700" cy="37258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0720" y="4721185"/>
            <a:ext cx="5445760" cy="4472701"/>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9440646"/>
            <a:ext cx="2949787" cy="496967"/>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946556"/>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85" name="Shape 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35543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6132" name="Slide Number Placeholder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904FBCA-E985-4CCA-AA31-A2957178D7C8}" type="slidenum">
              <a:rPr kumimoji="0" lang="en-US" altLang="ja-JP">
                <a:solidFill>
                  <a:srgbClr val="000000"/>
                </a:solidFill>
              </a:rPr>
              <a:pPr algn="r" eaLnBrk="1" hangingPunct="1">
                <a:spcBef>
                  <a:spcPct val="0"/>
                </a:spcBef>
              </a:pPr>
              <a:t>13</a:t>
            </a:fld>
            <a:endParaRPr kumimoji="0" lang="en-US" altLang="ja-JP">
              <a:solidFill>
                <a:srgbClr val="000000"/>
              </a:solidFill>
            </a:endParaRPr>
          </a:p>
        </p:txBody>
      </p:sp>
    </p:spTree>
    <p:extLst>
      <p:ext uri="{BB962C8B-B14F-4D97-AF65-F5344CB8AC3E}">
        <p14:creationId xmlns:p14="http://schemas.microsoft.com/office/powerpoint/2010/main" val="159301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r>
              <a:rPr lang="ja-JP" altLang="en-US" dirty="0"/>
              <a:t>中小企業</a:t>
            </a:r>
            <a:endParaRPr lang="en-US" altLang="ja-JP" dirty="0"/>
          </a:p>
          <a:p>
            <a:pPr>
              <a:spcBef>
                <a:spcPts val="0"/>
              </a:spcBef>
              <a:buNone/>
            </a:pPr>
            <a:endParaRPr lang="en-US" dirty="0"/>
          </a:p>
          <a:p>
            <a:pPr>
              <a:spcBef>
                <a:spcPts val="0"/>
              </a:spcBef>
              <a:buNone/>
            </a:pPr>
            <a:r>
              <a:rPr lang="ja-JP" altLang="en-US" dirty="0"/>
              <a:t>＊悩みを直接聞ける</a:t>
            </a:r>
            <a:endParaRPr lang="en-US" altLang="ja-JP" dirty="0"/>
          </a:p>
          <a:p>
            <a:pPr>
              <a:spcBef>
                <a:spcPts val="0"/>
              </a:spcBef>
              <a:buNone/>
            </a:pPr>
            <a:r>
              <a:rPr lang="ja-JP" altLang="en-US" dirty="0"/>
              <a:t>＊数十万の決裁ならスピーディーに取れる</a:t>
            </a:r>
            <a:endParaRPr lang="en-US" altLang="ja-JP" dirty="0"/>
          </a:p>
          <a:p>
            <a:pPr>
              <a:spcBef>
                <a:spcPts val="0"/>
              </a:spcBef>
              <a:buNone/>
            </a:pPr>
            <a:endParaRPr lang="en-US" dirty="0"/>
          </a:p>
          <a:p>
            <a:pPr>
              <a:spcBef>
                <a:spcPts val="0"/>
              </a:spcBef>
              <a:buNone/>
            </a:pPr>
            <a:r>
              <a:rPr lang="ja-JP" altLang="en-US" dirty="0"/>
              <a:t>⇒　大きな企業よりも展開が圧倒的に速い！</a:t>
            </a:r>
            <a:endParaRPr lang="en-US" dirty="0"/>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7446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Shape 214"/>
          <p:cNvSpPr>
            <a:spLocks noGrp="1" noRot="1" noChangeAspect="1" noTextEdit="1"/>
          </p:cNvSpPr>
          <p:nvPr>
            <p:ph type="sldImg" idx="2"/>
          </p:nvPr>
        </p:nvSpPr>
        <p:spPr bwMode="auto">
          <a:xfrm>
            <a:off x="920750" y="746125"/>
            <a:ext cx="4965700" cy="3725863"/>
          </a:xfrm>
          <a:custGeom>
            <a:avLst/>
            <a:gdLst>
              <a:gd name="T0" fmla="*/ 0 w 120000"/>
              <a:gd name="T1" fmla="*/ 0 h 120000"/>
              <a:gd name="T2" fmla="*/ 205484804 w 120000"/>
              <a:gd name="T3" fmla="*/ 0 h 120000"/>
              <a:gd name="T4" fmla="*/ 205484804 w 120000"/>
              <a:gd name="T5" fmla="*/ 115683792 h 120000"/>
              <a:gd name="T6" fmla="*/ 0 w 120000"/>
              <a:gd name="T7" fmla="*/ 115683792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373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ja-JP" altLang="en-US" dirty="0">
                <a:solidFill>
                  <a:srgbClr val="000000"/>
                </a:solidFill>
                <a:sym typeface="Calibri" pitchFamily="34" charset="0"/>
              </a:rPr>
              <a:t>最大の効果は　</a:t>
            </a:r>
            <a:endParaRPr lang="en-US" altLang="ja-JP" dirty="0">
              <a:solidFill>
                <a:srgbClr val="000000"/>
              </a:solidFill>
              <a:sym typeface="Calibri" pitchFamily="34" charset="0"/>
            </a:endParaRPr>
          </a:p>
          <a:p>
            <a:pPr>
              <a:spcBef>
                <a:spcPct val="0"/>
              </a:spcBef>
            </a:pPr>
            <a:endParaRPr lang="en-US" altLang="ja-JP" dirty="0">
              <a:solidFill>
                <a:srgbClr val="000000"/>
              </a:solidFill>
              <a:sym typeface="Calibri" pitchFamily="34" charset="0"/>
            </a:endParaRPr>
          </a:p>
          <a:p>
            <a:pPr>
              <a:spcBef>
                <a:spcPct val="0"/>
              </a:spcBef>
            </a:pPr>
            <a:r>
              <a:rPr lang="ja-JP" altLang="en-US" dirty="0">
                <a:solidFill>
                  <a:srgbClr val="000000"/>
                </a:solidFill>
                <a:sym typeface="Calibri" pitchFamily="34" charset="0"/>
              </a:rPr>
              <a:t>⇒　根底には自分ひとりでは限界があると感じておられたこと。</a:t>
            </a:r>
            <a:endParaRPr lang="en-US" altLang="ja-JP" dirty="0">
              <a:solidFill>
                <a:srgbClr val="000000"/>
              </a:solidFill>
              <a:sym typeface="Calibri" pitchFamily="34" charset="0"/>
            </a:endParaRPr>
          </a:p>
          <a:p>
            <a:pPr>
              <a:spcBef>
                <a:spcPct val="0"/>
              </a:spcBef>
            </a:pPr>
            <a:r>
              <a:rPr lang="ja-JP" altLang="en-US" dirty="0">
                <a:solidFill>
                  <a:srgbClr val="000000"/>
                </a:solidFill>
                <a:sym typeface="Calibri" pitchFamily="34" charset="0"/>
              </a:rPr>
              <a:t>⇒　そのためには社員の底上げが必要であり、そこに目をつぶらずに課題に目を向ける必要があるという話が出来た点</a:t>
            </a:r>
            <a:endParaRPr lang="en-US" altLang="ja-JP" dirty="0">
              <a:solidFill>
                <a:srgbClr val="000000"/>
              </a:solidFill>
              <a:sym typeface="Calibri" pitchFamily="34" charset="0"/>
            </a:endParaRPr>
          </a:p>
          <a:p>
            <a:pPr>
              <a:spcBef>
                <a:spcPct val="0"/>
              </a:spcBef>
            </a:pPr>
            <a:r>
              <a:rPr lang="ja-JP" altLang="en-US" dirty="0">
                <a:solidFill>
                  <a:srgbClr val="000000"/>
                </a:solidFill>
                <a:sym typeface="Calibri" pitchFamily="34" charset="0"/>
              </a:rPr>
              <a:t>⇒　自分の目は合っているようで、ずれているという認識</a:t>
            </a:r>
            <a:endParaRPr lang="en-US" altLang="ja-JP" dirty="0">
              <a:solidFill>
                <a:srgbClr val="000000"/>
              </a:solidFill>
              <a:sym typeface="Calibri" pitchFamily="34" charset="0"/>
            </a:endParaRPr>
          </a:p>
          <a:p>
            <a:pPr>
              <a:spcBef>
                <a:spcPct val="0"/>
              </a:spcBef>
            </a:pPr>
            <a:endParaRPr lang="en-US" altLang="ja-JP" dirty="0">
              <a:solidFill>
                <a:srgbClr val="000000"/>
              </a:solidFill>
              <a:sym typeface="Calibri" pitchFamily="34" charset="0"/>
            </a:endParaRPr>
          </a:p>
          <a:p>
            <a:pPr>
              <a:spcBef>
                <a:spcPct val="0"/>
              </a:spcBef>
            </a:pPr>
            <a:r>
              <a:rPr lang="ja-JP" altLang="en-US" dirty="0">
                <a:solidFill>
                  <a:srgbClr val="000000"/>
                </a:solidFill>
                <a:sym typeface="Calibri" pitchFamily="34" charset="0"/>
              </a:rPr>
              <a:t>どんな人材がほしいのかを明確に出来たこと！　</a:t>
            </a:r>
            <a:endParaRPr lang="en-US" altLang="ja-JP" dirty="0">
              <a:solidFill>
                <a:srgbClr val="000000"/>
              </a:solidFill>
              <a:sym typeface="Calibri" pitchFamily="34" charset="0"/>
            </a:endParaRPr>
          </a:p>
          <a:p>
            <a:pPr>
              <a:spcBef>
                <a:spcPct val="0"/>
              </a:spcBef>
            </a:pPr>
            <a:endParaRPr lang="en-US" altLang="ja-JP" dirty="0">
              <a:solidFill>
                <a:srgbClr val="000000"/>
              </a:solidFill>
              <a:sym typeface="Calibri" pitchFamily="34" charset="0"/>
            </a:endParaRPr>
          </a:p>
          <a:p>
            <a:pPr>
              <a:spcBef>
                <a:spcPct val="0"/>
              </a:spcBef>
            </a:pPr>
            <a:endParaRPr lang="en-US" altLang="ja-JP" dirty="0">
              <a:solidFill>
                <a:srgbClr val="000000"/>
              </a:solidFill>
              <a:sym typeface="Calibri" pitchFamily="34" charset="0"/>
            </a:endParaRPr>
          </a:p>
          <a:p>
            <a:pPr>
              <a:spcBef>
                <a:spcPct val="0"/>
              </a:spcBef>
            </a:pPr>
            <a:r>
              <a:rPr lang="ja-JP" altLang="en-US" dirty="0">
                <a:solidFill>
                  <a:srgbClr val="000000"/>
                </a:solidFill>
                <a:sym typeface="Calibri" pitchFamily="34" charset="0"/>
              </a:rPr>
              <a:t>そして、アセスメント実施がその社長の想いを伝達する手段になった点。</a:t>
            </a:r>
            <a:endParaRPr lang="en-US" altLang="ja-JP" dirty="0">
              <a:solidFill>
                <a:srgbClr val="000000"/>
              </a:solidFill>
              <a:sym typeface="Calibri" pitchFamily="34" charset="0"/>
            </a:endParaRPr>
          </a:p>
          <a:p>
            <a:pPr>
              <a:spcBef>
                <a:spcPct val="0"/>
              </a:spcBef>
            </a:pPr>
            <a:r>
              <a:rPr lang="ja-JP" altLang="en-US" dirty="0">
                <a:solidFill>
                  <a:srgbClr val="000000"/>
                </a:solidFill>
                <a:sym typeface="Calibri" pitchFamily="34" charset="0"/>
              </a:rPr>
              <a:t>単純に自分勝手な想いでなく、外部基準と照らし合わせても妥当だと証明できる。</a:t>
            </a:r>
            <a:endParaRPr lang="en-US" altLang="ja-JP" dirty="0">
              <a:solidFill>
                <a:srgbClr val="000000"/>
              </a:solidFill>
              <a:sym typeface="Calibri" pitchFamily="34" charset="0"/>
            </a:endParaRPr>
          </a:p>
          <a:p>
            <a:pPr>
              <a:spcBef>
                <a:spcPct val="0"/>
              </a:spcBef>
            </a:pPr>
            <a:endParaRPr lang="en-US" altLang="ja-JP" dirty="0">
              <a:solidFill>
                <a:srgbClr val="000000"/>
              </a:solidFill>
              <a:sym typeface="Calibri" pitchFamily="34" charset="0"/>
            </a:endParaRPr>
          </a:p>
          <a:p>
            <a:pPr>
              <a:spcBef>
                <a:spcPct val="0"/>
              </a:spcBef>
            </a:pPr>
            <a:endParaRPr lang="ja-JP" altLang="ja-JP" dirty="0">
              <a:solidFill>
                <a:srgbClr val="000000"/>
              </a:solidFill>
              <a:sym typeface="Calibri" pitchFamily="34" charset="0"/>
            </a:endParaRPr>
          </a:p>
        </p:txBody>
      </p:sp>
      <p:sp>
        <p:nvSpPr>
          <p:cNvPr id="7373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fld id="{97B382ED-72A3-4C8D-B245-84BA2E3DE2C7}" type="slidenum">
              <a:rPr kumimoji="0" lang="en-US" altLang="ja-JP">
                <a:solidFill>
                  <a:prstClr val="black"/>
                </a:solidFill>
                <a:latin typeface="Calibri" pitchFamily="34" charset="0"/>
                <a:sym typeface="Calibri" pitchFamily="34" charset="0"/>
              </a:rPr>
              <a:pPr>
                <a:buSzPct val="25000"/>
              </a:pPr>
              <a:t>17</a:t>
            </a:fld>
            <a:endParaRPr kumimoji="0" lang="en-US" altLang="ja-JP">
              <a:solidFill>
                <a:prstClr val="black"/>
              </a:solidFill>
              <a:latin typeface="Calibri" pitchFamily="34" charset="0"/>
              <a:sym typeface="Calibri" pitchFamily="34" charset="0"/>
            </a:endParaRPr>
          </a:p>
        </p:txBody>
      </p:sp>
    </p:spTree>
    <p:extLst>
      <p:ext uri="{BB962C8B-B14F-4D97-AF65-F5344CB8AC3E}">
        <p14:creationId xmlns:p14="http://schemas.microsoft.com/office/powerpoint/2010/main" val="192913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0720" y="4721185"/>
            <a:ext cx="5445760" cy="44727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18</a:t>
            </a:fld>
            <a:endParaRPr lang="en-US" sz="1200">
              <a:latin typeface="Calibri"/>
              <a:ea typeface="Calibri"/>
              <a:cs typeface="Calibri"/>
              <a:sym typeface="Calibri"/>
            </a:endParaRPr>
          </a:p>
        </p:txBody>
      </p:sp>
    </p:spTree>
    <p:extLst>
      <p:ext uri="{BB962C8B-B14F-4D97-AF65-F5344CB8AC3E}">
        <p14:creationId xmlns:p14="http://schemas.microsoft.com/office/powerpoint/2010/main" val="2262202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32485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左上から</a:t>
            </a:r>
            <a:endParaRPr lang="en-US" altLang="ja-JP"/>
          </a:p>
          <a:p>
            <a:r>
              <a:rPr lang="ja-JP" altLang="en-US"/>
              <a:t>採用</a:t>
            </a:r>
            <a:endParaRPr lang="en-US" altLang="ja-JP"/>
          </a:p>
          <a:p>
            <a:r>
              <a:rPr lang="ja-JP" altLang="en-US"/>
              <a:t>採用にかかるコストをどのように最小化するか？</a:t>
            </a:r>
            <a:endParaRPr lang="en-US" altLang="ja-JP"/>
          </a:p>
          <a:p>
            <a:r>
              <a:rPr lang="ja-JP" altLang="en-US"/>
              <a:t>選抜</a:t>
            </a:r>
            <a:endParaRPr lang="en-US" altLang="ja-JP"/>
          </a:p>
          <a:p>
            <a:r>
              <a:rPr lang="ja-JP" altLang="en-US"/>
              <a:t>職務に最適の候補者をどうやって選抜するか？</a:t>
            </a:r>
            <a:endParaRPr lang="en-US" altLang="ja-JP"/>
          </a:p>
          <a:p>
            <a:r>
              <a:rPr lang="ja-JP" altLang="en-US"/>
              <a:t>個人と組織の生産性を最大化するには？</a:t>
            </a:r>
            <a:endParaRPr lang="en-US" altLang="ja-JP"/>
          </a:p>
          <a:p>
            <a:r>
              <a:rPr lang="ja-JP" altLang="en-US"/>
              <a:t>パフォーマンス</a:t>
            </a:r>
            <a:endParaRPr lang="en-US" altLang="ja-JP"/>
          </a:p>
          <a:p>
            <a:r>
              <a:rPr lang="ja-JP" altLang="en-US"/>
              <a:t>良い人材のリテンションをどう確保するか？</a:t>
            </a:r>
            <a:endParaRPr lang="en-US" altLang="ja-JP"/>
          </a:p>
          <a:p>
            <a:r>
              <a:rPr lang="ja-JP" altLang="en-US"/>
              <a:t>育成</a:t>
            </a:r>
            <a:endParaRPr lang="en-US" altLang="ja-JP"/>
          </a:p>
          <a:p>
            <a:r>
              <a:rPr lang="ja-JP" altLang="en-US"/>
              <a:t>ビジネスにとって重要なコンピテンシーをどう高めるか？</a:t>
            </a:r>
            <a:endParaRPr lang="en-US" altLang="ja-JP"/>
          </a:p>
          <a:p>
            <a:r>
              <a:rPr lang="ja-JP" altLang="en-US"/>
              <a:t>サクセッション</a:t>
            </a:r>
            <a:endParaRPr lang="en-US" altLang="ja-JP"/>
          </a:p>
          <a:p>
            <a:r>
              <a:rPr lang="ja-JP" altLang="en-US"/>
              <a:t>将来のリーダーをどのように見極め育成するか？</a:t>
            </a:r>
            <a:endParaRPr lang="en-US" altLang="ja-JP"/>
          </a:p>
          <a:p>
            <a:r>
              <a:rPr lang="ja-JP" altLang="en-US"/>
              <a:t>移行</a:t>
            </a:r>
            <a:endParaRPr lang="en-US" altLang="ja-JP"/>
          </a:p>
          <a:p>
            <a:r>
              <a:rPr lang="ja-JP" altLang="en-US"/>
              <a:t>適切な場所に適切な能力とスキルの人材を配置しているか？</a:t>
            </a:r>
            <a:endParaRPr lang="en-US" altLang="ja-JP"/>
          </a:p>
          <a:p>
            <a:endParaRPr lang="en-US" altLang="ja-JP"/>
          </a:p>
        </p:txBody>
      </p:sp>
      <p:sp>
        <p:nvSpPr>
          <p:cNvPr id="263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E93B3DC-B690-453B-A638-04375C87D82C}" type="slidenum">
              <a:rPr kumimoji="0" lang="en-US" altLang="ja-JP" smtClean="0">
                <a:solidFill>
                  <a:srgbClr val="000000"/>
                </a:solidFill>
                <a:latin typeface="Calibri" panose="020F0502020204030204" pitchFamily="34" charset="0"/>
              </a:rPr>
              <a:pPr/>
              <a:t>20</a:t>
            </a:fld>
            <a:endParaRPr kumimoji="0" lang="en-US" altLang="ja-JP">
              <a:solidFill>
                <a:srgbClr val="000000"/>
              </a:solidFill>
              <a:latin typeface="Calibri" panose="020F0502020204030204" pitchFamily="34" charset="0"/>
            </a:endParaRPr>
          </a:p>
        </p:txBody>
      </p:sp>
      <p:sp>
        <p:nvSpPr>
          <p:cNvPr id="263173"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kumimoji="0" lang="en-US" altLang="ja-JP">
              <a:solidFill>
                <a:srgbClr val="000000"/>
              </a:solidFill>
              <a:latin typeface="Calibri" panose="020F0502020204030204" pitchFamily="34" charset="0"/>
            </a:endParaRPr>
          </a:p>
        </p:txBody>
      </p:sp>
    </p:spTree>
    <p:extLst>
      <p:ext uri="{BB962C8B-B14F-4D97-AF65-F5344CB8AC3E}">
        <p14:creationId xmlns:p14="http://schemas.microsoft.com/office/powerpoint/2010/main" val="514664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0720" y="4721185"/>
            <a:ext cx="5445760" cy="4472701"/>
          </a:xfrm>
          <a:prstGeom prst="rect">
            <a:avLst/>
          </a:prstGeom>
          <a:noFill/>
          <a:ln>
            <a:noFill/>
          </a:ln>
        </p:spPr>
        <p:txBody>
          <a:bodyPr lIns="91425" tIns="45700" rIns="91425" bIns="45700" anchor="t" anchorCtr="0">
            <a:noAutofit/>
          </a:bodyPr>
          <a:lstStyle/>
          <a:p>
            <a:pPr marL="0" marR="0" lvl="0" indent="0" algn="l" rtl="0">
              <a:spcBef>
                <a:spcPts val="0"/>
              </a:spcBef>
              <a:buNone/>
            </a:pPr>
            <a:r>
              <a:rPr lang="ja-JP" altLang="en-US" sz="1200" b="0" i="0" u="none" strike="noStrike" cap="none" baseline="0" dirty="0">
                <a:solidFill>
                  <a:schemeClr val="dk1"/>
                </a:solidFill>
                <a:latin typeface="Calibri"/>
                <a:ea typeface="Calibri"/>
                <a:cs typeface="Calibri"/>
                <a:sym typeface="Calibri"/>
              </a:rPr>
              <a:t>○○社長だったらついて行く、という社員の存在。</a:t>
            </a:r>
            <a:endParaRPr lang="en-US" altLang="ja-JP"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r>
              <a:rPr lang="ja-JP" altLang="en-US" sz="1200" b="0" i="0" u="none" strike="noStrike" cap="none" baseline="0" dirty="0">
                <a:solidFill>
                  <a:schemeClr val="dk1"/>
                </a:solidFill>
                <a:latin typeface="Calibri"/>
                <a:ea typeface="Calibri"/>
                <a:cs typeface="Calibri"/>
                <a:sym typeface="Calibri"/>
              </a:rPr>
              <a:t>社長と社員の結びつきを深める仕事になったと思います。</a:t>
            </a:r>
            <a:endParaRPr sz="1200" b="0" i="0" u="none" strike="noStrike" cap="none" baseline="0" dirty="0">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23</a:t>
            </a:fld>
            <a:endParaRPr lang="en-US" sz="1200">
              <a:latin typeface="Calibri"/>
              <a:ea typeface="Calibri"/>
              <a:cs typeface="Calibri"/>
              <a:sym typeface="Calibri"/>
            </a:endParaRPr>
          </a:p>
        </p:txBody>
      </p:sp>
    </p:spTree>
    <p:extLst>
      <p:ext uri="{BB962C8B-B14F-4D97-AF65-F5344CB8AC3E}">
        <p14:creationId xmlns:p14="http://schemas.microsoft.com/office/powerpoint/2010/main" val="81772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xfrm>
            <a:off x="920750" y="746125"/>
            <a:ext cx="4965700" cy="3725863"/>
          </a:xfrm>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C776FAF-212A-4E35-81F9-52244BF77628}" type="slidenum">
              <a:rPr lang="en-US" altLang="ja-JP">
                <a:solidFill>
                  <a:srgbClr val="000000"/>
                </a:solidFill>
                <a:latin typeface="Calibri"/>
              </a:rPr>
              <a:pPr>
                <a:defRPr/>
              </a:pPr>
              <a:t>24</a:t>
            </a:fld>
            <a:endParaRPr lang="en-US" altLang="ja-JP">
              <a:solidFill>
                <a:srgbClr val="000000"/>
              </a:solidFill>
              <a:latin typeface="Calibri"/>
            </a:endParaRPr>
          </a:p>
        </p:txBody>
      </p:sp>
    </p:spTree>
    <p:extLst>
      <p:ext uri="{BB962C8B-B14F-4D97-AF65-F5344CB8AC3E}">
        <p14:creationId xmlns:p14="http://schemas.microsoft.com/office/powerpoint/2010/main" val="478984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7713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2757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717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402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0720" y="4721185"/>
            <a:ext cx="5445760" cy="44727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3855837" y="9440646"/>
            <a:ext cx="2949787" cy="496967"/>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6</a:t>
            </a:fld>
            <a:endParaRPr lang="en-US" sz="1200">
              <a:latin typeface="Calibri"/>
              <a:ea typeface="Calibri"/>
              <a:cs typeface="Calibri"/>
              <a:sym typeface="Calibri"/>
            </a:endParaRPr>
          </a:p>
        </p:txBody>
      </p:sp>
    </p:spTree>
    <p:extLst>
      <p:ext uri="{BB962C8B-B14F-4D97-AF65-F5344CB8AC3E}">
        <p14:creationId xmlns:p14="http://schemas.microsoft.com/office/powerpoint/2010/main" val="78391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941B63-CE30-45D0-9953-A9BC26E28C7D}" type="slidenum">
              <a:rPr lang="en-US" altLang="ja-JP" smtClean="0">
                <a:solidFill>
                  <a:srgbClr val="000000"/>
                </a:solidFill>
              </a:rPr>
              <a:pPr>
                <a:spcBef>
                  <a:spcPct val="0"/>
                </a:spcBef>
              </a:pPr>
              <a:t>7</a:t>
            </a:fld>
            <a:endParaRPr lang="en-US" altLang="ja-JP">
              <a:solidFill>
                <a:srgbClr val="000000"/>
              </a:solidFill>
            </a:endParaRPr>
          </a:p>
        </p:txBody>
      </p:sp>
    </p:spTree>
    <p:extLst>
      <p:ext uri="{BB962C8B-B14F-4D97-AF65-F5344CB8AC3E}">
        <p14:creationId xmlns:p14="http://schemas.microsoft.com/office/powerpoint/2010/main" val="180590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D94951D-87D4-4C3D-AA7E-FB9EF120030C}" type="slidenum">
              <a:rPr kumimoji="0" lang="ja-JP" altLang="en-US" smtClean="0">
                <a:solidFill>
                  <a:srgbClr val="000000"/>
                </a:solidFill>
                <a:latin typeface="Calibri" panose="020F0502020204030204" pitchFamily="34" charset="0"/>
              </a:rPr>
              <a:pPr/>
              <a:t>8</a:t>
            </a:fld>
            <a:endParaRPr kumimoji="0" lang="ja-JP"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3589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95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E78F4A-30F0-4B38-84AC-FC1E01D92FAB}" type="slidenum">
              <a:rPr lang="en-US" altLang="ja-JP"/>
              <a:pPr>
                <a:spcBef>
                  <a:spcPct val="0"/>
                </a:spcBef>
              </a:pPr>
              <a:t>9</a:t>
            </a:fld>
            <a:endParaRPr lang="en-US" altLang="ja-JP"/>
          </a:p>
        </p:txBody>
      </p:sp>
    </p:spTree>
    <p:extLst>
      <p:ext uri="{BB962C8B-B14F-4D97-AF65-F5344CB8AC3E}">
        <p14:creationId xmlns:p14="http://schemas.microsoft.com/office/powerpoint/2010/main" val="369794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0720" y="4721185"/>
            <a:ext cx="5445760" cy="4472701"/>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2526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285700" name="Header Placeholder 3"/>
          <p:cNvSpPr txBox="1">
            <a:spLocks noGrp="1"/>
          </p:cNvSpP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kumimoji="0" lang="en-US" altLang="ja-JP">
                <a:solidFill>
                  <a:srgbClr val="000000"/>
                </a:solidFill>
              </a:rPr>
              <a:t>Superior Performance:  The Information Gap</a:t>
            </a:r>
          </a:p>
        </p:txBody>
      </p:sp>
      <p:sp>
        <p:nvSpPr>
          <p:cNvPr id="285701" name="Date Placeholder 4"/>
          <p:cNvSpPr txBox="1">
            <a:spLocks noGrp="1"/>
          </p:cNvSpPr>
          <p:nvPr/>
        </p:nvSpPr>
        <p:spPr bwMode="auto">
          <a:xfrm>
            <a:off x="3856038"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r>
              <a:rPr kumimoji="0" lang="en-US" altLang="ja-JP">
                <a:solidFill>
                  <a:srgbClr val="000000"/>
                </a:solidFill>
              </a:rPr>
              <a:t>June 19, 2006</a:t>
            </a:r>
          </a:p>
        </p:txBody>
      </p:sp>
      <p:sp>
        <p:nvSpPr>
          <p:cNvPr id="285702" name="Footer Placeholder 5"/>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kumimoji="0" lang="en-US" altLang="ja-JP">
                <a:solidFill>
                  <a:srgbClr val="000000"/>
                </a:solidFill>
              </a:rPr>
              <a:t>Profiles International, Inc.</a:t>
            </a:r>
          </a:p>
        </p:txBody>
      </p:sp>
      <p:sp>
        <p:nvSpPr>
          <p:cNvPr id="285703" name="Slide Number Placeholder 6"/>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E2E81FD7-7606-4FD5-813F-DABFD2629302}" type="slidenum">
              <a:rPr kumimoji="0" lang="en-US" altLang="ja-JP">
                <a:solidFill>
                  <a:srgbClr val="000000"/>
                </a:solidFill>
              </a:rPr>
              <a:pPr algn="r">
                <a:spcBef>
                  <a:spcPct val="0"/>
                </a:spcBef>
              </a:pPr>
              <a:t>11</a:t>
            </a:fld>
            <a:endParaRPr kumimoji="0" lang="en-US" altLang="ja-JP">
              <a:solidFill>
                <a:srgbClr val="000000"/>
              </a:solidFill>
            </a:endParaRPr>
          </a:p>
        </p:txBody>
      </p:sp>
    </p:spTree>
    <p:extLst>
      <p:ext uri="{BB962C8B-B14F-4D97-AF65-F5344CB8AC3E}">
        <p14:creationId xmlns:p14="http://schemas.microsoft.com/office/powerpoint/2010/main" val="344822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21CBC81F-71B6-4097-A700-4ADB4E559E06}" type="slidenum">
              <a:rPr lang="en-US" altLang="ja-JP"/>
              <a:pPr>
                <a:defRPr/>
              </a:pPr>
              <a:t>‹#›</a:t>
            </a:fld>
            <a:endParaRPr lang="en-US" altLang="ja-JP"/>
          </a:p>
        </p:txBody>
      </p:sp>
    </p:spTree>
    <p:extLst>
      <p:ext uri="{BB962C8B-B14F-4D97-AF65-F5344CB8AC3E}">
        <p14:creationId xmlns:p14="http://schemas.microsoft.com/office/powerpoint/2010/main" val="10583233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kumimoji="1" b="1">
                <a:solidFill>
                  <a:srgbClr val="FFFFFF"/>
                </a:solidFill>
                <a:ea typeface="ＭＳ Ｐゴシック" pitchFamily="50"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kumimoji="1" b="1"/>
            </a:lvl1pPr>
          </a:lstStyle>
          <a:p>
            <a:pPr>
              <a:defRPr/>
            </a:pPr>
            <a:fld id="{17755959-80D0-4961-88A1-E3A00C6562FD}" type="slidenum">
              <a:rPr lang="en-US" altLang="ja-JP"/>
              <a:pPr>
                <a:defRPr/>
              </a:pPr>
              <a:t>‹#›</a:t>
            </a:fld>
            <a:endParaRPr lang="en-US" altLang="ja-JP"/>
          </a:p>
        </p:txBody>
      </p:sp>
    </p:spTree>
    <p:extLst>
      <p:ext uri="{BB962C8B-B14F-4D97-AF65-F5344CB8AC3E}">
        <p14:creationId xmlns:p14="http://schemas.microsoft.com/office/powerpoint/2010/main" val="3058580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kumimoji="1" b="1"/>
            </a:lvl1pPr>
          </a:lstStyle>
          <a:p>
            <a:pPr>
              <a:defRPr/>
            </a:pPr>
            <a:fld id="{9BC39A63-44BB-42A5-A6C7-A46AE71BF757}" type="slidenum">
              <a:rPr lang="en-US" altLang="ja-JP"/>
              <a:pPr>
                <a:defRPr/>
              </a:pPr>
              <a:t>‹#›</a:t>
            </a:fld>
            <a:endParaRPr lang="en-US" altLang="ja-JP"/>
          </a:p>
        </p:txBody>
      </p:sp>
    </p:spTree>
    <p:extLst>
      <p:ext uri="{BB962C8B-B14F-4D97-AF65-F5344CB8AC3E}">
        <p14:creationId xmlns:p14="http://schemas.microsoft.com/office/powerpoint/2010/main" val="31979556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kumimoji="1" b="1"/>
            </a:lvl1pPr>
          </a:lstStyle>
          <a:p>
            <a:pPr>
              <a:defRPr/>
            </a:pPr>
            <a:fld id="{751B70B2-E1AB-4153-8901-2FEF17BCBA2E}" type="slidenum">
              <a:rPr lang="en-US" altLang="ja-JP"/>
              <a:pPr>
                <a:defRPr/>
              </a:pPr>
              <a:t>‹#›</a:t>
            </a:fld>
            <a:endParaRPr lang="en-US" altLang="ja-JP"/>
          </a:p>
        </p:txBody>
      </p:sp>
    </p:spTree>
    <p:extLst>
      <p:ext uri="{BB962C8B-B14F-4D97-AF65-F5344CB8AC3E}">
        <p14:creationId xmlns:p14="http://schemas.microsoft.com/office/powerpoint/2010/main" val="18152226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kumimoji="1" b="1">
                <a:ea typeface="ＭＳ Ｐゴシック" pitchFamily="50"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kumimoji="1" b="1"/>
            </a:lvl1pPr>
          </a:lstStyle>
          <a:p>
            <a:pPr>
              <a:defRPr/>
            </a:pPr>
            <a:fld id="{07BCF419-CA0E-4BB3-B781-4D9E2DD38D32}" type="slidenum">
              <a:rPr lang="en-US" altLang="ja-JP"/>
              <a:pPr>
                <a:defRPr/>
              </a:pPr>
              <a:t>‹#›</a:t>
            </a:fld>
            <a:endParaRPr lang="en-US" altLang="ja-JP"/>
          </a:p>
        </p:txBody>
      </p:sp>
    </p:spTree>
    <p:extLst>
      <p:ext uri="{BB962C8B-B14F-4D97-AF65-F5344CB8AC3E}">
        <p14:creationId xmlns:p14="http://schemas.microsoft.com/office/powerpoint/2010/main" val="5134187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1903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cs typeface="+mn-cs"/>
              </a:rPr>
              <a:t>Contact Us</a:t>
            </a:r>
          </a:p>
        </p:txBody>
      </p:sp>
      <p:sp>
        <p:nvSpPr>
          <p:cNvPr id="6" name="Title 1"/>
          <p:cNvSpPr txBox="1">
            <a:spLocks/>
          </p:cNvSpPr>
          <p:nvPr/>
        </p:nvSpPr>
        <p:spPr bwMode="auto">
          <a:xfrm>
            <a:off x="911225" y="4699000"/>
            <a:ext cx="26035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cs typeface="+mn-cs"/>
              </a:rPr>
              <a:t>Profiles International</a:t>
            </a:r>
          </a:p>
        </p:txBody>
      </p:sp>
      <p:sp>
        <p:nvSpPr>
          <p:cNvPr id="7" name="Footer Placeholder 3"/>
          <p:cNvSpPr txBox="1">
            <a:spLocks/>
          </p:cNvSpPr>
          <p:nvPr/>
        </p:nvSpPr>
        <p:spPr bwMode="auto">
          <a:xfrm>
            <a:off x="457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endParaRPr kumimoji="0" lang="en-US" altLang="ja-JP" sz="1000" kern="1200">
              <a:solidFill>
                <a:srgbClr val="898989"/>
              </a:solidFill>
              <a:latin typeface="Helvetica" pitchFamily="34" charset="0"/>
              <a:cs typeface="+mn-cs"/>
            </a:endParaRPr>
          </a:p>
        </p:txBody>
      </p:sp>
      <p:sp>
        <p:nvSpPr>
          <p:cNvPr id="8" name="TextBox 19"/>
          <p:cNvSpPr txBox="1">
            <a:spLocks noChangeArrowheads="1"/>
          </p:cNvSpPr>
          <p:nvPr/>
        </p:nvSpPr>
        <p:spPr bwMode="auto">
          <a:xfrm>
            <a:off x="457200" y="6445250"/>
            <a:ext cx="29368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cs typeface="+mn-cs"/>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cs typeface="+mn-cs"/>
              </a:rPr>
              <a:t>Profiles International – Who We Are</a:t>
            </a:r>
          </a:p>
        </p:txBody>
      </p:sp>
      <p:sp>
        <p:nvSpPr>
          <p:cNvPr id="10" name="Title 1"/>
          <p:cNvSpPr txBox="1">
            <a:spLocks/>
          </p:cNvSpPr>
          <p:nvPr/>
        </p:nvSpPr>
        <p:spPr bwMode="auto">
          <a:xfrm>
            <a:off x="911225" y="2011363"/>
            <a:ext cx="76263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98" rIns="91397" bIns="45698"/>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International helps organizations worldwide create high-performing workforces. </a:t>
            </a:r>
          </a:p>
          <a:p>
            <a:pPr eaLnBrk="1" fontAlgn="base" hangingPunct="1">
              <a:spcBef>
                <a:spcPct val="0"/>
              </a:spcBef>
              <a:spcAft>
                <a:spcPct val="0"/>
              </a:spcAft>
              <a:defRPr/>
            </a:pPr>
            <a:endParaRPr kumimoji="0" lang="en-US" altLang="ja-JP" sz="1100"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000000"/>
                </a:solidFill>
                <a:latin typeface="Calibri" pitchFamily="34" charset="0"/>
                <a:cs typeface="+mn-cs"/>
              </a:rPr>
              <a:t>Through our comprehensive employment assessments and innovative talent management solutions, our clients gain a competitive advantage by selecting the right people and managing them to their full potential.</a:t>
            </a:r>
          </a:p>
          <a:p>
            <a:pPr eaLnBrk="1" fontAlgn="base" hangingPunct="1">
              <a:spcBef>
                <a:spcPct val="0"/>
              </a:spcBef>
              <a:spcAft>
                <a:spcPct val="0"/>
              </a:spcAft>
              <a:defRPr/>
            </a:pPr>
            <a:endParaRPr kumimoji="0" lang="en-US" altLang="ja-JP"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2A65AC"/>
                </a:solidFill>
                <a:latin typeface="Helvetica" pitchFamily="34" charset="0"/>
                <a:cs typeface="+mn-cs"/>
              </a:rPr>
              <a:t>Where We Are</a:t>
            </a:r>
          </a:p>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serves 122 countries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around the globe and has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880248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64379148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a:t>マスター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759362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a:xfrm>
            <a:off x="0" y="6692900"/>
            <a:ext cx="1905000" cy="165100"/>
          </a:xfrm>
        </p:spPr>
        <p:txBody>
          <a:bodyPr/>
          <a:lstStyle>
            <a:lvl1pPr>
              <a:defRPr kumimoji="1" sz="1100" b="1">
                <a:solidFill>
                  <a:srgbClr val="1F474F"/>
                </a:solidFill>
                <a:ea typeface="ＭＳ Ｐゴシック" pitchFamily="50" charset="-128"/>
              </a:defRPr>
            </a:lvl1pPr>
          </a:lstStyle>
          <a:p>
            <a:pPr>
              <a:defRPr/>
            </a:pPr>
            <a:endParaRPr lang="en-US" dirty="0"/>
          </a:p>
        </p:txBody>
      </p:sp>
      <p:sp>
        <p:nvSpPr>
          <p:cNvPr id="6" name="Rectangle 5"/>
          <p:cNvSpPr>
            <a:spLocks noGrp="1" noChangeArrowheads="1"/>
          </p:cNvSpPr>
          <p:nvPr>
            <p:ph type="ftr" sz="quarter" idx="11"/>
          </p:nvPr>
        </p:nvSpPr>
        <p:spPr>
          <a:xfrm>
            <a:off x="3124200" y="6692900"/>
            <a:ext cx="2895600" cy="165100"/>
          </a:xfrm>
        </p:spPr>
        <p:txBody>
          <a:bodyPr/>
          <a:lstStyle>
            <a:lvl1pPr>
              <a:defRPr kumimoji="1" sz="1100" b="1">
                <a:solidFill>
                  <a:srgbClr val="1F474F"/>
                </a:solidFill>
                <a:ea typeface="ＭＳ Ｐゴシック" pitchFamily="50" charset="-128"/>
              </a:defRPr>
            </a:lvl1pPr>
          </a:lstStyle>
          <a:p>
            <a:pPr>
              <a:defRPr/>
            </a:pPr>
            <a:r>
              <a:rPr lang="en-US"/>
              <a:t>Copyright©️ 2023 HRD, Inc. All Rights Reserved. Strictly Confidential.</a:t>
            </a:r>
          </a:p>
        </p:txBody>
      </p:sp>
      <p:sp>
        <p:nvSpPr>
          <p:cNvPr id="7" name="Rectangle 6"/>
          <p:cNvSpPr>
            <a:spLocks noGrp="1" noChangeArrowheads="1"/>
          </p:cNvSpPr>
          <p:nvPr>
            <p:ph type="sldNum" sz="quarter" idx="12"/>
          </p:nvPr>
        </p:nvSpPr>
        <p:spPr>
          <a:xfrm>
            <a:off x="7239000" y="6692900"/>
            <a:ext cx="1905000" cy="165100"/>
          </a:xfrm>
        </p:spPr>
        <p:txBody>
          <a:bodyPr/>
          <a:lstStyle>
            <a:lvl1pPr>
              <a:defRPr kumimoji="1" sz="1100" b="1">
                <a:solidFill>
                  <a:srgbClr val="1F474F"/>
                </a:solidFill>
              </a:defRPr>
            </a:lvl1pPr>
          </a:lstStyle>
          <a:p>
            <a:pPr>
              <a:defRPr/>
            </a:pPr>
            <a:fld id="{95394882-4367-44F5-9780-7B7BFF4F4F74}" type="slidenum">
              <a:rPr lang="en-US" altLang="ja-JP"/>
              <a:pPr>
                <a:defRPr/>
              </a:pPr>
              <a:t>‹#›</a:t>
            </a:fld>
            <a:endParaRPr lang="en-US" altLang="ja-JP"/>
          </a:p>
        </p:txBody>
      </p:sp>
    </p:spTree>
    <p:extLst>
      <p:ext uri="{BB962C8B-B14F-4D97-AF65-F5344CB8AC3E}">
        <p14:creationId xmlns:p14="http://schemas.microsoft.com/office/powerpoint/2010/main" val="34909762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Tree>
    <p:extLst>
      <p:ext uri="{BB962C8B-B14F-4D97-AF65-F5344CB8AC3E}">
        <p14:creationId xmlns:p14="http://schemas.microsoft.com/office/powerpoint/2010/main" val="25345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smtClean="0"/>
            </a:lvl1pPr>
          </a:lstStyle>
          <a:p>
            <a:pPr>
              <a:defRPr/>
            </a:pPr>
            <a:fld id="{7C3FA111-7F42-4CD0-981A-9701058E287C}" type="slidenum">
              <a:rPr lang="en-US" altLang="ja-JP"/>
              <a:pPr>
                <a:defRPr/>
              </a:pPr>
              <a:t>‹#›</a:t>
            </a:fld>
            <a:endParaRPr lang="en-US" altLang="ja-JP"/>
          </a:p>
        </p:txBody>
      </p:sp>
    </p:spTree>
    <p:extLst>
      <p:ext uri="{BB962C8B-B14F-4D97-AF65-F5344CB8AC3E}">
        <p14:creationId xmlns:p14="http://schemas.microsoft.com/office/powerpoint/2010/main" val="3309277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kumimoji="1" b="1">
                <a:solidFill>
                  <a:prstClr val="black"/>
                </a:solidFill>
                <a:ea typeface="ＭＳ Ｐゴシック" pitchFamily="50"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kumimoji="1" b="1"/>
            </a:lvl1pPr>
          </a:lstStyle>
          <a:p>
            <a:pPr>
              <a:defRPr/>
            </a:pPr>
            <a:fld id="{32139360-630A-4D39-BA24-650ADF4E07D1}" type="slidenum">
              <a:rPr lang="en-US" altLang="ja-JP"/>
              <a:pPr>
                <a:defRPr/>
              </a:pPr>
              <a:t>‹#›</a:t>
            </a:fld>
            <a:endParaRPr lang="en-US" altLang="ja-JP"/>
          </a:p>
        </p:txBody>
      </p:sp>
    </p:spTree>
    <p:extLst>
      <p:ext uri="{BB962C8B-B14F-4D97-AF65-F5344CB8AC3E}">
        <p14:creationId xmlns:p14="http://schemas.microsoft.com/office/powerpoint/2010/main" val="15303808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kumimoji="1" b="1"/>
            </a:lvl1pPr>
          </a:lstStyle>
          <a:p>
            <a:pPr>
              <a:defRPr/>
            </a:pPr>
            <a:fld id="{1FF882BF-62DF-4551-AB48-693BA395631D}" type="slidenum">
              <a:rPr lang="en-US" altLang="ja-JP"/>
              <a:pPr>
                <a:defRPr/>
              </a:pPr>
              <a:t>‹#›</a:t>
            </a:fld>
            <a:endParaRPr lang="en-US" altLang="ja-JP"/>
          </a:p>
        </p:txBody>
      </p:sp>
    </p:spTree>
    <p:extLst>
      <p:ext uri="{BB962C8B-B14F-4D97-AF65-F5344CB8AC3E}">
        <p14:creationId xmlns:p14="http://schemas.microsoft.com/office/powerpoint/2010/main" val="1868647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9" name="Rectangle 6"/>
          <p:cNvSpPr>
            <a:spLocks noGrp="1" noChangeArrowheads="1"/>
          </p:cNvSpPr>
          <p:nvPr>
            <p:ph type="sldNum" sz="quarter" idx="12"/>
          </p:nvPr>
        </p:nvSpPr>
        <p:spPr/>
        <p:txBody>
          <a:bodyPr/>
          <a:lstStyle>
            <a:lvl1pPr>
              <a:defRPr kumimoji="1" b="1"/>
            </a:lvl1pPr>
          </a:lstStyle>
          <a:p>
            <a:pPr>
              <a:defRPr/>
            </a:pPr>
            <a:fld id="{1DEA7573-5EB3-49CC-A9B6-E7327A50BD57}" type="slidenum">
              <a:rPr lang="en-US" altLang="ja-JP"/>
              <a:pPr>
                <a:defRPr/>
              </a:pPr>
              <a:t>‹#›</a:t>
            </a:fld>
            <a:endParaRPr lang="en-US" altLang="ja-JP"/>
          </a:p>
        </p:txBody>
      </p:sp>
    </p:spTree>
    <p:extLst>
      <p:ext uri="{BB962C8B-B14F-4D97-AF65-F5344CB8AC3E}">
        <p14:creationId xmlns:p14="http://schemas.microsoft.com/office/powerpoint/2010/main" val="32408844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5" name="Rectangle 6"/>
          <p:cNvSpPr>
            <a:spLocks noGrp="1" noChangeArrowheads="1"/>
          </p:cNvSpPr>
          <p:nvPr>
            <p:ph type="sldNum" sz="quarter" idx="12"/>
          </p:nvPr>
        </p:nvSpPr>
        <p:spPr/>
        <p:txBody>
          <a:bodyPr/>
          <a:lstStyle>
            <a:lvl1pPr>
              <a:defRPr kumimoji="1" b="1"/>
            </a:lvl1pPr>
          </a:lstStyle>
          <a:p>
            <a:pPr>
              <a:defRPr/>
            </a:pPr>
            <a:fld id="{36B07B55-399E-42FF-94F8-40591EB10695}" type="slidenum">
              <a:rPr lang="en-US" altLang="ja-JP"/>
              <a:pPr>
                <a:defRPr/>
              </a:pPr>
              <a:t>‹#›</a:t>
            </a:fld>
            <a:endParaRPr lang="en-US" altLang="ja-JP"/>
          </a:p>
        </p:txBody>
      </p:sp>
    </p:spTree>
    <p:extLst>
      <p:ext uri="{BB962C8B-B14F-4D97-AF65-F5344CB8AC3E}">
        <p14:creationId xmlns:p14="http://schemas.microsoft.com/office/powerpoint/2010/main" val="24393483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4" name="Rectangle 6"/>
          <p:cNvSpPr>
            <a:spLocks noGrp="1" noChangeArrowheads="1"/>
          </p:cNvSpPr>
          <p:nvPr>
            <p:ph type="sldNum" sz="quarter" idx="12"/>
          </p:nvPr>
        </p:nvSpPr>
        <p:spPr/>
        <p:txBody>
          <a:bodyPr/>
          <a:lstStyle>
            <a:lvl1pPr>
              <a:defRPr kumimoji="1" b="1"/>
            </a:lvl1pPr>
          </a:lstStyle>
          <a:p>
            <a:pPr>
              <a:defRPr/>
            </a:pPr>
            <a:fld id="{EDBE680D-BC7C-4AB1-AECC-EBFFCA7CE927}" type="slidenum">
              <a:rPr lang="en-US" altLang="ja-JP"/>
              <a:pPr>
                <a:defRPr/>
              </a:pPr>
              <a:t>‹#›</a:t>
            </a:fld>
            <a:endParaRPr lang="en-US" altLang="ja-JP"/>
          </a:p>
        </p:txBody>
      </p:sp>
    </p:spTree>
    <p:extLst>
      <p:ext uri="{BB962C8B-B14F-4D97-AF65-F5344CB8AC3E}">
        <p14:creationId xmlns:p14="http://schemas.microsoft.com/office/powerpoint/2010/main" val="6038340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kumimoji="1" b="1">
                <a:solidFill>
                  <a:srgbClr val="FFFFFF"/>
                </a:solidFill>
                <a:ea typeface="ＭＳ Ｐゴシック" pitchFamily="50"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kumimoji="1" b="1"/>
            </a:lvl1pPr>
          </a:lstStyle>
          <a:p>
            <a:pPr>
              <a:defRPr/>
            </a:pPr>
            <a:fld id="{7BCC1EC9-560E-4381-B198-3690249AA331}" type="slidenum">
              <a:rPr lang="en-US" altLang="ja-JP"/>
              <a:pPr>
                <a:defRPr/>
              </a:pPr>
              <a:t>‹#›</a:t>
            </a:fld>
            <a:endParaRPr lang="en-US" altLang="ja-JP"/>
          </a:p>
        </p:txBody>
      </p:sp>
    </p:spTree>
    <p:extLst>
      <p:ext uri="{BB962C8B-B14F-4D97-AF65-F5344CB8AC3E}">
        <p14:creationId xmlns:p14="http://schemas.microsoft.com/office/powerpoint/2010/main" val="36577539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kumimoji="1" b="1"/>
            </a:lvl1pPr>
          </a:lstStyle>
          <a:p>
            <a:pPr>
              <a:defRPr/>
            </a:pPr>
            <a:fld id="{2D5D721A-4D20-46CF-B442-DF19C906FC3E}" type="slidenum">
              <a:rPr lang="en-US" altLang="ja-JP"/>
              <a:pPr>
                <a:defRPr/>
              </a:pPr>
              <a:t>‹#›</a:t>
            </a:fld>
            <a:endParaRPr lang="en-US" altLang="ja-JP"/>
          </a:p>
        </p:txBody>
      </p:sp>
    </p:spTree>
    <p:extLst>
      <p:ext uri="{BB962C8B-B14F-4D97-AF65-F5344CB8AC3E}">
        <p14:creationId xmlns:p14="http://schemas.microsoft.com/office/powerpoint/2010/main" val="5929886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kumimoji="1" b="1"/>
            </a:lvl1pPr>
          </a:lstStyle>
          <a:p>
            <a:pPr>
              <a:defRPr/>
            </a:pPr>
            <a:fld id="{10052F2F-99CF-407C-97DF-AFA23DD823DE}" type="slidenum">
              <a:rPr lang="en-US" altLang="ja-JP"/>
              <a:pPr>
                <a:defRPr/>
              </a:pPr>
              <a:t>‹#›</a:t>
            </a:fld>
            <a:endParaRPr lang="en-US" altLang="ja-JP"/>
          </a:p>
        </p:txBody>
      </p:sp>
    </p:spTree>
    <p:extLst>
      <p:ext uri="{BB962C8B-B14F-4D97-AF65-F5344CB8AC3E}">
        <p14:creationId xmlns:p14="http://schemas.microsoft.com/office/powerpoint/2010/main" val="5617097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kumimoji="1" b="1">
                <a:ea typeface="ＭＳ Ｐゴシック" pitchFamily="50"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kumimoji="1" b="1"/>
            </a:lvl1pPr>
          </a:lstStyle>
          <a:p>
            <a:pPr>
              <a:defRPr/>
            </a:pPr>
            <a:fld id="{725E3B57-F073-4682-A1CC-AAA296E8FA6C}" type="slidenum">
              <a:rPr lang="en-US" altLang="ja-JP"/>
              <a:pPr>
                <a:defRPr/>
              </a:pPr>
              <a:t>‹#›</a:t>
            </a:fld>
            <a:endParaRPr lang="en-US" altLang="ja-JP"/>
          </a:p>
        </p:txBody>
      </p:sp>
    </p:spTree>
    <p:extLst>
      <p:ext uri="{BB962C8B-B14F-4D97-AF65-F5344CB8AC3E}">
        <p14:creationId xmlns:p14="http://schemas.microsoft.com/office/powerpoint/2010/main" val="3563529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448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9" name="Rectangle 6"/>
          <p:cNvSpPr>
            <a:spLocks noGrp="1" noChangeArrowheads="1"/>
          </p:cNvSpPr>
          <p:nvPr>
            <p:ph type="sldNum" sz="quarter" idx="12"/>
          </p:nvPr>
        </p:nvSpPr>
        <p:spPr/>
        <p:txBody>
          <a:bodyPr/>
          <a:lstStyle>
            <a:lvl1pPr>
              <a:defRPr smtClean="0"/>
            </a:lvl1pPr>
          </a:lstStyle>
          <a:p>
            <a:pPr>
              <a:defRPr/>
            </a:pPr>
            <a:fld id="{ED5FCE6C-AF65-4190-8D38-0CD4FE61D5C3}" type="slidenum">
              <a:rPr lang="en-US" altLang="ja-JP"/>
              <a:pPr>
                <a:defRPr/>
              </a:pPr>
              <a:t>‹#›</a:t>
            </a:fld>
            <a:endParaRPr lang="en-US" altLang="ja-JP"/>
          </a:p>
        </p:txBody>
      </p:sp>
    </p:spTree>
    <p:extLst>
      <p:ext uri="{BB962C8B-B14F-4D97-AF65-F5344CB8AC3E}">
        <p14:creationId xmlns:p14="http://schemas.microsoft.com/office/powerpoint/2010/main" val="34925716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cs typeface="+mn-cs"/>
              </a:rPr>
              <a:t>Contact Us</a:t>
            </a:r>
          </a:p>
        </p:txBody>
      </p:sp>
      <p:sp>
        <p:nvSpPr>
          <p:cNvPr id="6" name="Title 1"/>
          <p:cNvSpPr txBox="1">
            <a:spLocks/>
          </p:cNvSpPr>
          <p:nvPr/>
        </p:nvSpPr>
        <p:spPr bwMode="auto">
          <a:xfrm>
            <a:off x="911225" y="4699000"/>
            <a:ext cx="26035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cs typeface="+mn-cs"/>
              </a:rPr>
              <a:t>Profiles International</a:t>
            </a:r>
          </a:p>
        </p:txBody>
      </p:sp>
      <p:sp>
        <p:nvSpPr>
          <p:cNvPr id="7" name="Footer Placeholder 3"/>
          <p:cNvSpPr txBox="1">
            <a:spLocks/>
          </p:cNvSpPr>
          <p:nvPr/>
        </p:nvSpPr>
        <p:spPr bwMode="auto">
          <a:xfrm>
            <a:off x="457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endParaRPr kumimoji="0" lang="en-US" altLang="ja-JP" sz="1000" kern="1200">
              <a:solidFill>
                <a:srgbClr val="898989"/>
              </a:solidFill>
              <a:latin typeface="Helvetica" pitchFamily="34" charset="0"/>
              <a:cs typeface="+mn-cs"/>
            </a:endParaRPr>
          </a:p>
        </p:txBody>
      </p:sp>
      <p:sp>
        <p:nvSpPr>
          <p:cNvPr id="8" name="TextBox 19"/>
          <p:cNvSpPr txBox="1">
            <a:spLocks noChangeArrowheads="1"/>
          </p:cNvSpPr>
          <p:nvPr/>
        </p:nvSpPr>
        <p:spPr bwMode="auto">
          <a:xfrm>
            <a:off x="457200" y="6445250"/>
            <a:ext cx="29368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cs typeface="+mn-cs"/>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cs typeface="+mn-cs"/>
              </a:rPr>
              <a:t>Profiles International – Who We Are</a:t>
            </a:r>
          </a:p>
        </p:txBody>
      </p:sp>
      <p:sp>
        <p:nvSpPr>
          <p:cNvPr id="10" name="Title 1"/>
          <p:cNvSpPr txBox="1">
            <a:spLocks/>
          </p:cNvSpPr>
          <p:nvPr/>
        </p:nvSpPr>
        <p:spPr bwMode="auto">
          <a:xfrm>
            <a:off x="911225" y="2011363"/>
            <a:ext cx="76263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98" rIns="91397" bIns="45698"/>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International helps organizations worldwide create high-performing workforces. </a:t>
            </a:r>
          </a:p>
          <a:p>
            <a:pPr eaLnBrk="1" fontAlgn="base" hangingPunct="1">
              <a:spcBef>
                <a:spcPct val="0"/>
              </a:spcBef>
              <a:spcAft>
                <a:spcPct val="0"/>
              </a:spcAft>
              <a:defRPr/>
            </a:pPr>
            <a:endParaRPr kumimoji="0" lang="en-US" altLang="ja-JP" sz="1100"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000000"/>
                </a:solidFill>
                <a:latin typeface="Calibri" pitchFamily="34" charset="0"/>
                <a:cs typeface="+mn-cs"/>
              </a:rPr>
              <a:t>Through our comprehensive employment assessments and innovative talent management solutions, our clients gain a competitive advantage by selecting the right people and managing them to their full potential.</a:t>
            </a:r>
          </a:p>
          <a:p>
            <a:pPr eaLnBrk="1" fontAlgn="base" hangingPunct="1">
              <a:spcBef>
                <a:spcPct val="0"/>
              </a:spcBef>
              <a:spcAft>
                <a:spcPct val="0"/>
              </a:spcAft>
              <a:defRPr/>
            </a:pPr>
            <a:endParaRPr kumimoji="0" lang="en-US" altLang="ja-JP"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2A65AC"/>
                </a:solidFill>
                <a:latin typeface="Helvetica" pitchFamily="34" charset="0"/>
                <a:cs typeface="+mn-cs"/>
              </a:rPr>
              <a:t>Where We Are</a:t>
            </a:r>
          </a:p>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serves 122 countries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around the globe and has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803893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a:t>マスター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28002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5" name="Rectangle 6"/>
          <p:cNvSpPr>
            <a:spLocks noGrp="1" noChangeArrowheads="1"/>
          </p:cNvSpPr>
          <p:nvPr>
            <p:ph type="sldNum" sz="quarter" idx="12"/>
          </p:nvPr>
        </p:nvSpPr>
        <p:spPr/>
        <p:txBody>
          <a:bodyPr/>
          <a:lstStyle>
            <a:lvl1pPr>
              <a:defRPr smtClean="0"/>
            </a:lvl1pPr>
          </a:lstStyle>
          <a:p>
            <a:pPr>
              <a:defRPr/>
            </a:pPr>
            <a:fld id="{263B382C-FC7C-4491-A22C-291C38DEE5B8}" type="slidenum">
              <a:rPr lang="en-US" altLang="ja-JP"/>
              <a:pPr>
                <a:defRPr/>
              </a:pPr>
              <a:t>‹#›</a:t>
            </a:fld>
            <a:endParaRPr lang="en-US" altLang="ja-JP"/>
          </a:p>
        </p:txBody>
      </p:sp>
    </p:spTree>
    <p:extLst>
      <p:ext uri="{BB962C8B-B14F-4D97-AF65-F5344CB8AC3E}">
        <p14:creationId xmlns:p14="http://schemas.microsoft.com/office/powerpoint/2010/main" val="3322532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p:txBody>
          <a:bodyPr/>
          <a:lstStyle>
            <a:lvl1pPr>
              <a:defRPr smtClean="0"/>
            </a:lvl1pPr>
          </a:lstStyle>
          <a:p>
            <a:pPr>
              <a:defRPr/>
            </a:pPr>
            <a:fld id="{82780370-2C89-4F0C-BC21-9F43B8FF56DB}" type="slidenum">
              <a:rPr lang="en-US" altLang="ja-JP"/>
              <a:pPr>
                <a:defRPr/>
              </a:pPr>
              <a:t>‹#›</a:t>
            </a:fld>
            <a:endParaRPr lang="en-US" altLang="ja-JP"/>
          </a:p>
        </p:txBody>
      </p:sp>
    </p:spTree>
    <p:extLst>
      <p:ext uri="{BB962C8B-B14F-4D97-AF65-F5344CB8AC3E}">
        <p14:creationId xmlns:p14="http://schemas.microsoft.com/office/powerpoint/2010/main" val="399997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smtClean="0"/>
            </a:lvl1pPr>
          </a:lstStyle>
          <a:p>
            <a:pPr>
              <a:defRPr/>
            </a:pPr>
            <a:fld id="{D87A8858-CED9-44AA-B4B4-F90A5870772A}" type="slidenum">
              <a:rPr lang="en-US" altLang="ja-JP"/>
              <a:pPr>
                <a:defRPr/>
              </a:pPr>
              <a:t>‹#›</a:t>
            </a:fld>
            <a:endParaRPr lang="en-US" altLang="ja-JP"/>
          </a:p>
        </p:txBody>
      </p:sp>
    </p:spTree>
    <p:extLst>
      <p:ext uri="{BB962C8B-B14F-4D97-AF65-F5344CB8AC3E}">
        <p14:creationId xmlns:p14="http://schemas.microsoft.com/office/powerpoint/2010/main" val="4249524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smtClean="0"/>
            </a:lvl1pPr>
          </a:lstStyle>
          <a:p>
            <a:pPr>
              <a:defRPr/>
            </a:pPr>
            <a:fld id="{C3481B06-2292-4EED-9136-01D277C36415}" type="slidenum">
              <a:rPr lang="en-US" altLang="ja-JP"/>
              <a:pPr>
                <a:defRPr/>
              </a:pPr>
              <a:t>‹#›</a:t>
            </a:fld>
            <a:endParaRPr lang="en-US" altLang="ja-JP"/>
          </a:p>
        </p:txBody>
      </p:sp>
    </p:spTree>
    <p:extLst>
      <p:ext uri="{BB962C8B-B14F-4D97-AF65-F5344CB8AC3E}">
        <p14:creationId xmlns:p14="http://schemas.microsoft.com/office/powerpoint/2010/main" val="882682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28B36902-2C07-4538-8E2A-872DC34965FA}" type="slidenum">
              <a:rPr lang="en-US" altLang="ja-JP"/>
              <a:pPr>
                <a:defRPr/>
              </a:pPr>
              <a:t>‹#›</a:t>
            </a:fld>
            <a:endParaRPr lang="en-US" altLang="ja-JP"/>
          </a:p>
        </p:txBody>
      </p:sp>
    </p:spTree>
    <p:extLst>
      <p:ext uri="{BB962C8B-B14F-4D97-AF65-F5344CB8AC3E}">
        <p14:creationId xmlns:p14="http://schemas.microsoft.com/office/powerpoint/2010/main" val="415570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9134AFC0-F514-48FB-818C-1DA5E391CF2F}" type="slidenum">
              <a:rPr lang="en-US" altLang="ja-JP"/>
              <a:pPr>
                <a:defRPr/>
              </a:pPr>
              <a:t>‹#›</a:t>
            </a:fld>
            <a:endParaRPr lang="en-US" altLang="ja-JP"/>
          </a:p>
        </p:txBody>
      </p:sp>
    </p:spTree>
    <p:extLst>
      <p:ext uri="{BB962C8B-B14F-4D97-AF65-F5344CB8AC3E}">
        <p14:creationId xmlns:p14="http://schemas.microsoft.com/office/powerpoint/2010/main" val="2843624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14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rPr>
              <a:t>Contact Us</a:t>
            </a:r>
          </a:p>
        </p:txBody>
      </p:sp>
      <p:sp>
        <p:nvSpPr>
          <p:cNvPr id="6" name="Title 1"/>
          <p:cNvSpPr txBox="1">
            <a:spLocks/>
          </p:cNvSpPr>
          <p:nvPr/>
        </p:nvSpPr>
        <p:spPr bwMode="auto">
          <a:xfrm>
            <a:off x="911225" y="4699000"/>
            <a:ext cx="2603500" cy="30956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rPr>
              <a:t>Profiles International</a:t>
            </a:r>
          </a:p>
        </p:txBody>
      </p:sp>
      <p:sp>
        <p:nvSpPr>
          <p:cNvPr id="7" name="Footer Placeholder 3"/>
          <p:cNvSpPr txBox="1">
            <a:spLocks/>
          </p:cNvSpPr>
          <p:nvPr/>
        </p:nvSpPr>
        <p:spPr bwMode="auto">
          <a:xfrm>
            <a:off x="457200" y="6356350"/>
            <a:ext cx="2895600" cy="365125"/>
          </a:xfrm>
          <a:prstGeom prst="rect">
            <a:avLst/>
          </a:prstGeom>
        </p:spPr>
        <p:txBody>
          <a:bodyPr lIns="82039" tIns="41020" rIns="82039" bIns="4102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endParaRPr lang="en-US" altLang="ja-JP" sz="1000" kern="1200">
              <a:solidFill>
                <a:srgbClr val="898989"/>
              </a:solidFill>
              <a:latin typeface="Helvetica" pitchFamily="34" charset="0"/>
              <a:ea typeface="ＭＳ Ｐゴシック" pitchFamily="50" charset="-128"/>
            </a:endParaRPr>
          </a:p>
        </p:txBody>
      </p:sp>
      <p:sp>
        <p:nvSpPr>
          <p:cNvPr id="8" name="TextBox 19"/>
          <p:cNvSpPr txBox="1">
            <a:spLocks noChangeArrowheads="1"/>
          </p:cNvSpPr>
          <p:nvPr/>
        </p:nvSpPr>
        <p:spPr bwMode="auto">
          <a:xfrm>
            <a:off x="457200" y="6445250"/>
            <a:ext cx="2936875" cy="206375"/>
          </a:xfrm>
          <a:prstGeom prst="rect">
            <a:avLst/>
          </a:prstGeom>
          <a:noFill/>
          <a:ln>
            <a:noFill/>
          </a:ln>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rPr>
              <a:t>Profiles International – Who We Are</a:t>
            </a:r>
          </a:p>
        </p:txBody>
      </p:sp>
      <p:sp>
        <p:nvSpPr>
          <p:cNvPr id="10" name="Title 1"/>
          <p:cNvSpPr txBox="1">
            <a:spLocks/>
          </p:cNvSpPr>
          <p:nvPr/>
        </p:nvSpPr>
        <p:spPr bwMode="auto">
          <a:xfrm>
            <a:off x="911225" y="2011363"/>
            <a:ext cx="7626350" cy="3025775"/>
          </a:xfrm>
          <a:prstGeom prst="rect">
            <a:avLst/>
          </a:prstGeom>
          <a:noFill/>
          <a:ln w="9525">
            <a:noFill/>
            <a:miter lim="800000"/>
            <a:headEnd/>
            <a:tailEnd/>
          </a:ln>
        </p:spPr>
        <p:txBody>
          <a:bodyPr lIns="0" tIns="45698" rIns="91397" bIns="4569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Profiles International helps organizations worldwide create high-performing workforces. </a:t>
            </a:r>
          </a:p>
          <a:p>
            <a:pPr fontAlgn="base">
              <a:spcBef>
                <a:spcPct val="0"/>
              </a:spcBef>
              <a:spcAft>
                <a:spcPct val="0"/>
              </a:spcAft>
              <a:defRPr/>
            </a:pPr>
            <a:endParaRPr lang="en-US" altLang="ja-JP" sz="1100" kern="1200">
              <a:solidFill>
                <a:srgbClr val="000000"/>
              </a:solidFill>
              <a:latin typeface="Calibri" pitchFamily="34" charset="0"/>
              <a:ea typeface="ＭＳ Ｐゴシック" pitchFamily="50" charset="-128"/>
            </a:endParaRPr>
          </a:p>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Through our comprehensive employment assessments and innovative talent management solutions, our clients gain a competitive advantage by selecting the right people and managing them to their full potential.</a:t>
            </a:r>
          </a:p>
          <a:p>
            <a:pPr fontAlgn="base">
              <a:spcBef>
                <a:spcPct val="0"/>
              </a:spcBef>
              <a:spcAft>
                <a:spcPct val="0"/>
              </a:spcAft>
              <a:defRPr/>
            </a:pPr>
            <a:endParaRPr lang="en-US" altLang="ja-JP" kern="1200">
              <a:solidFill>
                <a:srgbClr val="000000"/>
              </a:solidFill>
              <a:latin typeface="Calibri" pitchFamily="34" charset="0"/>
              <a:ea typeface="ＭＳ Ｐゴシック" pitchFamily="50" charset="-128"/>
            </a:endParaRPr>
          </a:p>
          <a:p>
            <a:pPr fontAlgn="base">
              <a:spcBef>
                <a:spcPct val="0"/>
              </a:spcBef>
              <a:spcAft>
                <a:spcPct val="0"/>
              </a:spcAft>
              <a:defRPr/>
            </a:pPr>
            <a:r>
              <a:rPr lang="en-US" altLang="ja-JP" kern="1200">
                <a:solidFill>
                  <a:srgbClr val="2A65AC"/>
                </a:solidFill>
                <a:latin typeface="Helvetica" pitchFamily="34" charset="0"/>
                <a:ea typeface="ＭＳ Ｐゴシック" pitchFamily="50" charset="-128"/>
              </a:rPr>
              <a:t>Where We Are</a:t>
            </a:r>
          </a:p>
          <a:p>
            <a:pPr fontAlgn="base">
              <a:spcBef>
                <a:spcPct val="0"/>
              </a:spcBef>
              <a:spcAft>
                <a:spcPct val="0"/>
              </a:spcAft>
              <a:defRPr/>
            </a:pPr>
            <a:r>
              <a:rPr lang="en-US" altLang="ja-JP" kern="1200">
                <a:solidFill>
                  <a:srgbClr val="000000"/>
                </a:solidFill>
                <a:latin typeface="Calibri" pitchFamily="34" charset="0"/>
                <a:ea typeface="ＭＳ Ｐゴシック" pitchFamily="50" charset="-128"/>
              </a:rPr>
              <a:t>Profiles serves 122 countries </a:t>
            </a:r>
            <a:br>
              <a:rPr lang="en-US" altLang="ja-JP" kern="1200">
                <a:solidFill>
                  <a:srgbClr val="000000"/>
                </a:solidFill>
                <a:latin typeface="Calibri" pitchFamily="34" charset="0"/>
                <a:ea typeface="ＭＳ Ｐゴシック" pitchFamily="50" charset="-128"/>
              </a:rPr>
            </a:br>
            <a:r>
              <a:rPr lang="en-US" altLang="ja-JP" kern="1200">
                <a:solidFill>
                  <a:srgbClr val="000000"/>
                </a:solidFill>
                <a:latin typeface="Calibri" pitchFamily="34" charset="0"/>
                <a:ea typeface="ＭＳ Ｐゴシック" pitchFamily="50" charset="-128"/>
              </a:rPr>
              <a:t>around the globe and has </a:t>
            </a:r>
            <a:br>
              <a:rPr lang="en-US" altLang="ja-JP" kern="1200">
                <a:solidFill>
                  <a:srgbClr val="000000"/>
                </a:solidFill>
                <a:latin typeface="Calibri" pitchFamily="34" charset="0"/>
                <a:ea typeface="ＭＳ Ｐゴシック" pitchFamily="50" charset="-128"/>
              </a:rPr>
            </a:br>
            <a:r>
              <a:rPr lang="en-US" altLang="ja-JP" kern="1200">
                <a:solidFill>
                  <a:srgbClr val="000000"/>
                </a:solidFill>
                <a:latin typeface="Calibri" pitchFamily="34" charset="0"/>
                <a:ea typeface="ＭＳ Ｐゴシック" pitchFamily="50" charset="-128"/>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6950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34284288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a:t>マスタ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4608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82415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75540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19187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99400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20188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48735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4319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2450254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348DA8F-F15C-456C-8068-0D3291FD9946}" type="slidenum">
              <a:rPr lang="en-US" altLang="ja-JP"/>
              <a:pPr/>
              <a:t>‹#›</a:t>
            </a:fld>
            <a:endParaRPr lang="en-US" altLang="ja-JP"/>
          </a:p>
        </p:txBody>
      </p:sp>
    </p:spTree>
    <p:extLst>
      <p:ext uri="{BB962C8B-B14F-4D97-AF65-F5344CB8AC3E}">
        <p14:creationId xmlns:p14="http://schemas.microsoft.com/office/powerpoint/2010/main" val="1006997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2F22C790-4ADD-41EA-8442-442B50B02690}" type="slidenum">
              <a:rPr lang="en-US" altLang="ja-JP"/>
              <a:pPr/>
              <a:t>‹#›</a:t>
            </a:fld>
            <a:endParaRPr lang="en-US" altLang="ja-JP"/>
          </a:p>
        </p:txBody>
      </p:sp>
    </p:spTree>
    <p:extLst>
      <p:ext uri="{BB962C8B-B14F-4D97-AF65-F5344CB8AC3E}">
        <p14:creationId xmlns:p14="http://schemas.microsoft.com/office/powerpoint/2010/main" val="3840898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ACC187AF-B839-4EF1-8B25-6ED0CD84A3ED}" type="slidenum">
              <a:rPr lang="en-US" altLang="ja-JP"/>
              <a:pPr/>
              <a:t>‹#›</a:t>
            </a:fld>
            <a:endParaRPr lang="en-US" altLang="ja-JP"/>
          </a:p>
        </p:txBody>
      </p:sp>
    </p:spTree>
    <p:extLst>
      <p:ext uri="{BB962C8B-B14F-4D97-AF65-F5344CB8AC3E}">
        <p14:creationId xmlns:p14="http://schemas.microsoft.com/office/powerpoint/2010/main" val="3808016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878E17E8-B7C6-4E67-8F35-029783F38036}" type="slidenum">
              <a:rPr lang="en-US" altLang="ja-JP"/>
              <a:pPr/>
              <a:t>‹#›</a:t>
            </a:fld>
            <a:endParaRPr lang="en-US" altLang="ja-JP"/>
          </a:p>
        </p:txBody>
      </p:sp>
    </p:spTree>
    <p:extLst>
      <p:ext uri="{BB962C8B-B14F-4D97-AF65-F5344CB8AC3E}">
        <p14:creationId xmlns:p14="http://schemas.microsoft.com/office/powerpoint/2010/main" val="641731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8" name="Footer Placeholder 7"/>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p:cNvSpPr>
            <a:spLocks noGrp="1"/>
          </p:cNvSpPr>
          <p:nvPr>
            <p:ph type="sldNum" sz="quarter" idx="12"/>
          </p:nvPr>
        </p:nvSpPr>
        <p:spPr/>
        <p:txBody>
          <a:bodyPr/>
          <a:lstStyle>
            <a:lvl1pPr>
              <a:defRPr/>
            </a:lvl1pPr>
          </a:lstStyle>
          <a:p>
            <a:fld id="{444AB189-E2AB-40D7-8520-1E0DE9A5B290}" type="slidenum">
              <a:rPr lang="en-US" altLang="ja-JP"/>
              <a:pPr/>
              <a:t>‹#›</a:t>
            </a:fld>
            <a:endParaRPr lang="en-US" altLang="ja-JP"/>
          </a:p>
        </p:txBody>
      </p:sp>
    </p:spTree>
    <p:extLst>
      <p:ext uri="{BB962C8B-B14F-4D97-AF65-F5344CB8AC3E}">
        <p14:creationId xmlns:p14="http://schemas.microsoft.com/office/powerpoint/2010/main" val="1665625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4" name="Footer Placeholder 3"/>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p:cNvSpPr>
            <a:spLocks noGrp="1"/>
          </p:cNvSpPr>
          <p:nvPr>
            <p:ph type="sldNum" sz="quarter" idx="12"/>
          </p:nvPr>
        </p:nvSpPr>
        <p:spPr/>
        <p:txBody>
          <a:bodyPr/>
          <a:lstStyle>
            <a:lvl1pPr>
              <a:defRPr/>
            </a:lvl1pPr>
          </a:lstStyle>
          <a:p>
            <a:fld id="{DFEF2CC7-E285-4710-BCA1-D6C8924A5ABA}" type="slidenum">
              <a:rPr lang="en-US" altLang="ja-JP"/>
              <a:pPr/>
              <a:t>‹#›</a:t>
            </a:fld>
            <a:endParaRPr lang="en-US" altLang="ja-JP"/>
          </a:p>
        </p:txBody>
      </p:sp>
    </p:spTree>
    <p:extLst>
      <p:ext uri="{BB962C8B-B14F-4D97-AF65-F5344CB8AC3E}">
        <p14:creationId xmlns:p14="http://schemas.microsoft.com/office/powerpoint/2010/main" val="2967490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3" name="Footer Placeholder 2"/>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fld id="{310D6B07-D559-43D7-916B-DC613E757400}" type="slidenum">
              <a:rPr lang="en-US" altLang="ja-JP"/>
              <a:pPr/>
              <a:t>‹#›</a:t>
            </a:fld>
            <a:endParaRPr lang="en-US" altLang="ja-JP"/>
          </a:p>
        </p:txBody>
      </p:sp>
    </p:spTree>
    <p:extLst>
      <p:ext uri="{BB962C8B-B14F-4D97-AF65-F5344CB8AC3E}">
        <p14:creationId xmlns:p14="http://schemas.microsoft.com/office/powerpoint/2010/main" val="3132232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DEE2F477-E2D2-4F0C-95CA-79AD49EB0D38}" type="slidenum">
              <a:rPr lang="en-US" altLang="ja-JP"/>
              <a:pPr/>
              <a:t>‹#›</a:t>
            </a:fld>
            <a:endParaRPr lang="en-US" altLang="ja-JP"/>
          </a:p>
        </p:txBody>
      </p:sp>
    </p:spTree>
    <p:extLst>
      <p:ext uri="{BB962C8B-B14F-4D97-AF65-F5344CB8AC3E}">
        <p14:creationId xmlns:p14="http://schemas.microsoft.com/office/powerpoint/2010/main" val="172773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fld id="{CBF643C7-2454-4A70-9F2A-3D237B46FBE7}" type="slidenum">
              <a:rPr lang="en-US" altLang="ja-JP"/>
              <a:pPr/>
              <a:t>‹#›</a:t>
            </a:fld>
            <a:endParaRPr lang="en-US" altLang="ja-JP"/>
          </a:p>
        </p:txBody>
      </p:sp>
    </p:spTree>
    <p:extLst>
      <p:ext uri="{BB962C8B-B14F-4D97-AF65-F5344CB8AC3E}">
        <p14:creationId xmlns:p14="http://schemas.microsoft.com/office/powerpoint/2010/main" val="416942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40CB01B4-2DFB-4B9D-94E0-BBE74BBE6D60}" type="slidenum">
              <a:rPr lang="en-US" altLang="ja-JP"/>
              <a:pPr/>
              <a:t>‹#›</a:t>
            </a:fld>
            <a:endParaRPr lang="en-US" altLang="ja-JP"/>
          </a:p>
        </p:txBody>
      </p:sp>
    </p:spTree>
    <p:extLst>
      <p:ext uri="{BB962C8B-B14F-4D97-AF65-F5344CB8AC3E}">
        <p14:creationId xmlns:p14="http://schemas.microsoft.com/office/powerpoint/2010/main" val="4274718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fld id="{F470FDC0-3BFA-4B9E-AD90-4BDE9FB18A16}" type="slidenum">
              <a:rPr lang="en-US" altLang="ja-JP"/>
              <a:pPr/>
              <a:t>‹#›</a:t>
            </a:fld>
            <a:endParaRPr lang="en-US" altLang="ja-JP"/>
          </a:p>
        </p:txBody>
      </p:sp>
    </p:spTree>
    <p:extLst>
      <p:ext uri="{BB962C8B-B14F-4D97-AF65-F5344CB8AC3E}">
        <p14:creationId xmlns:p14="http://schemas.microsoft.com/office/powerpoint/2010/main" val="3047189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icorp.org\commons\_Custom\Marketing_Media\Images\Branding\Profiles Logos\_White Logos\PI_whi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29338"/>
            <a:ext cx="2336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0" y="6692900"/>
            <a:ext cx="1905000" cy="165100"/>
          </a:xfrm>
        </p:spPr>
        <p:txBody>
          <a:bodyPr/>
          <a:lstStyle>
            <a:lvl1pPr>
              <a:defRPr sz="1100">
                <a:solidFill>
                  <a:srgbClr val="1F474F"/>
                </a:solidFill>
                <a:latin typeface="Arial" pitchFamily="34" charset="0"/>
                <a:ea typeface="ＭＳ Ｐゴシック" pitchFamily="50" charset="-128"/>
              </a:defRPr>
            </a:lvl1pPr>
          </a:lstStyle>
          <a:p>
            <a:pPr>
              <a:defRPr/>
            </a:pPr>
            <a:endParaRPr lang="en-US" altLang="ja-JP"/>
          </a:p>
        </p:txBody>
      </p:sp>
      <p:sp>
        <p:nvSpPr>
          <p:cNvPr id="7"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8" name="Rectangle 6"/>
          <p:cNvSpPr>
            <a:spLocks noGrp="1" noChangeArrowheads="1"/>
          </p:cNvSpPr>
          <p:nvPr>
            <p:ph type="sldNum" sz="quarter" idx="12"/>
          </p:nvPr>
        </p:nvSpPr>
        <p:spPr>
          <a:xfrm>
            <a:off x="7239000" y="6692900"/>
            <a:ext cx="1905000" cy="165100"/>
          </a:xfrm>
        </p:spPr>
        <p:txBody>
          <a:bodyPr/>
          <a:lstStyle>
            <a:lvl1pPr>
              <a:defRPr sz="1100">
                <a:solidFill>
                  <a:srgbClr val="1F474F"/>
                </a:solidFill>
              </a:defRPr>
            </a:lvl1pPr>
          </a:lstStyle>
          <a:p>
            <a:pPr>
              <a:defRPr/>
            </a:pPr>
            <a:fld id="{CCBE890A-439D-45D5-ADF2-2430EA13A1D9}" type="slidenum">
              <a:rPr lang="en-US" altLang="ja-JP"/>
              <a:pPr>
                <a:defRPr/>
              </a:pPr>
              <a:t>‹#›</a:t>
            </a:fld>
            <a:endParaRPr lang="en-US" altLang="ja-JP"/>
          </a:p>
        </p:txBody>
      </p:sp>
    </p:spTree>
    <p:extLst>
      <p:ext uri="{BB962C8B-B14F-4D97-AF65-F5344CB8AC3E}">
        <p14:creationId xmlns:p14="http://schemas.microsoft.com/office/powerpoint/2010/main" val="1236084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A044DBE1-C01F-4E2F-A940-7385EB505BDA}" type="slidenum">
              <a:rPr lang="en-US" altLang="ja-JP"/>
              <a:pPr>
                <a:defRPr/>
              </a:pPr>
              <a:t>‹#›</a:t>
            </a:fld>
            <a:endParaRPr lang="en-US" altLang="ja-JP"/>
          </a:p>
        </p:txBody>
      </p:sp>
    </p:spTree>
    <p:extLst>
      <p:ext uri="{BB962C8B-B14F-4D97-AF65-F5344CB8AC3E}">
        <p14:creationId xmlns:p14="http://schemas.microsoft.com/office/powerpoint/2010/main" val="3606396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8F3361E8-398E-44E2-939B-97F9909E1620}" type="slidenum">
              <a:rPr lang="en-US" altLang="ja-JP"/>
              <a:pPr>
                <a:defRPr/>
              </a:pPr>
              <a:t>‹#›</a:t>
            </a:fld>
            <a:endParaRPr lang="en-US" altLang="ja-JP"/>
          </a:p>
        </p:txBody>
      </p:sp>
    </p:spTree>
    <p:extLst>
      <p:ext uri="{BB962C8B-B14F-4D97-AF65-F5344CB8AC3E}">
        <p14:creationId xmlns:p14="http://schemas.microsoft.com/office/powerpoint/2010/main" val="1470107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a:lvl1pPr>
          </a:lstStyle>
          <a:p>
            <a:pPr>
              <a:defRPr/>
            </a:pPr>
            <a:fld id="{042EFB8B-FBAE-4CBF-BD8F-E73D6B9F7A2E}" type="slidenum">
              <a:rPr lang="en-US" altLang="ja-JP"/>
              <a:pPr>
                <a:defRPr/>
              </a:pPr>
              <a:t>‹#›</a:t>
            </a:fld>
            <a:endParaRPr lang="en-US" altLang="ja-JP"/>
          </a:p>
        </p:txBody>
      </p:sp>
    </p:spTree>
    <p:extLst>
      <p:ext uri="{BB962C8B-B14F-4D97-AF65-F5344CB8AC3E}">
        <p14:creationId xmlns:p14="http://schemas.microsoft.com/office/powerpoint/2010/main" val="4071607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9" name="Rectangle 6"/>
          <p:cNvSpPr>
            <a:spLocks noGrp="1" noChangeArrowheads="1"/>
          </p:cNvSpPr>
          <p:nvPr>
            <p:ph type="sldNum" sz="quarter" idx="12"/>
          </p:nvPr>
        </p:nvSpPr>
        <p:spPr/>
        <p:txBody>
          <a:bodyPr/>
          <a:lstStyle>
            <a:lvl1pPr>
              <a:defRPr/>
            </a:lvl1pPr>
          </a:lstStyle>
          <a:p>
            <a:pPr>
              <a:defRPr/>
            </a:pPr>
            <a:fld id="{EC7A25D0-5B27-4EBA-924C-E10A818B09FE}" type="slidenum">
              <a:rPr lang="en-US" altLang="ja-JP"/>
              <a:pPr>
                <a:defRPr/>
              </a:pPr>
              <a:t>‹#›</a:t>
            </a:fld>
            <a:endParaRPr lang="en-US" altLang="ja-JP"/>
          </a:p>
        </p:txBody>
      </p:sp>
    </p:spTree>
    <p:extLst>
      <p:ext uri="{BB962C8B-B14F-4D97-AF65-F5344CB8AC3E}">
        <p14:creationId xmlns:p14="http://schemas.microsoft.com/office/powerpoint/2010/main" val="3662275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5" name="Rectangle 6"/>
          <p:cNvSpPr>
            <a:spLocks noGrp="1" noChangeArrowheads="1"/>
          </p:cNvSpPr>
          <p:nvPr>
            <p:ph type="sldNum" sz="quarter" idx="12"/>
          </p:nvPr>
        </p:nvSpPr>
        <p:spPr/>
        <p:txBody>
          <a:bodyPr/>
          <a:lstStyle>
            <a:lvl1pPr>
              <a:defRPr/>
            </a:lvl1pPr>
          </a:lstStyle>
          <a:p>
            <a:pPr>
              <a:defRPr/>
            </a:pPr>
            <a:fld id="{28E14F92-C54B-4378-BB39-D2FAB83829E9}" type="slidenum">
              <a:rPr lang="en-US" altLang="ja-JP"/>
              <a:pPr>
                <a:defRPr/>
              </a:pPr>
              <a:t>‹#›</a:t>
            </a:fld>
            <a:endParaRPr lang="en-US" altLang="ja-JP"/>
          </a:p>
        </p:txBody>
      </p:sp>
    </p:spTree>
    <p:extLst>
      <p:ext uri="{BB962C8B-B14F-4D97-AF65-F5344CB8AC3E}">
        <p14:creationId xmlns:p14="http://schemas.microsoft.com/office/powerpoint/2010/main" val="3838445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p:txBody>
          <a:bodyPr/>
          <a:lstStyle>
            <a:lvl1pPr>
              <a:defRPr/>
            </a:lvl1pPr>
          </a:lstStyle>
          <a:p>
            <a:pPr>
              <a:defRPr/>
            </a:pPr>
            <a:fld id="{6C3ACEBA-18B7-44C3-86B5-726863BF232F}" type="slidenum">
              <a:rPr lang="en-US" altLang="ja-JP"/>
              <a:pPr>
                <a:defRPr/>
              </a:pPr>
              <a:t>‹#›</a:t>
            </a:fld>
            <a:endParaRPr lang="en-US" altLang="ja-JP"/>
          </a:p>
        </p:txBody>
      </p:sp>
    </p:spTree>
    <p:extLst>
      <p:ext uri="{BB962C8B-B14F-4D97-AF65-F5344CB8AC3E}">
        <p14:creationId xmlns:p14="http://schemas.microsoft.com/office/powerpoint/2010/main" val="1851496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a:lvl1pPr>
          </a:lstStyle>
          <a:p>
            <a:pPr>
              <a:defRPr/>
            </a:pPr>
            <a:fld id="{D1EE73E3-4C54-40E9-810F-28554EE32C86}" type="slidenum">
              <a:rPr lang="en-US" altLang="ja-JP"/>
              <a:pPr>
                <a:defRPr/>
              </a:pPr>
              <a:t>‹#›</a:t>
            </a:fld>
            <a:endParaRPr lang="en-US" altLang="ja-JP"/>
          </a:p>
        </p:txBody>
      </p:sp>
    </p:spTree>
    <p:extLst>
      <p:ext uri="{BB962C8B-B14F-4D97-AF65-F5344CB8AC3E}">
        <p14:creationId xmlns:p14="http://schemas.microsoft.com/office/powerpoint/2010/main" val="211446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a:lvl1pPr>
          </a:lstStyle>
          <a:p>
            <a:pPr>
              <a:defRPr/>
            </a:pPr>
            <a:fld id="{62B4B466-17F4-43E6-AC22-6B61D6CC7612}" type="slidenum">
              <a:rPr lang="en-US" altLang="ja-JP"/>
              <a:pPr>
                <a:defRPr/>
              </a:pPr>
              <a:t>‹#›</a:t>
            </a:fld>
            <a:endParaRPr lang="en-US" altLang="ja-JP"/>
          </a:p>
        </p:txBody>
      </p:sp>
    </p:spTree>
    <p:extLst>
      <p:ext uri="{BB962C8B-B14F-4D97-AF65-F5344CB8AC3E}">
        <p14:creationId xmlns:p14="http://schemas.microsoft.com/office/powerpoint/2010/main" val="4088213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4D5FDDBF-F0FD-4F3A-9FBF-E91D10B31BC6}" type="slidenum">
              <a:rPr lang="en-US" altLang="ja-JP"/>
              <a:pPr>
                <a:defRPr/>
              </a:pPr>
              <a:t>‹#›</a:t>
            </a:fld>
            <a:endParaRPr lang="en-US" altLang="ja-JP"/>
          </a:p>
        </p:txBody>
      </p:sp>
    </p:spTree>
    <p:extLst>
      <p:ext uri="{BB962C8B-B14F-4D97-AF65-F5344CB8AC3E}">
        <p14:creationId xmlns:p14="http://schemas.microsoft.com/office/powerpoint/2010/main" val="2361244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a:lvl1pPr>
          </a:lstStyle>
          <a:p>
            <a:pPr>
              <a:defRPr/>
            </a:pPr>
            <a:fld id="{220BDF62-79C4-4D4C-9DD7-10AF9B24E21F}" type="slidenum">
              <a:rPr lang="en-US" altLang="ja-JP"/>
              <a:pPr>
                <a:defRPr/>
              </a:pPr>
              <a:t>‹#›</a:t>
            </a:fld>
            <a:endParaRPr lang="en-US" altLang="ja-JP"/>
          </a:p>
        </p:txBody>
      </p:sp>
    </p:spTree>
    <p:extLst>
      <p:ext uri="{BB962C8B-B14F-4D97-AF65-F5344CB8AC3E}">
        <p14:creationId xmlns:p14="http://schemas.microsoft.com/office/powerpoint/2010/main" val="12130208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776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525"/>
            <a:ext cx="951706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iicorp.org\commons\Corp_Marketing\Marketing Campaigns 2009\PIOutlook\PIOutlook Graphics\Profiles countries only.jpg"/>
          <p:cNvPicPr>
            <a:picLocks noChangeAspect="1" noChangeArrowheads="1"/>
          </p:cNvPicPr>
          <p:nvPr/>
        </p:nvPicPr>
        <p:blipFill>
          <a:blip r:embed="rId3">
            <a:extLst>
              <a:ext uri="{28A0092B-C50C-407E-A947-70E740481C1C}">
                <a14:useLocalDpi xmlns:a14="http://schemas.microsoft.com/office/drawing/2010/main" val="0"/>
              </a:ext>
            </a:extLst>
          </a:blip>
          <a:srcRect b="1768"/>
          <a:stretch>
            <a:fillRect/>
          </a:stretch>
        </p:blipFill>
        <p:spPr bwMode="auto">
          <a:xfrm>
            <a:off x="2940050" y="3189288"/>
            <a:ext cx="620395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911225" y="4279900"/>
            <a:ext cx="2603500" cy="419100"/>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sz="1800" b="1" kern="1200">
                <a:solidFill>
                  <a:srgbClr val="C00000"/>
                </a:solidFill>
                <a:latin typeface="Helvetica" pitchFamily="34" charset="0"/>
                <a:cs typeface="+mn-cs"/>
              </a:rPr>
              <a:t>Contact Us</a:t>
            </a:r>
          </a:p>
        </p:txBody>
      </p:sp>
      <p:sp>
        <p:nvSpPr>
          <p:cNvPr id="6" name="Title 1"/>
          <p:cNvSpPr txBox="1">
            <a:spLocks/>
          </p:cNvSpPr>
          <p:nvPr/>
        </p:nvSpPr>
        <p:spPr bwMode="auto">
          <a:xfrm>
            <a:off x="911225" y="4699000"/>
            <a:ext cx="2603500" cy="30956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defRPr/>
            </a:pPr>
            <a:r>
              <a:rPr kumimoji="0" lang="en-US" altLang="ja-JP" b="1" kern="1200">
                <a:solidFill>
                  <a:srgbClr val="000000"/>
                </a:solidFill>
                <a:latin typeface="Helvetica" pitchFamily="34" charset="0"/>
                <a:cs typeface="+mn-cs"/>
              </a:rPr>
              <a:t>Profiles International</a:t>
            </a:r>
          </a:p>
        </p:txBody>
      </p:sp>
      <p:sp>
        <p:nvSpPr>
          <p:cNvPr id="7" name="Footer Placeholder 3"/>
          <p:cNvSpPr txBox="1">
            <a:spLocks/>
          </p:cNvSpPr>
          <p:nvPr/>
        </p:nvSpPr>
        <p:spPr bwMode="auto">
          <a:xfrm>
            <a:off x="457200" y="6356350"/>
            <a:ext cx="2895600" cy="365125"/>
          </a:xfrm>
          <a:prstGeom prst="rect">
            <a:avLst/>
          </a:prstGeom>
          <a:noFill/>
          <a:ln>
            <a:noFill/>
          </a:ln>
        </p:spPr>
        <p:txBody>
          <a:bodyPr lIns="82039" tIns="41020" rIns="82039" bIns="4102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endParaRPr kumimoji="0" lang="en-US" altLang="ja-JP" sz="1000" kern="1200">
              <a:solidFill>
                <a:srgbClr val="898989"/>
              </a:solidFill>
              <a:latin typeface="Helvetica" pitchFamily="34" charset="0"/>
              <a:cs typeface="+mn-cs"/>
            </a:endParaRPr>
          </a:p>
        </p:txBody>
      </p:sp>
      <p:sp>
        <p:nvSpPr>
          <p:cNvPr id="8" name="TextBox 19"/>
          <p:cNvSpPr txBox="1">
            <a:spLocks noChangeArrowheads="1"/>
          </p:cNvSpPr>
          <p:nvPr/>
        </p:nvSpPr>
        <p:spPr bwMode="auto">
          <a:xfrm>
            <a:off x="457200" y="6445250"/>
            <a:ext cx="2936875" cy="206375"/>
          </a:xfrm>
          <a:prstGeom prst="rect">
            <a:avLst/>
          </a:prstGeom>
          <a:noFill/>
          <a:ln>
            <a:noFill/>
          </a:ln>
        </p:spPr>
        <p:txBody>
          <a:bodyPr lIns="82039" tIns="41020" rIns="82039" bIns="4102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sz="800" kern="1200">
                <a:solidFill>
                  <a:srgbClr val="898989"/>
                </a:solidFill>
                <a:latin typeface="Helvetica" pitchFamily="34" charset="0"/>
                <a:cs typeface="+mn-cs"/>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a:noFill/>
          </a:ln>
        </p:spPr>
        <p:txBody>
          <a:bodyPr lIns="0" tIns="45704" rIns="91407" bIns="45704" anchor="b"/>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fontAlgn="base">
              <a:spcBef>
                <a:spcPct val="0"/>
              </a:spcBef>
              <a:spcAft>
                <a:spcPct val="0"/>
              </a:spcAft>
              <a:buFont typeface="Arial" pitchFamily="34" charset="0"/>
              <a:buNone/>
              <a:defRPr/>
            </a:pPr>
            <a:r>
              <a:rPr kumimoji="0" lang="en-US" altLang="ja-JP" sz="2000" kern="1200">
                <a:solidFill>
                  <a:srgbClr val="2A65AC"/>
                </a:solidFill>
                <a:latin typeface="Helvetica" pitchFamily="34" charset="0"/>
                <a:cs typeface="+mn-cs"/>
              </a:rPr>
              <a:t>Profiles International – Who We Are</a:t>
            </a:r>
          </a:p>
        </p:txBody>
      </p:sp>
      <p:sp>
        <p:nvSpPr>
          <p:cNvPr id="10" name="Title 1"/>
          <p:cNvSpPr txBox="1">
            <a:spLocks/>
          </p:cNvSpPr>
          <p:nvPr/>
        </p:nvSpPr>
        <p:spPr bwMode="auto">
          <a:xfrm>
            <a:off x="911225" y="2011363"/>
            <a:ext cx="7626350" cy="3025775"/>
          </a:xfrm>
          <a:prstGeom prst="rect">
            <a:avLst/>
          </a:prstGeom>
          <a:noFill/>
          <a:ln>
            <a:noFill/>
          </a:ln>
        </p:spPr>
        <p:txBody>
          <a:bodyPr lIns="0" tIns="45698" rIns="91397" bIns="45698"/>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International helps organizations worldwide create high-performing workforces. </a:t>
            </a:r>
          </a:p>
          <a:p>
            <a:pPr eaLnBrk="1" fontAlgn="base" hangingPunct="1">
              <a:spcBef>
                <a:spcPct val="0"/>
              </a:spcBef>
              <a:spcAft>
                <a:spcPct val="0"/>
              </a:spcAft>
              <a:defRPr/>
            </a:pPr>
            <a:endParaRPr kumimoji="0" lang="en-US" altLang="ja-JP" sz="1100"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000000"/>
                </a:solidFill>
                <a:latin typeface="Calibri" pitchFamily="34" charset="0"/>
                <a:cs typeface="+mn-cs"/>
              </a:rPr>
              <a:t>Through our comprehensive employment assessments and innovative talent management solutions, our clients gain a competitive advantage by selecting the right people and managing them to their full potential.</a:t>
            </a:r>
          </a:p>
          <a:p>
            <a:pPr eaLnBrk="1" fontAlgn="base" hangingPunct="1">
              <a:spcBef>
                <a:spcPct val="0"/>
              </a:spcBef>
              <a:spcAft>
                <a:spcPct val="0"/>
              </a:spcAft>
              <a:defRPr/>
            </a:pPr>
            <a:endParaRPr kumimoji="0" lang="en-US" altLang="ja-JP" kern="1200">
              <a:solidFill>
                <a:srgbClr val="000000"/>
              </a:solidFill>
              <a:latin typeface="Calibri" pitchFamily="34" charset="0"/>
              <a:cs typeface="+mn-cs"/>
            </a:endParaRPr>
          </a:p>
          <a:p>
            <a:pPr eaLnBrk="1" fontAlgn="base" hangingPunct="1">
              <a:spcBef>
                <a:spcPct val="0"/>
              </a:spcBef>
              <a:spcAft>
                <a:spcPct val="0"/>
              </a:spcAft>
              <a:defRPr/>
            </a:pPr>
            <a:r>
              <a:rPr kumimoji="0" lang="en-US" altLang="ja-JP" kern="1200">
                <a:solidFill>
                  <a:srgbClr val="2A65AC"/>
                </a:solidFill>
                <a:latin typeface="Helvetica" pitchFamily="34" charset="0"/>
                <a:cs typeface="+mn-cs"/>
              </a:rPr>
              <a:t>Where We Are</a:t>
            </a:r>
          </a:p>
          <a:p>
            <a:pPr eaLnBrk="1" fontAlgn="base" hangingPunct="1">
              <a:spcBef>
                <a:spcPct val="0"/>
              </a:spcBef>
              <a:spcAft>
                <a:spcPct val="0"/>
              </a:spcAft>
              <a:defRPr/>
            </a:pPr>
            <a:r>
              <a:rPr kumimoji="0" lang="en-US" altLang="ja-JP" kern="1200">
                <a:solidFill>
                  <a:srgbClr val="000000"/>
                </a:solidFill>
                <a:latin typeface="Calibri" pitchFamily="34" charset="0"/>
                <a:cs typeface="+mn-cs"/>
              </a:rPr>
              <a:t>Profiles serves 122 countries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around the globe and has </a:t>
            </a:r>
            <a:br>
              <a:rPr kumimoji="0" lang="en-US" altLang="ja-JP" kern="1200">
                <a:solidFill>
                  <a:srgbClr val="000000"/>
                </a:solidFill>
                <a:latin typeface="Calibri" pitchFamily="34" charset="0"/>
                <a:cs typeface="+mn-cs"/>
              </a:rPr>
            </a:br>
            <a:r>
              <a:rPr kumimoji="0" lang="en-US" altLang="ja-JP" kern="1200">
                <a:solidFill>
                  <a:srgbClr val="000000"/>
                </a:solidFill>
                <a:latin typeface="Calibri" pitchFamily="34" charset="0"/>
                <a:cs typeface="+mn-cs"/>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7190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11685962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dirty="0"/>
              <a:t>マスタ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46203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atin typeface="Arial" pitchFamily="34" charset="0"/>
                <a:ea typeface="ＭＳ Ｐゴシック" pitchFamily="50" charset="-128"/>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atin typeface="Arial" pitchFamily="34" charset="0"/>
                <a:ea typeface="ＭＳ Ｐゴシック" pitchFamily="50" charset="-128"/>
              </a:defRPr>
            </a:lvl1pPr>
          </a:lstStyle>
          <a:p>
            <a:pPr>
              <a:defRPr/>
            </a:pPr>
            <a:r>
              <a:rPr lang="en-US"/>
              <a:t>Copyright©️ 2023 HRD, Inc. All Rights Reserved. Strictly Confidential.</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F5698E7-9D51-4F93-8F63-CCD3344B8962}" type="slidenum">
              <a:rPr lang="en-US" altLang="ja-JP"/>
              <a:pPr>
                <a:defRPr/>
              </a:pPr>
              <a:t>‹#›</a:t>
            </a:fld>
            <a:endParaRPr lang="en-US" altLang="ja-JP"/>
          </a:p>
        </p:txBody>
      </p:sp>
    </p:spTree>
    <p:extLst>
      <p:ext uri="{BB962C8B-B14F-4D97-AF65-F5344CB8AC3E}">
        <p14:creationId xmlns:p14="http://schemas.microsoft.com/office/powerpoint/2010/main" val="3569841103"/>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pPr>
              <a:defRPr/>
            </a:pPr>
            <a:fld id="{0A695DE2-7AF0-4809-A81A-2707B0F7EFEE}" type="slidenum">
              <a:rPr lang="en-US" altLang="ja-JP"/>
              <a:pPr>
                <a:defRPr/>
              </a:pPr>
              <a:t>‹#›</a:t>
            </a:fld>
            <a:endParaRPr lang="en-US" altLang="ja-JP"/>
          </a:p>
        </p:txBody>
      </p:sp>
    </p:spTree>
    <p:extLst>
      <p:ext uri="{BB962C8B-B14F-4D97-AF65-F5344CB8AC3E}">
        <p14:creationId xmlns:p14="http://schemas.microsoft.com/office/powerpoint/2010/main" val="3804969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pPr>
              <a:defRPr/>
            </a:pPr>
            <a:fld id="{C47FF37B-E5E0-4B7D-B444-1C7645FA8F51}" type="slidenum">
              <a:rPr lang="en-US" altLang="ja-JP"/>
              <a:pPr>
                <a:defRPr/>
              </a:pPr>
              <a:t>‹#›</a:t>
            </a:fld>
            <a:endParaRPr lang="en-US" altLang="ja-JP"/>
          </a:p>
        </p:txBody>
      </p:sp>
    </p:spTree>
    <p:extLst>
      <p:ext uri="{BB962C8B-B14F-4D97-AF65-F5344CB8AC3E}">
        <p14:creationId xmlns:p14="http://schemas.microsoft.com/office/powerpoint/2010/main" val="23630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38363220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pPr>
              <a:defRPr/>
            </a:pPr>
            <a:fld id="{BF0FB5BC-A5D4-4E1A-8FF2-6EF586CA1077}" type="slidenum">
              <a:rPr lang="en-US" altLang="ja-JP"/>
              <a:pPr>
                <a:defRPr/>
              </a:pPr>
              <a:t>‹#›</a:t>
            </a:fld>
            <a:endParaRPr lang="en-US" altLang="ja-JP"/>
          </a:p>
        </p:txBody>
      </p:sp>
    </p:spTree>
    <p:extLst>
      <p:ext uri="{BB962C8B-B14F-4D97-AF65-F5344CB8AC3E}">
        <p14:creationId xmlns:p14="http://schemas.microsoft.com/office/powerpoint/2010/main" val="1652271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pPr>
              <a:defRPr/>
            </a:pPr>
            <a:fld id="{2D9B9DB2-CB0B-4851-B0F4-94AA9DEAD542}" type="slidenum">
              <a:rPr lang="en-US" altLang="ja-JP"/>
              <a:pPr>
                <a:defRPr/>
              </a:pPr>
              <a:t>‹#›</a:t>
            </a:fld>
            <a:endParaRPr lang="en-US" altLang="ja-JP"/>
          </a:p>
        </p:txBody>
      </p:sp>
    </p:spTree>
    <p:extLst>
      <p:ext uri="{BB962C8B-B14F-4D97-AF65-F5344CB8AC3E}">
        <p14:creationId xmlns:p14="http://schemas.microsoft.com/office/powerpoint/2010/main" val="26358466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8" name="Footer Placeholder 7"/>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p:cNvSpPr>
            <a:spLocks noGrp="1"/>
          </p:cNvSpPr>
          <p:nvPr>
            <p:ph type="sldNum" sz="quarter" idx="12"/>
          </p:nvPr>
        </p:nvSpPr>
        <p:spPr/>
        <p:txBody>
          <a:bodyPr/>
          <a:lstStyle>
            <a:lvl1pPr>
              <a:defRPr/>
            </a:lvl1pPr>
          </a:lstStyle>
          <a:p>
            <a:pPr>
              <a:defRPr/>
            </a:pPr>
            <a:fld id="{4AA378FA-80DF-49A6-B2E0-758AD1F48724}" type="slidenum">
              <a:rPr lang="en-US" altLang="ja-JP"/>
              <a:pPr>
                <a:defRPr/>
              </a:pPr>
              <a:t>‹#›</a:t>
            </a:fld>
            <a:endParaRPr lang="en-US" altLang="ja-JP"/>
          </a:p>
        </p:txBody>
      </p:sp>
    </p:spTree>
    <p:extLst>
      <p:ext uri="{BB962C8B-B14F-4D97-AF65-F5344CB8AC3E}">
        <p14:creationId xmlns:p14="http://schemas.microsoft.com/office/powerpoint/2010/main" val="1553137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4" name="Footer Placeholder 3"/>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p:cNvSpPr>
            <a:spLocks noGrp="1"/>
          </p:cNvSpPr>
          <p:nvPr>
            <p:ph type="sldNum" sz="quarter" idx="12"/>
          </p:nvPr>
        </p:nvSpPr>
        <p:spPr/>
        <p:txBody>
          <a:bodyPr/>
          <a:lstStyle>
            <a:lvl1pPr>
              <a:defRPr/>
            </a:lvl1pPr>
          </a:lstStyle>
          <a:p>
            <a:pPr>
              <a:defRPr/>
            </a:pPr>
            <a:fld id="{E06326B9-EB16-4E74-976B-849BD5090456}" type="slidenum">
              <a:rPr lang="en-US" altLang="ja-JP"/>
              <a:pPr>
                <a:defRPr/>
              </a:pPr>
              <a:t>‹#›</a:t>
            </a:fld>
            <a:endParaRPr lang="en-US" altLang="ja-JP"/>
          </a:p>
        </p:txBody>
      </p:sp>
    </p:spTree>
    <p:extLst>
      <p:ext uri="{BB962C8B-B14F-4D97-AF65-F5344CB8AC3E}">
        <p14:creationId xmlns:p14="http://schemas.microsoft.com/office/powerpoint/2010/main" val="8643817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3" name="Footer Placeholder 2"/>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p:cNvSpPr>
            <a:spLocks noGrp="1"/>
          </p:cNvSpPr>
          <p:nvPr>
            <p:ph type="sldNum" sz="quarter" idx="12"/>
          </p:nvPr>
        </p:nvSpPr>
        <p:spPr/>
        <p:txBody>
          <a:bodyPr/>
          <a:lstStyle>
            <a:lvl1pPr>
              <a:defRPr/>
            </a:lvl1pPr>
          </a:lstStyle>
          <a:p>
            <a:pPr>
              <a:defRPr/>
            </a:pPr>
            <a:fld id="{82EBDC5B-6811-47CF-AEA9-8657DF574BF0}" type="slidenum">
              <a:rPr lang="en-US" altLang="ja-JP"/>
              <a:pPr>
                <a:defRPr/>
              </a:pPr>
              <a:t>‹#›</a:t>
            </a:fld>
            <a:endParaRPr lang="en-US" altLang="ja-JP"/>
          </a:p>
        </p:txBody>
      </p:sp>
    </p:spTree>
    <p:extLst>
      <p:ext uri="{BB962C8B-B14F-4D97-AF65-F5344CB8AC3E}">
        <p14:creationId xmlns:p14="http://schemas.microsoft.com/office/powerpoint/2010/main" val="2379474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pPr>
              <a:defRPr/>
            </a:pPr>
            <a:fld id="{08AFC19B-AEB9-4CB9-92CC-59AAE5DDFA34}" type="slidenum">
              <a:rPr lang="en-US" altLang="ja-JP"/>
              <a:pPr>
                <a:defRPr/>
              </a:pPr>
              <a:t>‹#›</a:t>
            </a:fld>
            <a:endParaRPr lang="en-US" altLang="ja-JP"/>
          </a:p>
        </p:txBody>
      </p:sp>
    </p:spTree>
    <p:extLst>
      <p:ext uri="{BB962C8B-B14F-4D97-AF65-F5344CB8AC3E}">
        <p14:creationId xmlns:p14="http://schemas.microsoft.com/office/powerpoint/2010/main" val="42422688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p:cNvSpPr>
            <a:spLocks noGrp="1"/>
          </p:cNvSpPr>
          <p:nvPr>
            <p:ph type="sldNum" sz="quarter" idx="12"/>
          </p:nvPr>
        </p:nvSpPr>
        <p:spPr/>
        <p:txBody>
          <a:bodyPr/>
          <a:lstStyle>
            <a:lvl1pPr>
              <a:defRPr/>
            </a:lvl1pPr>
          </a:lstStyle>
          <a:p>
            <a:pPr>
              <a:defRPr/>
            </a:pPr>
            <a:fld id="{88A97C69-DB25-410C-A2FC-94DC112E9E6A}" type="slidenum">
              <a:rPr lang="en-US" altLang="ja-JP"/>
              <a:pPr>
                <a:defRPr/>
              </a:pPr>
              <a:t>‹#›</a:t>
            </a:fld>
            <a:endParaRPr lang="en-US" altLang="ja-JP"/>
          </a:p>
        </p:txBody>
      </p:sp>
    </p:spTree>
    <p:extLst>
      <p:ext uri="{BB962C8B-B14F-4D97-AF65-F5344CB8AC3E}">
        <p14:creationId xmlns:p14="http://schemas.microsoft.com/office/powerpoint/2010/main" val="41891408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pPr>
              <a:defRPr/>
            </a:pPr>
            <a:fld id="{750EE6A7-1C80-4A14-9AEF-AE1FF7027FD5}" type="slidenum">
              <a:rPr lang="en-US" altLang="ja-JP"/>
              <a:pPr>
                <a:defRPr/>
              </a:pPr>
              <a:t>‹#›</a:t>
            </a:fld>
            <a:endParaRPr lang="en-US" altLang="ja-JP"/>
          </a:p>
        </p:txBody>
      </p:sp>
    </p:spTree>
    <p:extLst>
      <p:ext uri="{BB962C8B-B14F-4D97-AF65-F5344CB8AC3E}">
        <p14:creationId xmlns:p14="http://schemas.microsoft.com/office/powerpoint/2010/main" val="26463847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p:cNvSpPr>
            <a:spLocks noGrp="1"/>
          </p:cNvSpPr>
          <p:nvPr>
            <p:ph type="sldNum" sz="quarter" idx="12"/>
          </p:nvPr>
        </p:nvSpPr>
        <p:spPr/>
        <p:txBody>
          <a:bodyPr/>
          <a:lstStyle>
            <a:lvl1pPr>
              <a:defRPr/>
            </a:lvl1pPr>
          </a:lstStyle>
          <a:p>
            <a:pPr>
              <a:defRPr/>
            </a:pPr>
            <a:fld id="{67EFEAB3-F4BF-40EA-9281-DA2012E511AF}" type="slidenum">
              <a:rPr lang="en-US" altLang="ja-JP"/>
              <a:pPr>
                <a:defRPr/>
              </a:pPr>
              <a:t>‹#›</a:t>
            </a:fld>
            <a:endParaRPr lang="en-US" altLang="ja-JP"/>
          </a:p>
        </p:txBody>
      </p:sp>
    </p:spTree>
    <p:extLst>
      <p:ext uri="{BB962C8B-B14F-4D97-AF65-F5344CB8AC3E}">
        <p14:creationId xmlns:p14="http://schemas.microsoft.com/office/powerpoint/2010/main" val="1140013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9"/>
          <a:stretch/>
        </p:blipFill>
        <p:spPr>
          <a:xfrm>
            <a:off x="3281680" y="0"/>
            <a:ext cx="5862320" cy="6858000"/>
          </a:xfrm>
          <a:prstGeom prst="rect">
            <a:avLst/>
          </a:prstGeom>
        </p:spPr>
      </p:pic>
      <p:sp>
        <p:nvSpPr>
          <p:cNvPr id="2" name="Title 1"/>
          <p:cNvSpPr>
            <a:spLocks noGrp="1"/>
          </p:cNvSpPr>
          <p:nvPr>
            <p:ph type="ctrTitle"/>
          </p:nvPr>
        </p:nvSpPr>
        <p:spPr>
          <a:xfrm>
            <a:off x="685800" y="3886200"/>
            <a:ext cx="7772400" cy="1470025"/>
          </a:xfrm>
        </p:spPr>
        <p:txBody>
          <a:body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7023" y="5715000"/>
            <a:ext cx="3099777" cy="914400"/>
          </a:xfrm>
          <a:prstGeom prst="rect">
            <a:avLst/>
          </a:prstGeom>
        </p:spPr>
      </p:pic>
      <p:pic>
        <p:nvPicPr>
          <p:cNvPr id="1026" name="Picture 2"/>
          <p:cNvPicPr>
            <a:picLocks noChangeAspect="1" noChangeArrowheads="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6100" b="25800"/>
          <a:stretch/>
        </p:blipFill>
        <p:spPr bwMode="auto">
          <a:xfrm>
            <a:off x="44245" y="0"/>
            <a:ext cx="9055510" cy="394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91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65679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705600"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p:cNvSpPr>
          <p:nvPr userDrawn="1"/>
        </p:nvSpPr>
        <p:spPr>
          <a:xfrm>
            <a:off x="0" y="6474946"/>
            <a:ext cx="2438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rPr>
              <a:t>© 2015 Profiles International, LLC</a:t>
            </a:r>
            <a:endParaRPr lang="en-US" dirty="0">
              <a:solidFill>
                <a:prstClr val="black">
                  <a:tint val="75000"/>
                </a:prstClr>
              </a:solidFill>
            </a:endParaRPr>
          </a:p>
        </p:txBody>
      </p:sp>
    </p:spTree>
    <p:extLst>
      <p:ext uri="{BB962C8B-B14F-4D97-AF65-F5344CB8AC3E}">
        <p14:creationId xmlns:p14="http://schemas.microsoft.com/office/powerpoint/2010/main" val="1242044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6553200" y="6492875"/>
            <a:ext cx="2438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6024027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705600" cy="1143000"/>
          </a:xfrm>
        </p:spPr>
        <p:txBody>
          <a:bodyPr>
            <a:noAutofit/>
          </a:bodyPr>
          <a:lstStyle>
            <a:lvl1pPr>
              <a:defRPr lang="en-US" sz="4000" kern="1200" dirty="0">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6553200" y="6492875"/>
            <a:ext cx="2438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2149440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705600" cy="1143000"/>
          </a:xfrm>
        </p:spPr>
        <p:txBody>
          <a:bodyPr>
            <a:noAutofit/>
          </a:bodyPr>
          <a:lstStyle>
            <a:lvl1pPr>
              <a:defRPr lang="en-US" sz="4000" kern="1200" dirty="0">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0"/>
          </p:nvPr>
        </p:nvSpPr>
        <p:spPr>
          <a:xfrm>
            <a:off x="6553200" y="6492875"/>
            <a:ext cx="2438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724838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705600" cy="1143000"/>
          </a:xfrm>
        </p:spPr>
        <p:txBody>
          <a:bodyPr>
            <a:noAutofit/>
          </a:bodyPr>
          <a:lstStyle>
            <a:lvl1pPr>
              <a:defRPr lang="en-US" sz="4000" kern="1200" dirty="0">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defRPr>
            </a:lvl1pPr>
          </a:lstStyle>
          <a:p>
            <a:r>
              <a:rPr lang="en-US" dirty="0"/>
              <a:t>Click to edit Master title style</a:t>
            </a:r>
          </a:p>
        </p:txBody>
      </p:sp>
      <p:sp>
        <p:nvSpPr>
          <p:cNvPr id="7" name="Date Placeholder 3"/>
          <p:cNvSpPr>
            <a:spLocks noGrp="1"/>
          </p:cNvSpPr>
          <p:nvPr>
            <p:ph type="dt" sz="half" idx="2"/>
          </p:nvPr>
        </p:nvSpPr>
        <p:spPr>
          <a:xfrm>
            <a:off x="6553200" y="6492875"/>
            <a:ext cx="2438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2674977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6553200" y="6492875"/>
            <a:ext cx="2438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35889"/>
          <a:stretch/>
        </p:blipFill>
        <p:spPr>
          <a:xfrm>
            <a:off x="3281680" y="0"/>
            <a:ext cx="5862320" cy="6858000"/>
          </a:xfrm>
          <a:prstGeom prst="rect">
            <a:avLst/>
          </a:prstGeom>
        </p:spPr>
      </p:pic>
    </p:spTree>
    <p:extLst>
      <p:ext uri="{BB962C8B-B14F-4D97-AF65-F5344CB8AC3E}">
        <p14:creationId xmlns:p14="http://schemas.microsoft.com/office/powerpoint/2010/main" val="1471200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6553200" y="6492875"/>
            <a:ext cx="2438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4266467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6553200" y="6492875"/>
            <a:ext cx="2438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4965752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piicorp.org\commons\_Custom\Marketing_Media\Images\Branding\Profiles Logos\_White Logos\PI_white-R.png"/>
          <p:cNvPicPr>
            <a:picLocks noChangeAspect="1" noChangeArrowheads="1"/>
          </p:cNvPicPr>
          <p:nvPr/>
        </p:nvPicPr>
        <p:blipFill>
          <a:blip r:embed="rId3"/>
          <a:srcRect/>
          <a:stretch>
            <a:fillRect/>
          </a:stretch>
        </p:blipFill>
        <p:spPr bwMode="auto">
          <a:xfrm>
            <a:off x="6400800" y="6129338"/>
            <a:ext cx="2336800" cy="423862"/>
          </a:xfrm>
          <a:prstGeom prst="rect">
            <a:avLst/>
          </a:prstGeom>
          <a:noFill/>
          <a:ln w="9525">
            <a:noFill/>
            <a:miter lim="800000"/>
            <a:headEnd/>
            <a:tailEnd/>
          </a:ln>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0" y="6692900"/>
            <a:ext cx="1905000" cy="165100"/>
          </a:xfrm>
        </p:spPr>
        <p:txBody>
          <a:bodyPr/>
          <a:lstStyle>
            <a:lvl1pPr>
              <a:defRPr sz="1100">
                <a:solidFill>
                  <a:srgbClr val="1F474F"/>
                </a:solidFill>
              </a:defRPr>
            </a:lvl1pPr>
          </a:lstStyle>
          <a:p>
            <a:pPr>
              <a:defRPr/>
            </a:pPr>
            <a:endParaRPr lang="en-US" altLang="ja-JP"/>
          </a:p>
        </p:txBody>
      </p:sp>
      <p:sp>
        <p:nvSpPr>
          <p:cNvPr id="7"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defRPr>
            </a:lvl1pPr>
          </a:lstStyle>
          <a:p>
            <a:pPr>
              <a:defRPr/>
            </a:pPr>
            <a:r>
              <a:rPr lang="en-US" altLang="ja-JP"/>
              <a:t>Copyright©️ 2023 HRD, Inc. All Rights Reserved. Strictly Confidential.</a:t>
            </a:r>
          </a:p>
        </p:txBody>
      </p:sp>
      <p:sp>
        <p:nvSpPr>
          <p:cNvPr id="8" name="Rectangle 6"/>
          <p:cNvSpPr>
            <a:spLocks noGrp="1" noChangeArrowheads="1"/>
          </p:cNvSpPr>
          <p:nvPr>
            <p:ph type="sldNum" sz="quarter" idx="12"/>
          </p:nvPr>
        </p:nvSpPr>
        <p:spPr>
          <a:xfrm>
            <a:off x="7239000" y="6692900"/>
            <a:ext cx="1905000" cy="165100"/>
          </a:xfrm>
        </p:spPr>
        <p:txBody>
          <a:bodyPr/>
          <a:lstStyle>
            <a:lvl1pPr>
              <a:defRPr sz="1100">
                <a:solidFill>
                  <a:srgbClr val="1F474F"/>
                </a:solidFill>
              </a:defRPr>
            </a:lvl1pPr>
          </a:lstStyle>
          <a:p>
            <a:pPr>
              <a:defRPr/>
            </a:pPr>
            <a:fld id="{B4FB104D-1E3E-4321-B5F6-27DB6C65097D}" type="slidenum">
              <a:rPr lang="en-US" altLang="ja-JP"/>
              <a:pPr>
                <a:defRPr/>
              </a:pPr>
              <a:t>‹#›</a:t>
            </a:fld>
            <a:endParaRPr lang="en-US" altLang="ja-JP"/>
          </a:p>
        </p:txBody>
      </p:sp>
    </p:spTree>
    <p:extLst>
      <p:ext uri="{BB962C8B-B14F-4D97-AF65-F5344CB8AC3E}">
        <p14:creationId xmlns:p14="http://schemas.microsoft.com/office/powerpoint/2010/main" val="1096410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D1595C31-B148-4219-BF0C-3CFCF22B62EB}" type="slidenum">
              <a:rPr lang="en-US" altLang="ja-JP"/>
              <a:pPr>
                <a:defRPr/>
              </a:pPr>
              <a:t>‹#›</a:t>
            </a:fld>
            <a:endParaRPr lang="en-US" altLang="ja-JP"/>
          </a:p>
        </p:txBody>
      </p:sp>
    </p:spTree>
    <p:extLst>
      <p:ext uri="{BB962C8B-B14F-4D97-AF65-F5344CB8AC3E}">
        <p14:creationId xmlns:p14="http://schemas.microsoft.com/office/powerpoint/2010/main" val="109779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iicorp.org\commons\_Custom\Marketing_Media\Images\Branding\Profiles Logos\_White Logos\PI_whi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129338"/>
            <a:ext cx="23368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0" y="6692900"/>
            <a:ext cx="1905000" cy="165100"/>
          </a:xfrm>
        </p:spPr>
        <p:txBody>
          <a:bodyPr/>
          <a:lstStyle>
            <a:lvl1pPr>
              <a:defRPr sz="1100">
                <a:solidFill>
                  <a:srgbClr val="1F474F"/>
                </a:solidFill>
                <a:cs typeface="+mn-cs"/>
              </a:defRPr>
            </a:lvl1pPr>
          </a:lstStyle>
          <a:p>
            <a:pPr>
              <a:defRPr/>
            </a:pPr>
            <a:endParaRPr lang="en-US" altLang="ja-JP"/>
          </a:p>
        </p:txBody>
      </p:sp>
      <p:sp>
        <p:nvSpPr>
          <p:cNvPr id="7" name="Rectangle 5"/>
          <p:cNvSpPr>
            <a:spLocks noGrp="1" noChangeArrowheads="1"/>
          </p:cNvSpPr>
          <p:nvPr>
            <p:ph type="ftr" sz="quarter" idx="11"/>
          </p:nvPr>
        </p:nvSpPr>
        <p:spPr>
          <a:xfrm>
            <a:off x="3124200" y="6692900"/>
            <a:ext cx="2895600" cy="165100"/>
          </a:xfrm>
        </p:spPr>
        <p:txBody>
          <a:bodyPr/>
          <a:lstStyle>
            <a:lvl1pPr>
              <a:defRPr sz="1100">
                <a:solidFill>
                  <a:srgbClr val="1F474F"/>
                </a:solidFill>
                <a:cs typeface="+mn-cs"/>
              </a:defRPr>
            </a:lvl1pPr>
          </a:lstStyle>
          <a:p>
            <a:pPr>
              <a:defRPr/>
            </a:pPr>
            <a:r>
              <a:rPr lang="en-US" altLang="ja-JP"/>
              <a:t>Copyright©️ 2023 HRD, Inc. All Rights Reserved. Strictly Confidential.</a:t>
            </a:r>
          </a:p>
        </p:txBody>
      </p:sp>
      <p:sp>
        <p:nvSpPr>
          <p:cNvPr id="8" name="Rectangle 6"/>
          <p:cNvSpPr>
            <a:spLocks noGrp="1" noChangeArrowheads="1"/>
          </p:cNvSpPr>
          <p:nvPr>
            <p:ph type="sldNum" sz="quarter" idx="12"/>
          </p:nvPr>
        </p:nvSpPr>
        <p:spPr>
          <a:xfrm>
            <a:off x="7239000" y="6692900"/>
            <a:ext cx="1905000" cy="165100"/>
          </a:xfrm>
        </p:spPr>
        <p:txBody>
          <a:bodyPr/>
          <a:lstStyle>
            <a:lvl1pPr>
              <a:defRPr sz="1100" smtClean="0">
                <a:solidFill>
                  <a:srgbClr val="1F474F"/>
                </a:solidFill>
              </a:defRPr>
            </a:lvl1pPr>
          </a:lstStyle>
          <a:p>
            <a:pPr>
              <a:defRPr/>
            </a:pPr>
            <a:fld id="{C3141B8D-7CFE-4048-8404-8A0A45B98707}" type="slidenum">
              <a:rPr lang="en-US" altLang="ja-JP"/>
              <a:pPr>
                <a:defRPr/>
              </a:pPr>
              <a:t>‹#›</a:t>
            </a:fld>
            <a:endParaRPr lang="en-US" altLang="ja-JP"/>
          </a:p>
        </p:txBody>
      </p:sp>
    </p:spTree>
    <p:extLst>
      <p:ext uri="{BB962C8B-B14F-4D97-AF65-F5344CB8AC3E}">
        <p14:creationId xmlns:p14="http://schemas.microsoft.com/office/powerpoint/2010/main" val="2058599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6300EF21-678C-4E00-BCAF-EF668B4FA3C3}" type="slidenum">
              <a:rPr lang="en-US" altLang="ja-JP"/>
              <a:pPr>
                <a:defRPr/>
              </a:pPr>
              <a:t>‹#›</a:t>
            </a:fld>
            <a:endParaRPr lang="en-US" altLang="ja-JP"/>
          </a:p>
        </p:txBody>
      </p:sp>
    </p:spTree>
    <p:extLst>
      <p:ext uri="{BB962C8B-B14F-4D97-AF65-F5344CB8AC3E}">
        <p14:creationId xmlns:p14="http://schemas.microsoft.com/office/powerpoint/2010/main" val="23200131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26856B17-FA80-40C1-94B1-E11D4934DEA1}" type="slidenum">
              <a:rPr lang="en-US" altLang="ja-JP"/>
              <a:pPr>
                <a:defRPr/>
              </a:pPr>
              <a:t>‹#›</a:t>
            </a:fld>
            <a:endParaRPr lang="en-US" altLang="ja-JP"/>
          </a:p>
        </p:txBody>
      </p:sp>
    </p:spTree>
    <p:extLst>
      <p:ext uri="{BB962C8B-B14F-4D97-AF65-F5344CB8AC3E}">
        <p14:creationId xmlns:p14="http://schemas.microsoft.com/office/powerpoint/2010/main" val="15719198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9" name="Rectangle 6"/>
          <p:cNvSpPr>
            <a:spLocks noGrp="1" noChangeArrowheads="1"/>
          </p:cNvSpPr>
          <p:nvPr>
            <p:ph type="sldNum" sz="quarter" idx="12"/>
          </p:nvPr>
        </p:nvSpPr>
        <p:spPr>
          <a:ln/>
        </p:spPr>
        <p:txBody>
          <a:bodyPr/>
          <a:lstStyle>
            <a:lvl1pPr>
              <a:defRPr/>
            </a:lvl1pPr>
          </a:lstStyle>
          <a:p>
            <a:pPr>
              <a:defRPr/>
            </a:pPr>
            <a:fld id="{7EDC9EDC-7E92-4DB2-9D81-8BBFCCF2DE49}" type="slidenum">
              <a:rPr lang="en-US" altLang="ja-JP"/>
              <a:pPr>
                <a:defRPr/>
              </a:pPr>
              <a:t>‹#›</a:t>
            </a:fld>
            <a:endParaRPr lang="en-US" altLang="ja-JP"/>
          </a:p>
        </p:txBody>
      </p:sp>
    </p:spTree>
    <p:extLst>
      <p:ext uri="{BB962C8B-B14F-4D97-AF65-F5344CB8AC3E}">
        <p14:creationId xmlns:p14="http://schemas.microsoft.com/office/powerpoint/2010/main" val="3198309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5" name="Rectangle 6"/>
          <p:cNvSpPr>
            <a:spLocks noGrp="1" noChangeArrowheads="1"/>
          </p:cNvSpPr>
          <p:nvPr>
            <p:ph type="sldNum" sz="quarter" idx="12"/>
          </p:nvPr>
        </p:nvSpPr>
        <p:spPr>
          <a:ln/>
        </p:spPr>
        <p:txBody>
          <a:bodyPr/>
          <a:lstStyle>
            <a:lvl1pPr>
              <a:defRPr/>
            </a:lvl1pPr>
          </a:lstStyle>
          <a:p>
            <a:pPr>
              <a:defRPr/>
            </a:pPr>
            <a:fld id="{62FBB6BC-9A6F-4295-820D-13201648CBCC}" type="slidenum">
              <a:rPr lang="en-US" altLang="ja-JP"/>
              <a:pPr>
                <a:defRPr/>
              </a:pPr>
              <a:t>‹#›</a:t>
            </a:fld>
            <a:endParaRPr lang="en-US" altLang="ja-JP"/>
          </a:p>
        </p:txBody>
      </p:sp>
    </p:spTree>
    <p:extLst>
      <p:ext uri="{BB962C8B-B14F-4D97-AF65-F5344CB8AC3E}">
        <p14:creationId xmlns:p14="http://schemas.microsoft.com/office/powerpoint/2010/main" val="23382941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99DD768F-9C5B-45DC-967C-6B856721FD2F}" type="slidenum">
              <a:rPr lang="en-US" altLang="ja-JP"/>
              <a:pPr>
                <a:defRPr/>
              </a:pPr>
              <a:t>‹#›</a:t>
            </a:fld>
            <a:endParaRPr lang="en-US" altLang="ja-JP"/>
          </a:p>
        </p:txBody>
      </p:sp>
    </p:spTree>
    <p:extLst>
      <p:ext uri="{BB962C8B-B14F-4D97-AF65-F5344CB8AC3E}">
        <p14:creationId xmlns:p14="http://schemas.microsoft.com/office/powerpoint/2010/main" val="1199788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solidFill>
                  <a:srgbClr val="FFFFFF"/>
                </a:solidFill>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a:lvl1pPr>
          </a:lstStyle>
          <a:p>
            <a:pPr>
              <a:defRPr/>
            </a:pPr>
            <a:fld id="{16CF5A35-319A-422B-A8FB-87C4A414FE52}" type="slidenum">
              <a:rPr lang="en-US" altLang="ja-JP"/>
              <a:pPr>
                <a:defRPr/>
              </a:pPr>
              <a:t>‹#›</a:t>
            </a:fld>
            <a:endParaRPr lang="en-US" altLang="ja-JP"/>
          </a:p>
        </p:txBody>
      </p:sp>
    </p:spTree>
    <p:extLst>
      <p:ext uri="{BB962C8B-B14F-4D97-AF65-F5344CB8AC3E}">
        <p14:creationId xmlns:p14="http://schemas.microsoft.com/office/powerpoint/2010/main" val="9028800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BB7E3C3F-884D-44C7-981B-DF9B71D98897}" type="slidenum">
              <a:rPr lang="en-US" altLang="ja-JP"/>
              <a:pPr>
                <a:defRPr/>
              </a:pPr>
              <a:t>‹#›</a:t>
            </a:fld>
            <a:endParaRPr lang="en-US" altLang="ja-JP"/>
          </a:p>
        </p:txBody>
      </p:sp>
    </p:spTree>
    <p:extLst>
      <p:ext uri="{BB962C8B-B14F-4D97-AF65-F5344CB8AC3E}">
        <p14:creationId xmlns:p14="http://schemas.microsoft.com/office/powerpoint/2010/main" val="41129738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BDAF827C-A63F-4CB2-A4CD-2C2CB2B297A1}" type="slidenum">
              <a:rPr lang="en-US" altLang="ja-JP"/>
              <a:pPr>
                <a:defRPr/>
              </a:pPr>
              <a:t>‹#›</a:t>
            </a:fld>
            <a:endParaRPr lang="en-US" altLang="ja-JP"/>
          </a:p>
        </p:txBody>
      </p:sp>
    </p:spTree>
    <p:extLst>
      <p:ext uri="{BB962C8B-B14F-4D97-AF65-F5344CB8AC3E}">
        <p14:creationId xmlns:p14="http://schemas.microsoft.com/office/powerpoint/2010/main" val="34970053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76200"/>
            <a:ext cx="18669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76200"/>
            <a:ext cx="54483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4926D44B-0195-4A8F-8567-72EDE53D9258}" type="slidenum">
              <a:rPr lang="en-US" altLang="ja-JP"/>
              <a:pPr>
                <a:defRPr/>
              </a:pPr>
              <a:t>‹#›</a:t>
            </a:fld>
            <a:endParaRPr lang="en-US" altLang="ja-JP"/>
          </a:p>
        </p:txBody>
      </p:sp>
    </p:spTree>
    <p:extLst>
      <p:ext uri="{BB962C8B-B14F-4D97-AF65-F5344CB8AC3E}">
        <p14:creationId xmlns:p14="http://schemas.microsoft.com/office/powerpoint/2010/main" val="4730478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32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cs typeface="+mn-cs"/>
              </a:defRPr>
            </a:lvl1pPr>
          </a:lstStyle>
          <a:p>
            <a:pPr>
              <a:defRPr/>
            </a:pPr>
            <a:r>
              <a:rPr lang="en-US" altLang="ja-JP"/>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smtClean="0"/>
            </a:lvl1pPr>
          </a:lstStyle>
          <a:p>
            <a:pPr>
              <a:defRPr/>
            </a:pPr>
            <a:fld id="{EA9A18B0-7D04-43A3-9052-7640C0F48048}" type="slidenum">
              <a:rPr lang="en-US" altLang="ja-JP"/>
              <a:pPr>
                <a:defRPr/>
              </a:pPr>
              <a:t>‹#›</a:t>
            </a:fld>
            <a:endParaRPr lang="en-US" altLang="ja-JP"/>
          </a:p>
        </p:txBody>
      </p:sp>
    </p:spTree>
    <p:extLst>
      <p:ext uri="{BB962C8B-B14F-4D97-AF65-F5344CB8AC3E}">
        <p14:creationId xmlns:p14="http://schemas.microsoft.com/office/powerpoint/2010/main" val="31079963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v2">
    <p:spTree>
      <p:nvGrpSpPr>
        <p:cNvPr id="1" name=""/>
        <p:cNvGrpSpPr/>
        <p:nvPr/>
      </p:nvGrpSpPr>
      <p:grpSpPr>
        <a:xfrm>
          <a:off x="0" y="0"/>
          <a:ext cx="0" cy="0"/>
          <a:chOff x="0" y="0"/>
          <a:chExt cx="0" cy="0"/>
        </a:xfrm>
      </p:grpSpPr>
      <p:pic>
        <p:nvPicPr>
          <p:cNvPr id="3" name="Picture 2" descr="\\piicorp.org\commons\Corp_Marketing\Marketing Campaigns 2009\PIOutlook\PIOutlook Graphics\PI countries+man-grey.jpg"/>
          <p:cNvPicPr>
            <a:picLocks noChangeAspect="1" noChangeArrowheads="1"/>
          </p:cNvPicPr>
          <p:nvPr/>
        </p:nvPicPr>
        <p:blipFill>
          <a:blip r:embed="rId2"/>
          <a:srcRect/>
          <a:stretch>
            <a:fillRect/>
          </a:stretch>
        </p:blipFill>
        <p:spPr bwMode="auto">
          <a:xfrm>
            <a:off x="-304800" y="-136525"/>
            <a:ext cx="9517063" cy="7085013"/>
          </a:xfrm>
          <a:prstGeom prst="rect">
            <a:avLst/>
          </a:prstGeom>
          <a:noFill/>
          <a:ln w="9525">
            <a:noFill/>
            <a:miter lim="800000"/>
            <a:headEnd/>
            <a:tailEnd/>
          </a:ln>
        </p:spPr>
      </p:pic>
      <p:pic>
        <p:nvPicPr>
          <p:cNvPr id="4" name="Picture 3" descr="\\piicorp.org\commons\Corp_Marketing\Marketing Campaigns 2009\PIOutlook\PIOutlook Graphics\Profiles countries only.jpg"/>
          <p:cNvPicPr>
            <a:picLocks noChangeAspect="1" noChangeArrowheads="1"/>
          </p:cNvPicPr>
          <p:nvPr/>
        </p:nvPicPr>
        <p:blipFill>
          <a:blip r:embed="rId3"/>
          <a:srcRect b="1768"/>
          <a:stretch>
            <a:fillRect/>
          </a:stretch>
        </p:blipFill>
        <p:spPr bwMode="auto">
          <a:xfrm>
            <a:off x="2940050" y="3189288"/>
            <a:ext cx="6203950" cy="2855912"/>
          </a:xfrm>
          <a:prstGeom prst="rect">
            <a:avLst/>
          </a:prstGeom>
          <a:noFill/>
          <a:ln w="9525">
            <a:noFill/>
            <a:miter lim="800000"/>
            <a:headEnd/>
            <a:tailEnd/>
          </a:ln>
        </p:spPr>
      </p:pic>
      <p:sp>
        <p:nvSpPr>
          <p:cNvPr id="5" name="Title 1"/>
          <p:cNvSpPr txBox="1">
            <a:spLocks/>
          </p:cNvSpPr>
          <p:nvPr/>
        </p:nvSpPr>
        <p:spPr bwMode="auto">
          <a:xfrm>
            <a:off x="911225" y="4279900"/>
            <a:ext cx="2603500" cy="419100"/>
          </a:xfrm>
          <a:prstGeom prst="rect">
            <a:avLst/>
          </a:prstGeom>
          <a:noFill/>
          <a:ln w="9525">
            <a:noFill/>
            <a:miter lim="800000"/>
            <a:headEnd/>
            <a:tailEnd/>
          </a:ln>
        </p:spPr>
        <p:txBody>
          <a:bodyPr lIns="0" tIns="45704" rIns="91407" bIns="45704" anchor="b"/>
          <a:lstStyle/>
          <a:p>
            <a:pPr eaLnBrk="0" fontAlgn="base" hangingPunct="0">
              <a:spcBef>
                <a:spcPct val="0"/>
              </a:spcBef>
              <a:spcAft>
                <a:spcPct val="0"/>
              </a:spcAft>
              <a:defRPr/>
            </a:pPr>
            <a:r>
              <a:rPr lang="en-US" sz="1800" b="1" kern="1200" dirty="0">
                <a:solidFill>
                  <a:srgbClr val="C00000"/>
                </a:solidFill>
                <a:latin typeface="Helvetica" pitchFamily="34" charset="0"/>
                <a:ea typeface="ＭＳ Ｐゴシック" charset="-128"/>
                <a:cs typeface="+mn-cs"/>
              </a:rPr>
              <a:t>Contact Us</a:t>
            </a:r>
          </a:p>
        </p:txBody>
      </p:sp>
      <p:sp>
        <p:nvSpPr>
          <p:cNvPr id="6" name="Title 1"/>
          <p:cNvSpPr txBox="1">
            <a:spLocks/>
          </p:cNvSpPr>
          <p:nvPr/>
        </p:nvSpPr>
        <p:spPr bwMode="auto">
          <a:xfrm>
            <a:off x="911225" y="4699000"/>
            <a:ext cx="2603500" cy="309563"/>
          </a:xfrm>
          <a:prstGeom prst="rect">
            <a:avLst/>
          </a:prstGeom>
          <a:noFill/>
          <a:ln w="9525">
            <a:noFill/>
            <a:miter lim="800000"/>
            <a:headEnd/>
            <a:tailEnd/>
          </a:ln>
        </p:spPr>
        <p:txBody>
          <a:bodyPr lIns="0" tIns="45704" rIns="91407" bIns="45704" anchor="b"/>
          <a:lstStyle/>
          <a:p>
            <a:pPr eaLnBrk="0" fontAlgn="base" hangingPunct="0">
              <a:spcBef>
                <a:spcPct val="0"/>
              </a:spcBef>
              <a:spcAft>
                <a:spcPct val="0"/>
              </a:spcAft>
              <a:defRPr/>
            </a:pPr>
            <a:r>
              <a:rPr lang="en-US" b="1" kern="1200" dirty="0">
                <a:solidFill>
                  <a:prstClr val="black"/>
                </a:solidFill>
                <a:latin typeface="Helvetica" pitchFamily="34" charset="0"/>
                <a:ea typeface="ＭＳ Ｐゴシック" charset="-128"/>
                <a:cs typeface="+mn-cs"/>
              </a:rPr>
              <a:t>Profiles International</a:t>
            </a:r>
          </a:p>
        </p:txBody>
      </p:sp>
      <p:sp>
        <p:nvSpPr>
          <p:cNvPr id="7" name="Footer Placeholder 3"/>
          <p:cNvSpPr txBox="1">
            <a:spLocks/>
          </p:cNvSpPr>
          <p:nvPr/>
        </p:nvSpPr>
        <p:spPr bwMode="auto">
          <a:xfrm>
            <a:off x="457200" y="6356350"/>
            <a:ext cx="2895600" cy="365125"/>
          </a:xfrm>
          <a:prstGeom prst="rect">
            <a:avLst/>
          </a:prstGeom>
        </p:spPr>
        <p:txBody>
          <a:bodyPr lIns="82039" tIns="41020" rIns="82039" bIns="41020"/>
          <a:lstStyle/>
          <a:p>
            <a:pPr fontAlgn="base">
              <a:spcBef>
                <a:spcPct val="0"/>
              </a:spcBef>
              <a:spcAft>
                <a:spcPct val="0"/>
              </a:spcAft>
              <a:defRPr/>
            </a:pPr>
            <a:endParaRPr lang="en-US" sz="1000" kern="1200" dirty="0">
              <a:solidFill>
                <a:srgbClr val="898989"/>
              </a:solidFill>
              <a:latin typeface="Helvetica" pitchFamily="34" charset="0"/>
              <a:ea typeface="ＭＳ Ｐゴシック" charset="-128"/>
              <a:cs typeface="+mn-cs"/>
            </a:endParaRPr>
          </a:p>
        </p:txBody>
      </p:sp>
      <p:sp>
        <p:nvSpPr>
          <p:cNvPr id="8" name="TextBox 19"/>
          <p:cNvSpPr txBox="1"/>
          <p:nvPr/>
        </p:nvSpPr>
        <p:spPr bwMode="auto">
          <a:xfrm>
            <a:off x="457200" y="6445250"/>
            <a:ext cx="2936875" cy="206375"/>
          </a:xfrm>
          <a:prstGeom prst="rect">
            <a:avLst/>
          </a:prstGeom>
          <a:noFill/>
        </p:spPr>
        <p:txBody>
          <a:bodyPr lIns="82039" tIns="41020" rIns="82039" bIns="41020">
            <a:spAutoFit/>
          </a:bodyPr>
          <a:lstStyle/>
          <a:p>
            <a:pPr fontAlgn="base">
              <a:spcBef>
                <a:spcPct val="0"/>
              </a:spcBef>
              <a:spcAft>
                <a:spcPct val="0"/>
              </a:spcAft>
              <a:defRPr/>
            </a:pPr>
            <a:r>
              <a:rPr lang="en-US" sz="800" kern="1200" dirty="0">
                <a:solidFill>
                  <a:srgbClr val="898989"/>
                </a:solidFill>
                <a:latin typeface="Helvetica"/>
                <a:ea typeface="ＭＳ Ｐゴシック" charset="-128"/>
                <a:cs typeface="+mn-cs"/>
              </a:rPr>
              <a:t>©2009 Profiles International, Inc. All rights reserved.</a:t>
            </a:r>
          </a:p>
        </p:txBody>
      </p:sp>
      <p:sp>
        <p:nvSpPr>
          <p:cNvPr id="9" name="Title 1"/>
          <p:cNvSpPr txBox="1">
            <a:spLocks/>
          </p:cNvSpPr>
          <p:nvPr/>
        </p:nvSpPr>
        <p:spPr bwMode="auto">
          <a:xfrm>
            <a:off x="911225" y="1339850"/>
            <a:ext cx="7485063" cy="557213"/>
          </a:xfrm>
          <a:prstGeom prst="rect">
            <a:avLst/>
          </a:prstGeom>
          <a:noFill/>
          <a:ln w="9525">
            <a:noFill/>
            <a:miter lim="800000"/>
            <a:headEnd/>
            <a:tailEnd/>
          </a:ln>
        </p:spPr>
        <p:txBody>
          <a:bodyPr lIns="0" tIns="45704" rIns="91407" bIns="45704" anchor="b"/>
          <a:lstStyle/>
          <a:p>
            <a:pPr eaLnBrk="0" fontAlgn="base" hangingPunct="0">
              <a:spcBef>
                <a:spcPct val="0"/>
              </a:spcBef>
              <a:spcAft>
                <a:spcPct val="0"/>
              </a:spcAft>
              <a:buFont typeface="Arial" pitchFamily="34" charset="0"/>
              <a:buNone/>
              <a:defRPr/>
            </a:pPr>
            <a:r>
              <a:rPr lang="en-US" sz="2000" kern="1200" dirty="0">
                <a:solidFill>
                  <a:srgbClr val="2A65AC"/>
                </a:solidFill>
                <a:latin typeface="Helvetica" pitchFamily="34" charset="0"/>
                <a:ea typeface="ＭＳ Ｐゴシック" charset="-128"/>
                <a:cs typeface="+mn-cs"/>
              </a:rPr>
              <a:t>Profiles International – Who We Are</a:t>
            </a:r>
          </a:p>
        </p:txBody>
      </p:sp>
      <p:sp>
        <p:nvSpPr>
          <p:cNvPr id="10" name="Title 1"/>
          <p:cNvSpPr txBox="1">
            <a:spLocks/>
          </p:cNvSpPr>
          <p:nvPr/>
        </p:nvSpPr>
        <p:spPr bwMode="auto">
          <a:xfrm>
            <a:off x="911225" y="2011363"/>
            <a:ext cx="7626350" cy="3025775"/>
          </a:xfrm>
          <a:prstGeom prst="rect">
            <a:avLst/>
          </a:prstGeom>
          <a:noFill/>
          <a:ln w="9525">
            <a:noFill/>
            <a:miter lim="800000"/>
            <a:headEnd/>
            <a:tailEnd/>
          </a:ln>
        </p:spPr>
        <p:txBody>
          <a:bodyPr lIns="0" tIns="45698" rIns="91397" bIns="45698"/>
          <a:lstStyle/>
          <a:p>
            <a:pPr fontAlgn="base">
              <a:spcBef>
                <a:spcPct val="0"/>
              </a:spcBef>
              <a:spcAft>
                <a:spcPct val="0"/>
              </a:spcAft>
              <a:defRPr/>
            </a:pPr>
            <a:r>
              <a:rPr lang="en-US" kern="1200" dirty="0">
                <a:solidFill>
                  <a:prstClr val="black"/>
                </a:solidFill>
                <a:latin typeface="Calibri"/>
                <a:ea typeface="ＭＳ Ｐゴシック" charset="-128"/>
                <a:cs typeface="+mn-cs"/>
              </a:rPr>
              <a:t>Profiles International helps organizations worldwide create high-performing workforces. </a:t>
            </a:r>
          </a:p>
          <a:p>
            <a:pPr fontAlgn="base">
              <a:spcBef>
                <a:spcPct val="0"/>
              </a:spcBef>
              <a:spcAft>
                <a:spcPct val="0"/>
              </a:spcAft>
              <a:defRPr/>
            </a:pPr>
            <a:endParaRPr lang="en-US" sz="1100" kern="1200" dirty="0">
              <a:solidFill>
                <a:prstClr val="black"/>
              </a:solidFill>
              <a:latin typeface="Calibri"/>
              <a:ea typeface="ＭＳ Ｐゴシック" charset="-128"/>
              <a:cs typeface="+mn-cs"/>
            </a:endParaRPr>
          </a:p>
          <a:p>
            <a:pPr fontAlgn="base">
              <a:spcBef>
                <a:spcPct val="0"/>
              </a:spcBef>
              <a:spcAft>
                <a:spcPct val="0"/>
              </a:spcAft>
              <a:defRPr/>
            </a:pPr>
            <a:r>
              <a:rPr lang="en-US" kern="1200" dirty="0">
                <a:solidFill>
                  <a:prstClr val="black"/>
                </a:solidFill>
                <a:latin typeface="Calibri"/>
                <a:ea typeface="ＭＳ Ｐゴシック" charset="-128"/>
                <a:cs typeface="+mn-cs"/>
              </a:rPr>
              <a:t>Through our comprehensive employment assessments and innovative talent management solutions, our clients gain a competitive advantage by selecting the right people and managing them to their full potential.</a:t>
            </a:r>
          </a:p>
          <a:p>
            <a:pPr fontAlgn="base">
              <a:spcBef>
                <a:spcPct val="0"/>
              </a:spcBef>
              <a:spcAft>
                <a:spcPct val="0"/>
              </a:spcAft>
              <a:defRPr/>
            </a:pPr>
            <a:endParaRPr lang="en-US" kern="1200" dirty="0">
              <a:solidFill>
                <a:prstClr val="black"/>
              </a:solidFill>
              <a:latin typeface="Calibri"/>
              <a:ea typeface="ＭＳ Ｐゴシック" charset="-128"/>
              <a:cs typeface="+mn-cs"/>
            </a:endParaRPr>
          </a:p>
          <a:p>
            <a:pPr fontAlgn="base">
              <a:spcBef>
                <a:spcPct val="0"/>
              </a:spcBef>
              <a:spcAft>
                <a:spcPct val="0"/>
              </a:spcAft>
              <a:defRPr/>
            </a:pPr>
            <a:r>
              <a:rPr lang="en-US" kern="1200" dirty="0">
                <a:solidFill>
                  <a:srgbClr val="2A65AC"/>
                </a:solidFill>
                <a:latin typeface="Helvetica" pitchFamily="34" charset="0"/>
                <a:ea typeface="ＭＳ Ｐゴシック" charset="-128"/>
                <a:cs typeface="+mn-cs"/>
              </a:rPr>
              <a:t>Where We Are</a:t>
            </a:r>
          </a:p>
          <a:p>
            <a:pPr fontAlgn="base">
              <a:spcBef>
                <a:spcPct val="0"/>
              </a:spcBef>
              <a:spcAft>
                <a:spcPct val="0"/>
              </a:spcAft>
              <a:defRPr/>
            </a:pPr>
            <a:r>
              <a:rPr lang="en-US" kern="1200" dirty="0">
                <a:solidFill>
                  <a:prstClr val="black"/>
                </a:solidFill>
                <a:latin typeface="Calibri"/>
                <a:ea typeface="ＭＳ Ｐゴシック" charset="-128"/>
                <a:cs typeface="+mn-cs"/>
              </a:rPr>
              <a:t>Profiles serves 122 countries </a:t>
            </a:r>
            <a:br>
              <a:rPr lang="en-US" kern="1200" dirty="0">
                <a:solidFill>
                  <a:prstClr val="black"/>
                </a:solidFill>
                <a:latin typeface="Calibri"/>
                <a:ea typeface="ＭＳ Ｐゴシック" charset="-128"/>
                <a:cs typeface="+mn-cs"/>
              </a:rPr>
            </a:br>
            <a:r>
              <a:rPr lang="en-US" kern="1200" dirty="0">
                <a:solidFill>
                  <a:prstClr val="black"/>
                </a:solidFill>
                <a:latin typeface="Calibri"/>
                <a:ea typeface="ＭＳ Ｐゴシック" charset="-128"/>
                <a:cs typeface="+mn-cs"/>
              </a:rPr>
              <a:t>around the globe and has </a:t>
            </a:r>
            <a:br>
              <a:rPr lang="en-US" kern="1200" dirty="0">
                <a:solidFill>
                  <a:prstClr val="black"/>
                </a:solidFill>
                <a:latin typeface="Calibri"/>
                <a:ea typeface="ＭＳ Ｐゴシック" charset="-128"/>
                <a:cs typeface="+mn-cs"/>
              </a:rPr>
            </a:br>
            <a:r>
              <a:rPr lang="en-US" kern="1200" dirty="0">
                <a:solidFill>
                  <a:prstClr val="black"/>
                </a:solidFill>
                <a:latin typeface="Calibri"/>
                <a:ea typeface="ＭＳ Ｐゴシック" charset="-128"/>
                <a:cs typeface="+mn-cs"/>
              </a:rPr>
              <a:t>material in 32 languages.</a:t>
            </a:r>
          </a:p>
        </p:txBody>
      </p:sp>
      <p:sp>
        <p:nvSpPr>
          <p:cNvPr id="21" name="Text Placeholder 3"/>
          <p:cNvSpPr>
            <a:spLocks noGrp="1"/>
          </p:cNvSpPr>
          <p:nvPr>
            <p:ph type="body" sz="half" idx="13"/>
          </p:nvPr>
        </p:nvSpPr>
        <p:spPr>
          <a:xfrm>
            <a:off x="910442" y="5010258"/>
            <a:ext cx="2973448" cy="1064875"/>
          </a:xfrm>
        </p:spPr>
        <p:txBody>
          <a:bodyPr lIns="0"/>
          <a:lstStyle>
            <a:lvl1pPr marL="0" marR="0" indent="0" algn="l" defTabSz="820391" rtl="0" eaLnBrk="0" fontAlgn="base" latinLnBrk="0" hangingPunct="0">
              <a:lnSpc>
                <a:spcPct val="100000"/>
              </a:lnSpc>
              <a:spcBef>
                <a:spcPct val="20000"/>
              </a:spcBef>
              <a:spcAft>
                <a:spcPct val="0"/>
              </a:spcAft>
              <a:buClrTx/>
              <a:buSzTx/>
              <a:buFont typeface="Helvetica" pitchFamily="34" charset="0"/>
              <a:buNone/>
              <a:tabLst/>
              <a:defRPr kumimoji="0" lang="en-US" sz="1100" b="0" i="0" u="none" strike="noStrike" kern="1200" cap="none" spc="0" normalizeH="0" baseline="0" noProof="0" smtClean="0">
                <a:ln>
                  <a:noFill/>
                </a:ln>
                <a:solidFill>
                  <a:schemeClr val="tx1"/>
                </a:solidFill>
                <a:effectLst/>
                <a:uLnTx/>
                <a:uFillTx/>
                <a:latin typeface="Helvetica" pitchFamily="34" charset="0"/>
              </a:defRPr>
            </a:lvl1pPr>
            <a:lvl2pPr marL="457039" indent="0">
              <a:buNone/>
              <a:defRPr sz="1100"/>
            </a:lvl2pPr>
            <a:lvl3pPr marL="914079" indent="0">
              <a:buNone/>
              <a:defRPr sz="11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316156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6" y="1104586"/>
            <a:ext cx="8229599" cy="514723"/>
          </a:xfrm>
        </p:spPr>
        <p:txBody>
          <a:bodyPr anchor="ctr"/>
          <a:lstStyle>
            <a:lvl1pPr marL="0" indent="0">
              <a:buNone/>
              <a:defRPr sz="1800" b="0">
                <a:solidFill>
                  <a:schemeClr val="bg1"/>
                </a:solidFill>
                <a:latin typeface="Helvetica" pitchFamily="34" charset="0"/>
              </a:defRPr>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2" name="Title 1"/>
          <p:cNvSpPr>
            <a:spLocks noGrp="1"/>
          </p:cNvSpPr>
          <p:nvPr>
            <p:ph type="title"/>
          </p:nvPr>
        </p:nvSpPr>
        <p:spPr>
          <a:xfrm>
            <a:off x="457206" y="633938"/>
            <a:ext cx="8229599" cy="419097"/>
          </a:xfrm>
        </p:spPr>
        <p:txBody>
          <a:bodyPr anchor="t"/>
          <a:lstStyle>
            <a:lvl1pPr algn="l">
              <a:defRPr sz="1600" b="0">
                <a:solidFill>
                  <a:srgbClr val="C00000"/>
                </a:solidFill>
                <a:latin typeface="Georgia"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43435614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Title Placeholder 12"/>
          <p:cNvSpPr>
            <a:spLocks noGrp="1"/>
          </p:cNvSpPr>
          <p:nvPr>
            <p:ph type="title"/>
          </p:nvPr>
        </p:nvSpPr>
        <p:spPr>
          <a:xfrm>
            <a:off x="304800" y="228600"/>
            <a:ext cx="8534400" cy="609600"/>
          </a:xfrm>
          <a:prstGeom prst="rect">
            <a:avLst/>
          </a:prstGeom>
        </p:spPr>
        <p:txBody>
          <a:bodyPr>
            <a:normAutofit/>
          </a:bodyPr>
          <a:lstStyle>
            <a:lvl1pPr algn="l">
              <a:defRPr/>
            </a:lvl1pPr>
            <a:extLst/>
          </a:lstStyle>
          <a:p>
            <a:r>
              <a:rPr lang="ja-JP" altLang="en-US" dirty="0"/>
              <a:t>マスタ タイトルの書式設定</a:t>
            </a:r>
            <a:endParaRPr lang="en-US" dirty="0"/>
          </a:p>
        </p:txBody>
      </p:sp>
      <p:sp>
        <p:nvSpPr>
          <p:cNvPr id="11" name="Text Placeholder 10"/>
          <p:cNvSpPr>
            <a:spLocks noGrp="1"/>
          </p:cNvSpPr>
          <p:nvPr>
            <p:ph type="body" sz="quarter" idx="13"/>
          </p:nvPr>
        </p:nvSpPr>
        <p:spPr>
          <a:xfrm>
            <a:off x="502920" y="1371600"/>
            <a:ext cx="8183880" cy="4114800"/>
          </a:xfrm>
        </p:spPr>
        <p:txBody>
          <a:bodyPr>
            <a:normAutofit/>
          </a:bodyPr>
          <a:lstStyle>
            <a:lvl1pPr marL="288925" indent="-288925">
              <a:lnSpc>
                <a:spcPct val="100000"/>
              </a:lnSpc>
              <a:spcBef>
                <a:spcPts val="800"/>
              </a:spcBef>
              <a:spcAft>
                <a:spcPts val="400"/>
              </a:spcAft>
              <a:buClr>
                <a:srgbClr val="005D99"/>
              </a:buClr>
              <a:buSzPct val="110000"/>
              <a:buFont typeface="Wingdings" pitchFamily="2" charset="2"/>
              <a:buChar char="§"/>
              <a:defRPr sz="2400" b="0">
                <a:latin typeface="Calibri" pitchFamily="34" charset="0"/>
              </a:defRPr>
            </a:lvl1pPr>
            <a:lvl2pPr marL="690563" indent="-342900">
              <a:lnSpc>
                <a:spcPct val="100000"/>
              </a:lnSpc>
              <a:spcAft>
                <a:spcPts val="400"/>
              </a:spcAft>
              <a:buClr>
                <a:srgbClr val="005D99"/>
              </a:buClr>
              <a:buFont typeface="Calibri" pitchFamily="34" charset="0"/>
              <a:buChar char="—"/>
              <a:defRPr sz="2000" b="0">
                <a:latin typeface="Calibri" pitchFamily="34" charset="0"/>
              </a:defRPr>
            </a:lvl2pPr>
            <a:lvl3pPr>
              <a:lnSpc>
                <a:spcPct val="100000"/>
              </a:lnSpc>
              <a:spcAft>
                <a:spcPts val="400"/>
              </a:spcAft>
              <a:buClr>
                <a:srgbClr val="005D99"/>
              </a:buClr>
              <a:defRPr sz="1800" b="0">
                <a:latin typeface="Calibri" pitchFamily="34" charset="0"/>
              </a:defRPr>
            </a:lvl3pPr>
            <a:lvl4pPr>
              <a:lnSpc>
                <a:spcPct val="100000"/>
              </a:lnSpc>
              <a:spcAft>
                <a:spcPts val="400"/>
              </a:spcAft>
              <a:buClr>
                <a:srgbClr val="005D99"/>
              </a:buClr>
              <a:defRPr sz="2000" b="1"/>
            </a:lvl4pPr>
            <a:lvl5pPr>
              <a:lnSpc>
                <a:spcPct val="100000"/>
              </a:lnSpc>
              <a:spcAft>
                <a:spcPts val="400"/>
              </a:spcAft>
              <a:buClr>
                <a:srgbClr val="005D99"/>
              </a:buClr>
              <a:defRPr sz="1800"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92498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icorp.org\commons\Corp_Marketing\Team Member's Folders\Ruben\Hiring Smart\Template_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048000" y="3429000"/>
            <a:ext cx="5181600" cy="1066800"/>
          </a:xfrm>
        </p:spPr>
        <p:txBody>
          <a:bodyPr/>
          <a:lstStyle>
            <a:lvl1pPr algn="ctr">
              <a:defRPr sz="4100"/>
            </a:lvl1pPr>
          </a:lstStyle>
          <a:p>
            <a:pPr lvl="0"/>
            <a:r>
              <a:rPr lang="en-US" noProof="0"/>
              <a:t>Click to edit Master title style</a:t>
            </a:r>
          </a:p>
        </p:txBody>
      </p:sp>
      <p:sp>
        <p:nvSpPr>
          <p:cNvPr id="4099" name="Rectangle 3"/>
          <p:cNvSpPr>
            <a:spLocks noGrp="1" noChangeArrowheads="1"/>
          </p:cNvSpPr>
          <p:nvPr>
            <p:ph type="subTitle" idx="1"/>
          </p:nvPr>
        </p:nvSpPr>
        <p:spPr>
          <a:xfrm>
            <a:off x="2930525" y="4724400"/>
            <a:ext cx="5984875" cy="8382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a:xfrm>
            <a:off x="0" y="6692900"/>
            <a:ext cx="1905000" cy="165100"/>
          </a:xfrm>
        </p:spPr>
        <p:txBody>
          <a:bodyPr/>
          <a:lstStyle>
            <a:lvl1pPr>
              <a:defRPr kumimoji="1" sz="1100" b="1">
                <a:solidFill>
                  <a:srgbClr val="1F474F"/>
                </a:solidFill>
                <a:ea typeface="ＭＳ Ｐゴシック" pitchFamily="50" charset="-128"/>
              </a:defRPr>
            </a:lvl1pPr>
          </a:lstStyle>
          <a:p>
            <a:pPr>
              <a:defRPr/>
            </a:pPr>
            <a:endParaRPr lang="en-US" dirty="0"/>
          </a:p>
        </p:txBody>
      </p:sp>
      <p:sp>
        <p:nvSpPr>
          <p:cNvPr id="6" name="Rectangle 5"/>
          <p:cNvSpPr>
            <a:spLocks noGrp="1" noChangeArrowheads="1"/>
          </p:cNvSpPr>
          <p:nvPr>
            <p:ph type="ftr" sz="quarter" idx="11"/>
          </p:nvPr>
        </p:nvSpPr>
        <p:spPr>
          <a:xfrm>
            <a:off x="3124200" y="6692900"/>
            <a:ext cx="2895600" cy="165100"/>
          </a:xfrm>
        </p:spPr>
        <p:txBody>
          <a:bodyPr/>
          <a:lstStyle>
            <a:lvl1pPr>
              <a:defRPr kumimoji="1" sz="1100" b="1">
                <a:solidFill>
                  <a:srgbClr val="1F474F"/>
                </a:solidFill>
                <a:ea typeface="ＭＳ Ｐゴシック" pitchFamily="50" charset="-128"/>
              </a:defRPr>
            </a:lvl1pPr>
          </a:lstStyle>
          <a:p>
            <a:pPr>
              <a:defRPr/>
            </a:pPr>
            <a:r>
              <a:rPr lang="en-US"/>
              <a:t>Copyright©️ 2023 HRD, Inc. All Rights Reserved. Strictly Confidential.</a:t>
            </a:r>
          </a:p>
        </p:txBody>
      </p:sp>
      <p:sp>
        <p:nvSpPr>
          <p:cNvPr id="7" name="Rectangle 6"/>
          <p:cNvSpPr>
            <a:spLocks noGrp="1" noChangeArrowheads="1"/>
          </p:cNvSpPr>
          <p:nvPr>
            <p:ph type="sldNum" sz="quarter" idx="12"/>
          </p:nvPr>
        </p:nvSpPr>
        <p:spPr>
          <a:xfrm>
            <a:off x="7239000" y="6692900"/>
            <a:ext cx="1905000" cy="165100"/>
          </a:xfrm>
        </p:spPr>
        <p:txBody>
          <a:bodyPr/>
          <a:lstStyle>
            <a:lvl1pPr>
              <a:defRPr kumimoji="1" sz="1100" b="1">
                <a:solidFill>
                  <a:srgbClr val="1F474F"/>
                </a:solidFill>
              </a:defRPr>
            </a:lvl1pPr>
          </a:lstStyle>
          <a:p>
            <a:pPr>
              <a:defRPr/>
            </a:pPr>
            <a:fld id="{1E9D8678-1375-492F-8A0F-B923BC868A4B}" type="slidenum">
              <a:rPr lang="en-US" altLang="ja-JP"/>
              <a:pPr>
                <a:defRPr/>
              </a:pPr>
              <a:t>‹#›</a:t>
            </a:fld>
            <a:endParaRPr lang="en-US" altLang="ja-JP"/>
          </a:p>
        </p:txBody>
      </p:sp>
    </p:spTree>
    <p:extLst>
      <p:ext uri="{BB962C8B-B14F-4D97-AF65-F5344CB8AC3E}">
        <p14:creationId xmlns:p14="http://schemas.microsoft.com/office/powerpoint/2010/main" val="14036440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Tree>
    <p:extLst>
      <p:ext uri="{BB962C8B-B14F-4D97-AF65-F5344CB8AC3E}">
        <p14:creationId xmlns:p14="http://schemas.microsoft.com/office/powerpoint/2010/main" val="41722781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kumimoji="1" b="1">
                <a:solidFill>
                  <a:prstClr val="black"/>
                </a:solidFill>
                <a:ea typeface="ＭＳ Ｐゴシック" pitchFamily="50" charset="-128"/>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6" name="Rectangle 6"/>
          <p:cNvSpPr>
            <a:spLocks noGrp="1" noChangeArrowheads="1"/>
          </p:cNvSpPr>
          <p:nvPr>
            <p:ph type="sldNum" sz="quarter" idx="12"/>
          </p:nvPr>
        </p:nvSpPr>
        <p:spPr/>
        <p:txBody>
          <a:bodyPr/>
          <a:lstStyle>
            <a:lvl1pPr>
              <a:defRPr kumimoji="1" b="1"/>
            </a:lvl1pPr>
          </a:lstStyle>
          <a:p>
            <a:pPr>
              <a:defRPr/>
            </a:pPr>
            <a:fld id="{34EA933D-C854-41C4-A47B-E78313CBEFB0}" type="slidenum">
              <a:rPr lang="en-US" altLang="ja-JP"/>
              <a:pPr>
                <a:defRPr/>
              </a:pPr>
              <a:t>‹#›</a:t>
            </a:fld>
            <a:endParaRPr lang="en-US" altLang="ja-JP"/>
          </a:p>
        </p:txBody>
      </p:sp>
    </p:spTree>
    <p:extLst>
      <p:ext uri="{BB962C8B-B14F-4D97-AF65-F5344CB8AC3E}">
        <p14:creationId xmlns:p14="http://schemas.microsoft.com/office/powerpoint/2010/main" val="42895124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752600"/>
            <a:ext cx="3657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7" name="Rectangle 6"/>
          <p:cNvSpPr>
            <a:spLocks noGrp="1" noChangeArrowheads="1"/>
          </p:cNvSpPr>
          <p:nvPr>
            <p:ph type="sldNum" sz="quarter" idx="12"/>
          </p:nvPr>
        </p:nvSpPr>
        <p:spPr/>
        <p:txBody>
          <a:bodyPr/>
          <a:lstStyle>
            <a:lvl1pPr>
              <a:defRPr kumimoji="1" b="1"/>
            </a:lvl1pPr>
          </a:lstStyle>
          <a:p>
            <a:pPr>
              <a:defRPr/>
            </a:pPr>
            <a:fld id="{36408C24-411F-4A94-B3B6-04C358BC566D}" type="slidenum">
              <a:rPr lang="en-US" altLang="ja-JP"/>
              <a:pPr>
                <a:defRPr/>
              </a:pPr>
              <a:t>‹#›</a:t>
            </a:fld>
            <a:endParaRPr lang="en-US" altLang="ja-JP"/>
          </a:p>
        </p:txBody>
      </p:sp>
    </p:spTree>
    <p:extLst>
      <p:ext uri="{BB962C8B-B14F-4D97-AF65-F5344CB8AC3E}">
        <p14:creationId xmlns:p14="http://schemas.microsoft.com/office/powerpoint/2010/main" val="26001744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9" name="Rectangle 6"/>
          <p:cNvSpPr>
            <a:spLocks noGrp="1" noChangeArrowheads="1"/>
          </p:cNvSpPr>
          <p:nvPr>
            <p:ph type="sldNum" sz="quarter" idx="12"/>
          </p:nvPr>
        </p:nvSpPr>
        <p:spPr/>
        <p:txBody>
          <a:bodyPr/>
          <a:lstStyle>
            <a:lvl1pPr>
              <a:defRPr kumimoji="1" b="1"/>
            </a:lvl1pPr>
          </a:lstStyle>
          <a:p>
            <a:pPr>
              <a:defRPr/>
            </a:pPr>
            <a:fld id="{643D6212-7207-4F0D-A59C-C0ECE86BFFE8}" type="slidenum">
              <a:rPr lang="en-US" altLang="ja-JP"/>
              <a:pPr>
                <a:defRPr/>
              </a:pPr>
              <a:t>‹#›</a:t>
            </a:fld>
            <a:endParaRPr lang="en-US" altLang="ja-JP"/>
          </a:p>
        </p:txBody>
      </p:sp>
    </p:spTree>
    <p:extLst>
      <p:ext uri="{BB962C8B-B14F-4D97-AF65-F5344CB8AC3E}">
        <p14:creationId xmlns:p14="http://schemas.microsoft.com/office/powerpoint/2010/main" val="28430344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5" name="Rectangle 6"/>
          <p:cNvSpPr>
            <a:spLocks noGrp="1" noChangeArrowheads="1"/>
          </p:cNvSpPr>
          <p:nvPr>
            <p:ph type="sldNum" sz="quarter" idx="12"/>
          </p:nvPr>
        </p:nvSpPr>
        <p:spPr/>
        <p:txBody>
          <a:bodyPr/>
          <a:lstStyle>
            <a:lvl1pPr>
              <a:defRPr kumimoji="1" b="1"/>
            </a:lvl1pPr>
          </a:lstStyle>
          <a:p>
            <a:pPr>
              <a:defRPr/>
            </a:pPr>
            <a:fld id="{7719C8B1-90A8-424F-9A45-0822DC4133A3}" type="slidenum">
              <a:rPr lang="en-US" altLang="ja-JP"/>
              <a:pPr>
                <a:defRPr/>
              </a:pPr>
              <a:t>‹#›</a:t>
            </a:fld>
            <a:endParaRPr lang="en-US" altLang="ja-JP"/>
          </a:p>
        </p:txBody>
      </p:sp>
    </p:spTree>
    <p:extLst>
      <p:ext uri="{BB962C8B-B14F-4D97-AF65-F5344CB8AC3E}">
        <p14:creationId xmlns:p14="http://schemas.microsoft.com/office/powerpoint/2010/main" val="24943198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marL="0" marR="0" indent="0" algn="l" defTabSz="914283" rtl="0" eaLnBrk="1" fontAlgn="auto" latinLnBrk="0" hangingPunct="1">
              <a:lnSpc>
                <a:spcPct val="100000"/>
              </a:lnSpc>
              <a:spcBef>
                <a:spcPts val="0"/>
              </a:spcBef>
              <a:spcAft>
                <a:spcPts val="0"/>
              </a:spcAft>
              <a:buClrTx/>
              <a:buSzTx/>
              <a:buFontTx/>
              <a:buNone/>
              <a:tabLst/>
              <a:defRPr kumimoji="1" b="1">
                <a:solidFill>
                  <a:prstClr val="black"/>
                </a:solidFill>
                <a:ea typeface="ＭＳ Ｐゴシック" pitchFamily="50" charset="-128"/>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kumimoji="1" b="1">
                <a:ea typeface="ＭＳ Ｐゴシック" pitchFamily="50" charset="-128"/>
              </a:defRPr>
            </a:lvl1pPr>
          </a:lstStyle>
          <a:p>
            <a:pPr>
              <a:defRPr/>
            </a:pPr>
            <a:r>
              <a:rPr lang="en-US"/>
              <a:t>Copyright©️ 2023 HRD, Inc. All Rights Reserved. Strictly Confidential.</a:t>
            </a:r>
          </a:p>
        </p:txBody>
      </p:sp>
      <p:sp>
        <p:nvSpPr>
          <p:cNvPr id="4" name="Rectangle 6"/>
          <p:cNvSpPr>
            <a:spLocks noGrp="1" noChangeArrowheads="1"/>
          </p:cNvSpPr>
          <p:nvPr>
            <p:ph type="sldNum" sz="quarter" idx="12"/>
          </p:nvPr>
        </p:nvSpPr>
        <p:spPr/>
        <p:txBody>
          <a:bodyPr/>
          <a:lstStyle>
            <a:lvl1pPr>
              <a:defRPr kumimoji="1" b="1"/>
            </a:lvl1pPr>
          </a:lstStyle>
          <a:p>
            <a:pPr>
              <a:defRPr/>
            </a:pPr>
            <a:fld id="{918A9687-FFAC-4F6E-8AD2-A26806185328}" type="slidenum">
              <a:rPr lang="en-US" altLang="ja-JP"/>
              <a:pPr>
                <a:defRPr/>
              </a:pPr>
              <a:t>‹#›</a:t>
            </a:fld>
            <a:endParaRPr lang="en-US" altLang="ja-JP"/>
          </a:p>
        </p:txBody>
      </p:sp>
    </p:spTree>
    <p:extLst>
      <p:ext uri="{BB962C8B-B14F-4D97-AF65-F5344CB8AC3E}">
        <p14:creationId xmlns:p14="http://schemas.microsoft.com/office/powerpoint/2010/main" val="45443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image" Target="../media/image1.jpe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heme" Target="../theme/theme10.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1.jpeg"/><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8.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7.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6.jpeg"/><Relationship Id="rId5" Type="http://schemas.openxmlformats.org/officeDocument/2006/relationships/slideLayout" Target="../slideLayouts/slideLayout73.xml"/><Relationship Id="rId10" Type="http://schemas.openxmlformats.org/officeDocument/2006/relationships/theme" Target="../theme/theme7.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1.jpeg"/><Relationship Id="rId2" Type="http://schemas.openxmlformats.org/officeDocument/2006/relationships/slideLayout" Target="../slideLayouts/slideLayout79.xml"/><Relationship Id="rId16" Type="http://schemas.openxmlformats.org/officeDocument/2006/relationships/theme" Target="../theme/theme8.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1.jpeg"/><Relationship Id="rId2" Type="http://schemas.openxmlformats.org/officeDocument/2006/relationships/slideLayout" Target="../slideLayouts/slideLayout94.xml"/><Relationship Id="rId16" Type="http://schemas.openxmlformats.org/officeDocument/2006/relationships/theme" Target="../theme/theme9.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 id="2147483658" r:id="rId5"/>
    <p:sldLayoutId id="2147483692" r:id="rId6"/>
    <p:sldLayoutId id="2147483803" r:id="rId7"/>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2530" name="Picture 2" descr="\\piicorp.org\commons\Corp_Marketing\Team Member's Folders\Ruben\Hiring Smart\Template_BK.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22532"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defTabSz="914283" eaLnBrk="1" fontAlgn="auto" hangingPunct="1">
              <a:spcBef>
                <a:spcPts val="0"/>
              </a:spcBef>
              <a:spcAft>
                <a:spcPts val="0"/>
              </a:spcAft>
              <a:defRPr kumimoji="0" sz="900" b="0">
                <a:solidFill>
                  <a:prstClr val="black"/>
                </a:solidFill>
                <a:effectLst/>
                <a:latin typeface="+mn-lt"/>
                <a:ea typeface="+mn-ea"/>
                <a:cs typeface="+mn-cs"/>
              </a:defRPr>
            </a:lvl1pPr>
          </a:lstStyle>
          <a:p>
            <a:pPr>
              <a:defRPr/>
            </a:pPr>
            <a:endParaRPr lang="en-US" kern="1200" dirty="0"/>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defTabSz="914283" eaLnBrk="1" fontAlgn="auto" hangingPunct="1">
              <a:spcBef>
                <a:spcPts val="0"/>
              </a:spcBef>
              <a:spcAft>
                <a:spcPts val="0"/>
              </a:spcAft>
              <a:defRPr kumimoji="0" sz="900" b="0">
                <a:solidFill>
                  <a:srgbClr val="FFFFFF"/>
                </a:solidFill>
                <a:effectLst/>
                <a:latin typeface="+mn-lt"/>
                <a:ea typeface="+mn-ea"/>
                <a:cs typeface="+mn-cs"/>
              </a:defRPr>
            </a:lvl1pPr>
          </a:lstStyle>
          <a:p>
            <a:pPr>
              <a:defRPr/>
            </a:pPr>
            <a:r>
              <a:rPr lang="en-US" kern="1200"/>
              <a:t>Copyright©️ 2023 HRD, Inc. All Rights Reserved. Strictly Confidential.</a:t>
            </a: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defTabSz="912813" eaLnBrk="1" hangingPunct="1">
              <a:defRPr kumimoji="0" sz="900">
                <a:solidFill>
                  <a:srgbClr val="FFFFFF"/>
                </a:solidFill>
              </a:defRPr>
            </a:lvl1pPr>
          </a:lstStyle>
          <a:p>
            <a:pPr fontAlgn="base">
              <a:spcBef>
                <a:spcPct val="0"/>
              </a:spcBef>
              <a:spcAft>
                <a:spcPct val="0"/>
              </a:spcAft>
              <a:defRPr/>
            </a:pPr>
            <a:fld id="{E4B3DC2A-9DED-4B5A-B71A-7E3086638FF0}" type="slidenum">
              <a:rPr lang="en-US" altLang="ja-JP" kern="1200">
                <a:latin typeface="Arial" panose="020B0604020202020204" pitchFamily="34" charset="0"/>
                <a:ea typeface="ＭＳ Ｐゴシック" panose="020B0600070205080204" pitchFamily="50" charset="-128"/>
                <a:cs typeface="+mn-cs"/>
              </a:rPr>
              <a:pPr fontAlgn="base">
                <a:spcBef>
                  <a:spcPct val="0"/>
                </a:spcBef>
                <a:spcAft>
                  <a:spcPct val="0"/>
                </a:spcAft>
                <a:defRPr/>
              </a:pPr>
              <a:t>‹#›</a:t>
            </a:fld>
            <a:endParaRPr lang="en-US" altLang="ja-JP" kern="1200">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5941461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5" r:id="rId14"/>
  </p:sldLayoutIdLst>
  <p:hf hd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2530" name="Picture 2" descr="\\piicorp.org\commons\Corp_Marketing\Team Member's Folders\Ruben\Hiring Smart\Template_BK.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22532"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kumimoji="0" sz="900">
                <a:solidFill>
                  <a:srgbClr val="000000"/>
                </a:solidFill>
                <a:latin typeface="Arial" pitchFamily="34" charset="0"/>
                <a:cs typeface="Arial"/>
                <a:sym typeface="Arial"/>
                <a:rtl val="0"/>
              </a:defRPr>
            </a:lvl1pPr>
          </a:lstStyle>
          <a:p>
            <a:pPr fontAlgn="base">
              <a:spcBef>
                <a:spcPct val="0"/>
              </a:spcBef>
              <a:spcAft>
                <a:spcPct val="0"/>
              </a:spcAft>
              <a:defRPr/>
            </a:pPr>
            <a:endParaRPr lang="en-US" altLang="ja-JP" kern="1200">
              <a:ea typeface="ＭＳ Ｐゴシック" pitchFamily="50" charset="-128"/>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eaLnBrk="1" hangingPunct="1">
              <a:defRPr kumimoji="0" sz="900">
                <a:solidFill>
                  <a:srgbClr val="FFFFFF"/>
                </a:solidFill>
                <a:latin typeface="Arial" pitchFamily="34" charset="0"/>
                <a:cs typeface="Arial"/>
                <a:sym typeface="Arial"/>
                <a:rtl val="0"/>
              </a:defRPr>
            </a:lvl1pPr>
          </a:lstStyle>
          <a:p>
            <a:pPr fontAlgn="base">
              <a:spcBef>
                <a:spcPct val="0"/>
              </a:spcBef>
              <a:spcAft>
                <a:spcPct val="0"/>
              </a:spcAft>
              <a:defRPr/>
            </a:pPr>
            <a:r>
              <a:rPr lang="en-US" altLang="ja-JP" kern="1200">
                <a:ea typeface="ＭＳ Ｐゴシック" pitchFamily="50" charset="-128"/>
              </a:rPr>
              <a:t>Copyright©️ 2023 HRD, Inc. All Rights Reserved. Strictly Confidential.</a:t>
            </a: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kumimoji="0" sz="900" smtClean="0">
                <a:solidFill>
                  <a:srgbClr val="FFFFFF"/>
                </a:solidFill>
                <a:latin typeface="Arial" charset="0"/>
                <a:cs typeface="Arial" charset="0"/>
                <a:sym typeface="Arial" charset="0"/>
              </a:defRPr>
            </a:lvl1pPr>
          </a:lstStyle>
          <a:p>
            <a:pPr fontAlgn="base">
              <a:spcBef>
                <a:spcPct val="0"/>
              </a:spcBef>
              <a:spcAft>
                <a:spcPct val="0"/>
              </a:spcAft>
              <a:defRPr/>
            </a:pPr>
            <a:fld id="{8A8FF0A5-CD91-402D-A16D-8DF882BE5DA6}" type="slidenum">
              <a:rPr lang="en-US" altLang="ja-JP" kern="1200">
                <a:ea typeface="ＭＳ Ｐゴシック" pitchFamily="50" charset="-128"/>
              </a:rPr>
              <a:pPr fontAlgn="base">
                <a:spcBef>
                  <a:spcPct val="0"/>
                </a:spcBef>
                <a:spcAft>
                  <a:spcPct val="0"/>
                </a:spcAft>
                <a:defRPr/>
              </a:pPr>
              <a:t>‹#›</a:t>
            </a:fld>
            <a:endParaRPr lang="en-US" altLang="ja-JP" kern="1200">
              <a:ea typeface="ＭＳ Ｐゴシック" pitchFamily="50" charset="-128"/>
            </a:endParaRPr>
          </a:p>
        </p:txBody>
      </p:sp>
    </p:spTree>
    <p:extLst>
      <p:ext uri="{BB962C8B-B14F-4D97-AF65-F5344CB8AC3E}">
        <p14:creationId xmlns:p14="http://schemas.microsoft.com/office/powerpoint/2010/main" val="24642124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8053170"/>
      </p:ext>
    </p:extLst>
  </p:cSld>
  <p:clrMap bg1="lt1" tx1="dk1" bg2="dk2" tx2="lt2" accent1="accent1" accent2="accent2" accent3="accent3" accent4="accent4" accent5="accent5" accent6="accent6" hlink="hlink" folHlink="folHlink"/>
  <p:sldLayoutIdLst>
    <p:sldLayoutId id="2147483731" r:id="rId1"/>
    <p:sldLayoutId id="2147483733" r:id="rId2"/>
    <p:sldLayoutId id="2147483734" r:id="rId3"/>
    <p:sldLayoutId id="2147483735" r:id="rId4"/>
    <p:sldLayoutId id="2147483736" r:id="rId5"/>
    <p:sldLayoutId id="2147483737" r:id="rId6"/>
    <p:sldLayoutId id="2147483738" r:id="rId7"/>
    <p:sldLayoutId id="2147483739" r:id="rId8"/>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endParaRPr lang="en-US" kern="120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fontAlgn="base">
              <a:spcBef>
                <a:spcPct val="0"/>
              </a:spcBef>
              <a:spcAft>
                <a:spcPct val="0"/>
              </a:spcAft>
              <a:defRPr/>
            </a:pPr>
            <a:r>
              <a:rPr lang="en-US" altLang="ja-JP" kern="1200">
                <a:ea typeface="ＭＳ Ｐゴシック" pitchFamily="50" charset="-128"/>
                <a:cs typeface="+mn-cs"/>
              </a:rPr>
              <a:t>Copyright©️ 2023 HRD, Inc. All Rights Reserved. Strictly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fontAlgn="base">
              <a:spcBef>
                <a:spcPct val="0"/>
              </a:spcBef>
              <a:spcAft>
                <a:spcPct val="0"/>
              </a:spcAft>
            </a:pPr>
            <a:fld id="{21A95857-5D13-4F02-B05D-8A2EFFC0FCF2}" type="slidenum">
              <a:rPr lang="en-US" altLang="ja-JP" kern="1200">
                <a:ea typeface="ＭＳ Ｐゴシック" pitchFamily="50" charset="-128"/>
                <a:cs typeface="+mn-cs"/>
              </a:rPr>
              <a:pPr fontAlgn="base">
                <a:spcBef>
                  <a:spcPct val="0"/>
                </a:spcBef>
                <a:spcAft>
                  <a:spcPct val="0"/>
                </a:spcAft>
              </a:pPr>
              <a:t>‹#›</a:t>
            </a:fld>
            <a:endParaRPr lang="en-US" altLang="ja-JP" kern="1200">
              <a:ea typeface="ＭＳ Ｐゴシック" pitchFamily="50" charset="-128"/>
              <a:cs typeface="+mn-cs"/>
            </a:endParaRPr>
          </a:p>
        </p:txBody>
      </p:sp>
    </p:spTree>
    <p:extLst>
      <p:ext uri="{BB962C8B-B14F-4D97-AF65-F5344CB8AC3E}">
        <p14:creationId xmlns:p14="http://schemas.microsoft.com/office/powerpoint/2010/main" val="78667516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14338" name="Picture 2" descr="\\piicorp.org\commons\Corp_Marketing\Team Member's Folders\Ruben\Hiring Smart\Template_BK.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14340"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eaLnBrk="1" hangingPunct="1">
              <a:defRPr kumimoji="0" sz="900">
                <a:solidFill>
                  <a:srgbClr val="000000"/>
                </a:solidFill>
                <a:latin typeface="Arial" charset="0"/>
                <a:ea typeface="ＭＳ Ｐゴシック" charset="-128"/>
              </a:defRPr>
            </a:lvl1pPr>
          </a:lstStyle>
          <a:p>
            <a:pPr fontAlgn="base">
              <a:spcBef>
                <a:spcPct val="0"/>
              </a:spcBef>
              <a:spcAft>
                <a:spcPct val="0"/>
              </a:spcAft>
              <a:defRPr/>
            </a:pPr>
            <a:endParaRPr lang="en-US" altLang="ja-JP" kern="1200">
              <a:cs typeface="+mn-cs"/>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eaLnBrk="1" hangingPunct="1">
              <a:defRPr kumimoji="0" sz="900">
                <a:solidFill>
                  <a:srgbClr val="FFFFFF"/>
                </a:solidFill>
                <a:latin typeface="Arial" charset="0"/>
                <a:ea typeface="ＭＳ Ｐゴシック" charset="-128"/>
              </a:defRPr>
            </a:lvl1pPr>
          </a:lstStyle>
          <a:p>
            <a:pPr fontAlgn="base">
              <a:spcBef>
                <a:spcPct val="0"/>
              </a:spcBef>
              <a:spcAft>
                <a:spcPct val="0"/>
              </a:spcAft>
              <a:defRPr/>
            </a:pPr>
            <a:r>
              <a:rPr lang="en-US" altLang="ja-JP" kern="1200">
                <a:cs typeface="+mn-cs"/>
              </a:rPr>
              <a:t>Copyright©️ 2023 HRD, Inc. All Rights Reserved. Strictly Confidential.</a:t>
            </a: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eaLnBrk="1" hangingPunct="1">
              <a:defRPr kumimoji="0" sz="900">
                <a:solidFill>
                  <a:srgbClr val="FFFFFF"/>
                </a:solidFill>
              </a:defRPr>
            </a:lvl1pPr>
          </a:lstStyle>
          <a:p>
            <a:pPr fontAlgn="base">
              <a:spcBef>
                <a:spcPct val="0"/>
              </a:spcBef>
              <a:spcAft>
                <a:spcPct val="0"/>
              </a:spcAft>
              <a:defRPr/>
            </a:pPr>
            <a:fld id="{42453C1F-870E-4C00-9744-80E6B6572A27}" type="slidenum">
              <a:rPr lang="en-US" altLang="ja-JP" kern="1200">
                <a:latin typeface="Arial" panose="020B0604020202020204" pitchFamily="34" charset="0"/>
                <a:ea typeface="ＭＳ Ｐゴシック" panose="020B0600070205080204" pitchFamily="50" charset="-128"/>
                <a:cs typeface="+mn-cs"/>
              </a:rPr>
              <a:pPr fontAlgn="base">
                <a:spcBef>
                  <a:spcPct val="0"/>
                </a:spcBef>
                <a:spcAft>
                  <a:spcPct val="0"/>
                </a:spcAft>
                <a:defRPr/>
              </a:pPr>
              <a:t>‹#›</a:t>
            </a:fld>
            <a:endParaRPr lang="en-US" altLang="ja-JP" kern="1200">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5920445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hf hd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endParaRPr lang="en-US" kern="120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fontAlgn="base">
              <a:spcBef>
                <a:spcPct val="0"/>
              </a:spcBef>
              <a:spcAft>
                <a:spcPct val="0"/>
              </a:spcAft>
              <a:defRPr/>
            </a:pPr>
            <a:r>
              <a:rPr lang="en-US" altLang="ja-JP" kern="1200">
                <a:ea typeface="ＭＳ Ｐゴシック" panose="020B0600070205080204" pitchFamily="50" charset="-128"/>
              </a:rPr>
              <a:t>Copyright©️ 2023 HRD, Inc. All Rights Reserved. Strictly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fontAlgn="base">
              <a:spcBef>
                <a:spcPct val="0"/>
              </a:spcBef>
              <a:spcAft>
                <a:spcPct val="0"/>
              </a:spcAft>
              <a:defRPr/>
            </a:pPr>
            <a:fld id="{2A674425-DE23-4E7E-862D-566DF5A662AD}" type="slidenum">
              <a:rPr lang="en-US" altLang="ja-JP" kern="1200">
                <a:ea typeface="ＭＳ Ｐゴシック" panose="020B0600070205080204" pitchFamily="50" charset="-128"/>
              </a:rPr>
              <a:pPr fontAlgn="base">
                <a:spcBef>
                  <a:spcPct val="0"/>
                </a:spcBef>
                <a:spcAft>
                  <a:spcPct val="0"/>
                </a:spcAft>
                <a:defRPr/>
              </a:pPr>
              <a:t>‹#›</a:t>
            </a:fld>
            <a:endParaRPr lang="en-US" altLang="ja-JP" kern="1200">
              <a:ea typeface="ＭＳ Ｐゴシック" panose="020B0600070205080204" pitchFamily="50" charset="-128"/>
            </a:endParaRPr>
          </a:p>
        </p:txBody>
      </p:sp>
    </p:spTree>
    <p:extLst>
      <p:ext uri="{BB962C8B-B14F-4D97-AF65-F5344CB8AC3E}">
        <p14:creationId xmlns:p14="http://schemas.microsoft.com/office/powerpoint/2010/main" val="294298834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1" cstate="print">
            <a:extLst>
              <a:ext uri="{28A0092B-C50C-407E-A947-70E740481C1C}">
                <a14:useLocalDpi xmlns:a14="http://schemas.microsoft.com/office/drawing/2010/main" val="0"/>
              </a:ext>
            </a:extLst>
          </a:blip>
          <a:srcRect l="35889"/>
          <a:stretch/>
        </p:blipFill>
        <p:spPr>
          <a:xfrm>
            <a:off x="3281680" y="0"/>
            <a:ext cx="5862320" cy="6858000"/>
          </a:xfrm>
          <a:prstGeom prst="rect">
            <a:avLst/>
          </a:prstGeom>
        </p:spPr>
      </p:pic>
      <p:pic>
        <p:nvPicPr>
          <p:cNvPr id="5" name="Picture 4"/>
          <p:cNvPicPr>
            <a:picLocks noChangeAspect="1"/>
          </p:cNvPicPr>
          <p:nvPr userDrawn="1"/>
        </p:nvPicPr>
        <p:blipFill rotWithShape="1">
          <a:blip r:embed="rId12" cstate="print">
            <a:extLst>
              <a:ext uri="{28A0092B-C50C-407E-A947-70E740481C1C}">
                <a14:useLocalDpi xmlns:a14="http://schemas.microsoft.com/office/drawing/2010/main" val="0"/>
              </a:ext>
            </a:extLst>
          </a:blip>
          <a:srcRect r="17802" b="80645"/>
          <a:stretch/>
        </p:blipFill>
        <p:spPr>
          <a:xfrm>
            <a:off x="0" y="0"/>
            <a:ext cx="7516167" cy="1327355"/>
          </a:xfrm>
          <a:prstGeom prst="rect">
            <a:avLst/>
          </a:prstGeom>
        </p:spPr>
      </p:pic>
      <p:sp>
        <p:nvSpPr>
          <p:cNvPr id="2" name="Title Placeholder 1"/>
          <p:cNvSpPr>
            <a:spLocks noGrp="1"/>
          </p:cNvSpPr>
          <p:nvPr>
            <p:ph type="title"/>
          </p:nvPr>
        </p:nvSpPr>
        <p:spPr>
          <a:xfrm>
            <a:off x="0" y="274638"/>
            <a:ext cx="6705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74946"/>
            <a:ext cx="2438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kern="1200" dirty="0">
              <a:solidFill>
                <a:prstClr val="black">
                  <a:tint val="75000"/>
                </a:prstClr>
              </a:solidFill>
              <a:latin typeface="Calibri"/>
              <a:ea typeface="+mn-ea"/>
              <a:cs typeface="Arial" charset="0"/>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05600" y="-228600"/>
            <a:ext cx="2438400" cy="1828800"/>
          </a:xfrm>
          <a:prstGeom prst="rect">
            <a:avLst/>
          </a:prstGeom>
        </p:spPr>
      </p:pic>
    </p:spTree>
    <p:extLst>
      <p:ext uri="{BB962C8B-B14F-4D97-AF65-F5344CB8AC3E}">
        <p14:creationId xmlns:p14="http://schemas.microsoft.com/office/powerpoint/2010/main" val="247835518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hf hdr="0" dt="0"/>
  <p:txStyles>
    <p:titleStyle>
      <a:lvl1pPr algn="l" defTabSz="914400" rtl="0" eaLnBrk="1" latinLnBrk="0" hangingPunct="1">
        <a:spcBef>
          <a:spcPct val="0"/>
        </a:spcBef>
        <a:buNone/>
        <a:defRPr lang="en-US" sz="4000" kern="1200" dirty="0">
          <a:solidFill>
            <a:schemeClr val="bg1"/>
          </a:solidFill>
          <a:effectLst>
            <a:outerShdw blurRad="38100" dist="38100" dir="2700000" algn="tl">
              <a:srgbClr val="000000">
                <a:alpha val="43137"/>
              </a:srgbClr>
            </a:outerShdw>
          </a:effectLst>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1026" name="Picture 2" descr="\\piicorp.org\commons\Corp_Marketing\Team Member's Folders\Ruben\Hiring Smart\Template_BK.jpg"/>
          <p:cNvPicPr>
            <a:picLocks noChangeAspect="1" noChangeArrowheads="1"/>
          </p:cNvPicPr>
          <p:nvPr/>
        </p:nvPicPr>
        <p:blipFill>
          <a:blip r:embed="rId17"/>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828800" y="76200"/>
            <a:ext cx="7086600" cy="12192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1028" name="Rectangle 3"/>
          <p:cNvSpPr>
            <a:spLocks noGrp="1" noChangeArrowheads="1"/>
          </p:cNvSpPr>
          <p:nvPr>
            <p:ph type="body" idx="1"/>
          </p:nvPr>
        </p:nvSpPr>
        <p:spPr bwMode="auto">
          <a:xfrm>
            <a:off x="1447800" y="1752600"/>
            <a:ext cx="7467600" cy="46482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defRPr kumimoji="0" sz="900">
                <a:solidFill>
                  <a:srgbClr val="000000"/>
                </a:solidFill>
              </a:defRPr>
            </a:lvl1pPr>
          </a:lstStyle>
          <a:p>
            <a:pPr fontAlgn="base">
              <a:spcBef>
                <a:spcPct val="0"/>
              </a:spcBef>
              <a:spcAft>
                <a:spcPct val="0"/>
              </a:spcAft>
              <a:defRPr/>
            </a:pPr>
            <a:endParaRPr lang="en-US" altLang="ja-JP" kern="1200">
              <a:ea typeface="ＭＳ Ｐゴシック" charset="-128"/>
              <a:cs typeface="+mn-cs"/>
            </a:endParaRPr>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a:defRPr kumimoji="0" sz="900">
                <a:solidFill>
                  <a:srgbClr val="FFFFFF"/>
                </a:solidFill>
              </a:defRPr>
            </a:lvl1pPr>
          </a:lstStyle>
          <a:p>
            <a:pPr fontAlgn="base">
              <a:spcBef>
                <a:spcPct val="0"/>
              </a:spcBef>
              <a:spcAft>
                <a:spcPct val="0"/>
              </a:spcAft>
              <a:defRPr/>
            </a:pPr>
            <a:r>
              <a:rPr lang="en-US" altLang="ja-JP" kern="1200">
                <a:ea typeface="ＭＳ Ｐゴシック" charset="-128"/>
                <a:cs typeface="+mn-cs"/>
              </a:rPr>
              <a:t>Copyright©️ 2023 HRD, Inc. All Rights Reserved. Strictly Confidential.</a:t>
            </a: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a:defRPr kumimoji="0" sz="900">
                <a:solidFill>
                  <a:srgbClr val="FFFFFF"/>
                </a:solidFill>
              </a:defRPr>
            </a:lvl1pPr>
          </a:lstStyle>
          <a:p>
            <a:pPr fontAlgn="base">
              <a:spcBef>
                <a:spcPct val="0"/>
              </a:spcBef>
              <a:spcAft>
                <a:spcPct val="0"/>
              </a:spcAft>
              <a:defRPr/>
            </a:pPr>
            <a:fld id="{98E7A4BE-E37B-44D5-8717-ECBD6011A228}" type="slidenum">
              <a:rPr lang="en-US" altLang="ja-JP" kern="1200">
                <a:ea typeface="ＭＳ Ｐゴシック" charset="-128"/>
                <a:cs typeface="+mn-cs"/>
              </a:rPr>
              <a:pPr fontAlgn="base">
                <a:spcBef>
                  <a:spcPct val="0"/>
                </a:spcBef>
                <a:spcAft>
                  <a:spcPct val="0"/>
                </a:spcAft>
                <a:defRPr/>
              </a:pPr>
              <a:t>‹#›</a:t>
            </a:fld>
            <a:endParaRPr lang="en-US" altLang="ja-JP" kern="1200">
              <a:ea typeface="ＭＳ Ｐゴシック" charset="-128"/>
              <a:cs typeface="+mn-cs"/>
            </a:endParaRPr>
          </a:p>
        </p:txBody>
      </p:sp>
    </p:spTree>
    <p:extLst>
      <p:ext uri="{BB962C8B-B14F-4D97-AF65-F5344CB8AC3E}">
        <p14:creationId xmlns:p14="http://schemas.microsoft.com/office/powerpoint/2010/main" val="283465220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hf hd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1506" name="Picture 2" descr="\\piicorp.org\commons\Corp_Marketing\Team Member's Folders\Ruben\Hiring Smart\Template_BK.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bwMode="auto">
          <a:xfrm>
            <a:off x="1828800" y="76200"/>
            <a:ext cx="708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ja-JP"/>
              <a:t>Click to edit Master title style</a:t>
            </a:r>
          </a:p>
        </p:txBody>
      </p:sp>
      <p:sp>
        <p:nvSpPr>
          <p:cNvPr id="21508" name="Rectangle 3"/>
          <p:cNvSpPr>
            <a:spLocks noGrp="1" noChangeArrowheads="1"/>
          </p:cNvSpPr>
          <p:nvPr>
            <p:ph type="body" idx="1"/>
          </p:nvPr>
        </p:nvSpPr>
        <p:spPr bwMode="auto">
          <a:xfrm>
            <a:off x="1447800" y="1752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defTabSz="914283" eaLnBrk="1" fontAlgn="auto" hangingPunct="1">
              <a:spcBef>
                <a:spcPts val="0"/>
              </a:spcBef>
              <a:spcAft>
                <a:spcPts val="0"/>
              </a:spcAft>
              <a:defRPr kumimoji="0" sz="900" b="0">
                <a:solidFill>
                  <a:prstClr val="black"/>
                </a:solidFill>
                <a:effectLst/>
                <a:latin typeface="+mn-lt"/>
                <a:ea typeface="+mn-ea"/>
                <a:cs typeface="+mn-cs"/>
              </a:defRPr>
            </a:lvl1pPr>
          </a:lstStyle>
          <a:p>
            <a:pPr>
              <a:defRPr/>
            </a:pPr>
            <a:endParaRPr lang="en-US" kern="1200" dirty="0"/>
          </a:p>
        </p:txBody>
      </p:sp>
      <p:sp>
        <p:nvSpPr>
          <p:cNvPr id="1029" name="Rectangle 5"/>
          <p:cNvSpPr>
            <a:spLocks noGrp="1" noChangeArrowheads="1"/>
          </p:cNvSpPr>
          <p:nvPr>
            <p:ph type="ftr" sz="quarter" idx="3"/>
          </p:nvPr>
        </p:nvSpPr>
        <p:spPr bwMode="auto">
          <a:xfrm>
            <a:off x="3048000" y="6624638"/>
            <a:ext cx="2894013"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ctr" defTabSz="914283" eaLnBrk="1" fontAlgn="auto" hangingPunct="1">
              <a:spcBef>
                <a:spcPts val="0"/>
              </a:spcBef>
              <a:spcAft>
                <a:spcPts val="0"/>
              </a:spcAft>
              <a:defRPr kumimoji="0" sz="900" b="0">
                <a:solidFill>
                  <a:srgbClr val="FFFFFF"/>
                </a:solidFill>
                <a:effectLst/>
                <a:latin typeface="+mn-lt"/>
                <a:ea typeface="+mn-ea"/>
                <a:cs typeface="+mn-cs"/>
              </a:defRPr>
            </a:lvl1pPr>
          </a:lstStyle>
          <a:p>
            <a:pPr>
              <a:defRPr/>
            </a:pPr>
            <a:r>
              <a:rPr lang="en-US" kern="1200"/>
              <a:t>Copyright©️ 2023 HRD, Inc. All Rights Reserved. Strictly Confidential.</a:t>
            </a:r>
          </a:p>
        </p:txBody>
      </p:sp>
      <p:sp>
        <p:nvSpPr>
          <p:cNvPr id="1030" name="Rectangle 6"/>
          <p:cNvSpPr>
            <a:spLocks noGrp="1" noChangeArrowheads="1"/>
          </p:cNvSpPr>
          <p:nvPr>
            <p:ph type="sldNum" sz="quarter" idx="4"/>
          </p:nvPr>
        </p:nvSpPr>
        <p:spPr bwMode="auto">
          <a:xfrm>
            <a:off x="7010400" y="6624638"/>
            <a:ext cx="1905000" cy="233362"/>
          </a:xfrm>
          <a:prstGeom prst="rect">
            <a:avLst/>
          </a:prstGeom>
          <a:noFill/>
          <a:ln>
            <a:noFill/>
          </a:ln>
          <a:effectLst/>
        </p:spPr>
        <p:txBody>
          <a:bodyPr vert="horz" wrap="square" lIns="91436" tIns="45718" rIns="91436" bIns="45718" numCol="1" anchor="t" anchorCtr="0" compatLnSpc="1">
            <a:prstTxWarp prst="textNoShape">
              <a:avLst/>
            </a:prstTxWarp>
          </a:bodyPr>
          <a:lstStyle>
            <a:lvl1pPr algn="r" defTabSz="912813" eaLnBrk="1" hangingPunct="1">
              <a:defRPr kumimoji="0" sz="900">
                <a:solidFill>
                  <a:srgbClr val="FFFFFF"/>
                </a:solidFill>
              </a:defRPr>
            </a:lvl1pPr>
          </a:lstStyle>
          <a:p>
            <a:pPr fontAlgn="base">
              <a:spcBef>
                <a:spcPct val="0"/>
              </a:spcBef>
              <a:spcAft>
                <a:spcPct val="0"/>
              </a:spcAft>
              <a:defRPr/>
            </a:pPr>
            <a:fld id="{2C44C9E3-6304-497E-A9D7-821D8132BB6E}" type="slidenum">
              <a:rPr lang="en-US" altLang="ja-JP" kern="1200">
                <a:latin typeface="Arial" panose="020B0604020202020204" pitchFamily="34" charset="0"/>
                <a:ea typeface="ＭＳ Ｐゴシック" panose="020B0600070205080204" pitchFamily="50" charset="-128"/>
                <a:cs typeface="+mn-cs"/>
              </a:rPr>
              <a:pPr fontAlgn="base">
                <a:spcBef>
                  <a:spcPct val="0"/>
                </a:spcBef>
                <a:spcAft>
                  <a:spcPct val="0"/>
                </a:spcAft>
                <a:defRPr/>
              </a:pPr>
              <a:t>‹#›</a:t>
            </a:fld>
            <a:endParaRPr lang="en-US" altLang="ja-JP" kern="1200">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8508902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hdr="0" dt="0"/>
  <p:txStyles>
    <p:titleStyle>
      <a:lvl1pPr algn="r" rtl="0" eaLnBrk="0" fontAlgn="base" hangingPunct="0">
        <a:spcBef>
          <a:spcPct val="0"/>
        </a:spcBef>
        <a:spcAft>
          <a:spcPct val="0"/>
        </a:spcAft>
        <a:defRPr sz="3600">
          <a:solidFill>
            <a:srgbClr val="1F474F"/>
          </a:solidFill>
          <a:latin typeface="+mj-lt"/>
          <a:ea typeface="+mj-ea"/>
          <a:cs typeface="+mj-cs"/>
        </a:defRPr>
      </a:lvl1pPr>
      <a:lvl2pPr algn="r" rtl="0" eaLnBrk="0" fontAlgn="base" hangingPunct="0">
        <a:spcBef>
          <a:spcPct val="0"/>
        </a:spcBef>
        <a:spcAft>
          <a:spcPct val="0"/>
        </a:spcAft>
        <a:defRPr sz="3600">
          <a:solidFill>
            <a:srgbClr val="1F474F"/>
          </a:solidFill>
          <a:latin typeface="Arial" charset="0"/>
        </a:defRPr>
      </a:lvl2pPr>
      <a:lvl3pPr algn="r" rtl="0" eaLnBrk="0" fontAlgn="base" hangingPunct="0">
        <a:spcBef>
          <a:spcPct val="0"/>
        </a:spcBef>
        <a:spcAft>
          <a:spcPct val="0"/>
        </a:spcAft>
        <a:defRPr sz="3600">
          <a:solidFill>
            <a:srgbClr val="1F474F"/>
          </a:solidFill>
          <a:latin typeface="Arial" charset="0"/>
        </a:defRPr>
      </a:lvl3pPr>
      <a:lvl4pPr algn="r" rtl="0" eaLnBrk="0" fontAlgn="base" hangingPunct="0">
        <a:spcBef>
          <a:spcPct val="0"/>
        </a:spcBef>
        <a:spcAft>
          <a:spcPct val="0"/>
        </a:spcAft>
        <a:defRPr sz="3600">
          <a:solidFill>
            <a:srgbClr val="1F474F"/>
          </a:solidFill>
          <a:latin typeface="Arial" charset="0"/>
        </a:defRPr>
      </a:lvl4pPr>
      <a:lvl5pPr algn="r" rtl="0" eaLnBrk="0" fontAlgn="base" hangingPunct="0">
        <a:spcBef>
          <a:spcPct val="0"/>
        </a:spcBef>
        <a:spcAft>
          <a:spcPct val="0"/>
        </a:spcAft>
        <a:defRPr sz="3600">
          <a:solidFill>
            <a:srgbClr val="1F474F"/>
          </a:solidFill>
          <a:latin typeface="Arial" charset="0"/>
        </a:defRPr>
      </a:lvl5pPr>
      <a:lvl6pPr marL="457200" algn="l" rtl="0" eaLnBrk="1" fontAlgn="base" hangingPunct="1">
        <a:spcBef>
          <a:spcPct val="0"/>
        </a:spcBef>
        <a:spcAft>
          <a:spcPct val="0"/>
        </a:spcAft>
        <a:defRPr sz="3600">
          <a:solidFill>
            <a:srgbClr val="1F474F"/>
          </a:solidFill>
          <a:latin typeface="Arial" charset="0"/>
        </a:defRPr>
      </a:lvl6pPr>
      <a:lvl7pPr marL="914400" algn="l" rtl="0" eaLnBrk="1" fontAlgn="base" hangingPunct="1">
        <a:spcBef>
          <a:spcPct val="0"/>
        </a:spcBef>
        <a:spcAft>
          <a:spcPct val="0"/>
        </a:spcAft>
        <a:defRPr sz="3600">
          <a:solidFill>
            <a:srgbClr val="1F474F"/>
          </a:solidFill>
          <a:latin typeface="Arial" charset="0"/>
        </a:defRPr>
      </a:lvl7pPr>
      <a:lvl8pPr marL="1371600" algn="l" rtl="0" eaLnBrk="1" fontAlgn="base" hangingPunct="1">
        <a:spcBef>
          <a:spcPct val="0"/>
        </a:spcBef>
        <a:spcAft>
          <a:spcPct val="0"/>
        </a:spcAft>
        <a:defRPr sz="3600">
          <a:solidFill>
            <a:srgbClr val="1F474F"/>
          </a:solidFill>
          <a:latin typeface="Arial" charset="0"/>
        </a:defRPr>
      </a:lvl8pPr>
      <a:lvl9pPr marL="1828800" algn="l" rtl="0" eaLnBrk="1" fontAlgn="base" hangingPunct="1">
        <a:spcBef>
          <a:spcPct val="0"/>
        </a:spcBef>
        <a:spcAft>
          <a:spcPct val="0"/>
        </a:spcAft>
        <a:defRPr sz="3600">
          <a:solidFill>
            <a:srgbClr val="1F474F"/>
          </a:solidFill>
          <a:latin typeface="Arial" charset="0"/>
        </a:defRPr>
      </a:lvl9pPr>
    </p:titleStyle>
    <p:bodyStyle>
      <a:lvl1pPr marL="342900" indent="-342900" algn="l" rtl="0" eaLnBrk="0" fontAlgn="base" hangingPunct="0">
        <a:spcBef>
          <a:spcPct val="20000"/>
        </a:spcBef>
        <a:spcAft>
          <a:spcPct val="0"/>
        </a:spcAft>
        <a:buChar char="•"/>
        <a:defRPr sz="2500">
          <a:solidFill>
            <a:srgbClr val="1F474F"/>
          </a:solidFill>
          <a:latin typeface="+mn-lt"/>
          <a:ea typeface="+mn-ea"/>
          <a:cs typeface="+mn-cs"/>
        </a:defRPr>
      </a:lvl1pPr>
      <a:lvl2pPr marL="742950" indent="-285750" algn="l" rtl="0" eaLnBrk="0" fontAlgn="base" hangingPunct="0">
        <a:spcBef>
          <a:spcPct val="20000"/>
        </a:spcBef>
        <a:spcAft>
          <a:spcPct val="0"/>
        </a:spcAft>
        <a:buChar char="–"/>
        <a:defRPr sz="2200">
          <a:solidFill>
            <a:srgbClr val="1F474F"/>
          </a:solidFill>
          <a:latin typeface="+mn-lt"/>
        </a:defRPr>
      </a:lvl2pPr>
      <a:lvl3pPr marL="1143000" indent="-228600" algn="l" rtl="0" eaLnBrk="0" fontAlgn="base" hangingPunct="0">
        <a:spcBef>
          <a:spcPct val="20000"/>
        </a:spcBef>
        <a:spcAft>
          <a:spcPct val="0"/>
        </a:spcAft>
        <a:buChar char="•"/>
        <a:defRPr sz="2200">
          <a:solidFill>
            <a:srgbClr val="1F474F"/>
          </a:solidFill>
          <a:latin typeface="+mn-lt"/>
        </a:defRPr>
      </a:lvl3pPr>
      <a:lvl4pPr marL="1600200" indent="-228600" algn="l" rtl="0" eaLnBrk="0" fontAlgn="base" hangingPunct="0">
        <a:spcBef>
          <a:spcPct val="20000"/>
        </a:spcBef>
        <a:spcAft>
          <a:spcPct val="0"/>
        </a:spcAft>
        <a:buChar char="–"/>
        <a:defRPr sz="1900">
          <a:solidFill>
            <a:srgbClr val="1F474F"/>
          </a:solidFill>
          <a:latin typeface="+mn-lt"/>
        </a:defRPr>
      </a:lvl4pPr>
      <a:lvl5pPr marL="2057400" indent="-228600" algn="l" rtl="0" eaLnBrk="0" fontAlgn="base" hangingPunct="0">
        <a:spcBef>
          <a:spcPct val="20000"/>
        </a:spcBef>
        <a:spcAft>
          <a:spcPct val="0"/>
        </a:spcAft>
        <a:buChar char="»"/>
        <a:defRPr sz="1600">
          <a:solidFill>
            <a:srgbClr val="1F474F"/>
          </a:solidFill>
          <a:latin typeface="+mn-lt"/>
        </a:defRPr>
      </a:lvl5pPr>
      <a:lvl6pPr marL="2514600" indent="-228600" algn="l" rtl="0" eaLnBrk="1" fontAlgn="base" hangingPunct="1">
        <a:spcBef>
          <a:spcPct val="20000"/>
        </a:spcBef>
        <a:spcAft>
          <a:spcPct val="0"/>
        </a:spcAft>
        <a:buChar char="»"/>
        <a:defRPr sz="1600">
          <a:solidFill>
            <a:srgbClr val="1F474F"/>
          </a:solidFill>
          <a:latin typeface="+mn-lt"/>
        </a:defRPr>
      </a:lvl6pPr>
      <a:lvl7pPr marL="2971800" indent="-228600" algn="l" rtl="0" eaLnBrk="1" fontAlgn="base" hangingPunct="1">
        <a:spcBef>
          <a:spcPct val="20000"/>
        </a:spcBef>
        <a:spcAft>
          <a:spcPct val="0"/>
        </a:spcAft>
        <a:buChar char="»"/>
        <a:defRPr sz="1600">
          <a:solidFill>
            <a:srgbClr val="1F474F"/>
          </a:solidFill>
          <a:latin typeface="+mn-lt"/>
        </a:defRPr>
      </a:lvl7pPr>
      <a:lvl8pPr marL="3429000" indent="-228600" algn="l" rtl="0" eaLnBrk="1" fontAlgn="base" hangingPunct="1">
        <a:spcBef>
          <a:spcPct val="20000"/>
        </a:spcBef>
        <a:spcAft>
          <a:spcPct val="0"/>
        </a:spcAft>
        <a:buChar char="»"/>
        <a:defRPr sz="1600">
          <a:solidFill>
            <a:srgbClr val="1F474F"/>
          </a:solidFill>
          <a:latin typeface="+mn-lt"/>
        </a:defRPr>
      </a:lvl8pPr>
      <a:lvl9pPr marL="3886200" indent="-228600" algn="l" rtl="0" eaLnBrk="1" fontAlgn="base" hangingPunct="1">
        <a:spcBef>
          <a:spcPct val="20000"/>
        </a:spcBef>
        <a:spcAft>
          <a:spcPct val="0"/>
        </a:spcAft>
        <a:buChar char="»"/>
        <a:defRPr sz="1600">
          <a:solidFill>
            <a:srgbClr val="1F474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3.xml"/><Relationship Id="rId1" Type="http://schemas.openxmlformats.org/officeDocument/2006/relationships/slideLayout" Target="../slideLayouts/slideLayout59.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p:nvPr/>
        </p:nvSpPr>
        <p:spPr>
          <a:xfrm>
            <a:off x="0" y="2060848"/>
            <a:ext cx="9144000" cy="2007628"/>
          </a:xfrm>
          <a:prstGeom prst="rect">
            <a:avLst/>
          </a:prstGeom>
          <a:solidFill>
            <a:srgbClr val="F2F2F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Shape 88"/>
          <p:cNvSpPr txBox="1">
            <a:spLocks noGrp="1"/>
          </p:cNvSpPr>
          <p:nvPr>
            <p:ph type="ctrTitle"/>
          </p:nvPr>
        </p:nvSpPr>
        <p:spPr>
          <a:xfrm>
            <a:off x="107504" y="2276872"/>
            <a:ext cx="8928992" cy="1470024"/>
          </a:xfrm>
          <a:prstGeom prst="rect">
            <a:avLst/>
          </a:prstGeom>
          <a:noFill/>
          <a:ln>
            <a:noFill/>
          </a:ln>
        </p:spPr>
        <p:txBody>
          <a:bodyPr lIns="91425" tIns="45700" rIns="91425" bIns="45700" anchor="ctr" anchorCtr="0">
            <a:noAutofit/>
          </a:bodyPr>
          <a:lstStyle/>
          <a:p>
            <a:pPr marL="0" marR="0" lvl="0" indent="0" algn="ctr" rtl="0">
              <a:lnSpc>
                <a:spcPct val="112500"/>
              </a:lnSpc>
              <a:spcBef>
                <a:spcPts val="0"/>
              </a:spcBef>
              <a:buClr>
                <a:srgbClr val="7F7F7F"/>
              </a:buClr>
              <a:buSzPct val="25000"/>
              <a:buFont typeface="Calibri"/>
              <a:buNone/>
            </a:pPr>
            <a:r>
              <a:rPr lang="ja-JP" altLang="en-US" sz="2800" b="1" dirty="0">
                <a:solidFill>
                  <a:srgbClr val="7F7F7F"/>
                </a:solidFill>
              </a:rPr>
              <a:t>中小・中堅企業経営者向け</a:t>
            </a:r>
            <a:br>
              <a:rPr lang="en-US" altLang="ja-JP" sz="2800" b="1" dirty="0">
                <a:solidFill>
                  <a:srgbClr val="7F7F7F"/>
                </a:solidFill>
              </a:rPr>
            </a:br>
            <a:r>
              <a:rPr lang="ja-JP" altLang="en-US" sz="2800" b="1" dirty="0">
                <a:solidFill>
                  <a:srgbClr val="7F7F7F"/>
                </a:solidFill>
              </a:rPr>
              <a:t>人材アセスメント</a:t>
            </a:r>
            <a:r>
              <a:rPr lang="en-US" altLang="ja-JP" sz="2800" b="1" dirty="0" err="1">
                <a:solidFill>
                  <a:srgbClr val="7F7F7F"/>
                </a:solidFill>
              </a:rPr>
              <a:t>ProfileXT</a:t>
            </a:r>
            <a:r>
              <a:rPr lang="en-US" altLang="ja-JP" sz="2800" b="1" dirty="0">
                <a:solidFill>
                  <a:srgbClr val="7F7F7F"/>
                </a:solidFill>
              </a:rPr>
              <a:t>®</a:t>
            </a:r>
            <a:r>
              <a:rPr lang="ja-JP" altLang="en-US" sz="2800" b="1" dirty="0">
                <a:solidFill>
                  <a:srgbClr val="7F7F7F"/>
                </a:solidFill>
              </a:rPr>
              <a:t>活用シナリオ</a:t>
            </a:r>
            <a:br>
              <a:rPr lang="en-US" altLang="ja-JP" sz="2000" dirty="0">
                <a:solidFill>
                  <a:srgbClr val="7F7F7F"/>
                </a:solidFill>
              </a:rPr>
            </a:br>
            <a:endParaRPr lang="en-US" sz="2000" dirty="0">
              <a:solidFill>
                <a:srgbClr val="7F7F7F"/>
              </a:solidFill>
            </a:endParaRPr>
          </a:p>
        </p:txBody>
      </p:sp>
      <p:sp>
        <p:nvSpPr>
          <p:cNvPr id="89" name="Shape 89"/>
          <p:cNvSpPr txBox="1">
            <a:spLocks noGrp="1"/>
          </p:cNvSpPr>
          <p:nvPr>
            <p:ph type="subTitle" idx="1"/>
          </p:nvPr>
        </p:nvSpPr>
        <p:spPr>
          <a:xfrm>
            <a:off x="1371600" y="5013176"/>
            <a:ext cx="6400799" cy="1143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888888"/>
              </a:buClr>
              <a:buSzPct val="25000"/>
              <a:buFont typeface="Arial"/>
              <a:buNone/>
            </a:pPr>
            <a:r>
              <a:rPr lang="en-US" altLang="ja-JP" sz="2590" b="1" dirty="0"/>
              <a:t>HRD</a:t>
            </a:r>
            <a:r>
              <a:rPr lang="ja-JP" altLang="en-US" sz="2590" b="1" dirty="0"/>
              <a:t>株式会社</a:t>
            </a:r>
            <a:endParaRPr lang="en-US" sz="2590" b="1" i="0" u="none" strike="noStrike" cap="none" baseline="0" dirty="0">
              <a:solidFill>
                <a:srgbClr val="888888"/>
              </a:solidFill>
              <a:latin typeface="Calibri"/>
              <a:ea typeface="Calibri"/>
              <a:cs typeface="Calibri"/>
              <a:sym typeface="Calibri"/>
            </a:endParaRPr>
          </a:p>
          <a:p>
            <a:pPr marL="0" marR="0" lvl="0" indent="0" algn="ctr" rtl="0">
              <a:lnSpc>
                <a:spcPct val="118918"/>
              </a:lnSpc>
              <a:spcBef>
                <a:spcPts val="370"/>
              </a:spcBef>
              <a:buClr>
                <a:srgbClr val="888888"/>
              </a:buClr>
              <a:buSzPct val="25000"/>
              <a:buFont typeface="Arial"/>
              <a:buNone/>
            </a:pPr>
            <a:endParaRPr lang="en-US" altLang="ja-JP" sz="1850" dirty="0"/>
          </a:p>
          <a:p>
            <a:pPr marL="0" marR="0" lvl="0" indent="0" algn="ctr" rtl="0">
              <a:lnSpc>
                <a:spcPct val="118918"/>
              </a:lnSpc>
              <a:spcBef>
                <a:spcPts val="370"/>
              </a:spcBef>
              <a:buClr>
                <a:srgbClr val="888888"/>
              </a:buClr>
              <a:buSzPct val="25000"/>
              <a:buFont typeface="Arial"/>
              <a:buNone/>
            </a:pPr>
            <a:endParaRPr lang="en-US" sz="1850" dirty="0"/>
          </a:p>
          <a:p>
            <a:pPr marL="0" marR="0" lvl="0" indent="0" algn="ctr" rtl="0">
              <a:lnSpc>
                <a:spcPct val="90000"/>
              </a:lnSpc>
              <a:spcBef>
                <a:spcPts val="518"/>
              </a:spcBef>
              <a:buClr>
                <a:srgbClr val="888888"/>
              </a:buClr>
              <a:buFont typeface="Arial"/>
              <a:buNone/>
            </a:pPr>
            <a:endParaRPr sz="2590" b="0" i="0" u="none" strike="noStrike" cap="none" baseline="0" dirty="0">
              <a:solidFill>
                <a:srgbClr val="888888"/>
              </a:solidFill>
              <a:latin typeface="Calibri"/>
              <a:ea typeface="Calibri"/>
              <a:cs typeface="Calibri"/>
              <a:sym typeface="Calibri"/>
            </a:endParaRPr>
          </a:p>
        </p:txBody>
      </p:sp>
      <p:sp>
        <p:nvSpPr>
          <p:cNvPr id="90" name="Shape 90"/>
          <p:cNvSpPr/>
          <p:nvPr/>
        </p:nvSpPr>
        <p:spPr>
          <a:xfrm>
            <a:off x="4392000" y="4797152"/>
            <a:ext cx="359999" cy="36000"/>
          </a:xfrm>
          <a:prstGeom prst="rect">
            <a:avLst/>
          </a:prstGeom>
          <a:solidFill>
            <a:srgbClr val="4CB8C1"/>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 name="フッター プレースホルダー 1">
            <a:extLst>
              <a:ext uri="{FF2B5EF4-FFF2-40B4-BE49-F238E27FC236}">
                <a16:creationId xmlns:a16="http://schemas.microsoft.com/office/drawing/2014/main" id="{C407808A-8A66-DBDB-0886-56DAAD62E21D}"/>
              </a:ext>
            </a:extLst>
          </p:cNvPr>
          <p:cNvSpPr>
            <a:spLocks noGrp="1"/>
          </p:cNvSpPr>
          <p:nvPr>
            <p:ph type="ftr" idx="11"/>
          </p:nvPr>
        </p:nvSpPr>
        <p:spPr>
          <a:xfrm>
            <a:off x="2578800" y="6336200"/>
            <a:ext cx="3974400" cy="365125"/>
          </a:xfrm>
        </p:spPr>
        <p:txBody>
          <a:bodyPr/>
          <a:lstStyle/>
          <a:p>
            <a:r>
              <a:rPr lang="en-US" sz="1000" dirty="0"/>
              <a:t>Copyright©️ 2023 HRD, Inc. All Rights Reserved. Strictly Confidential.</a:t>
            </a:r>
          </a:p>
        </p:txBody>
      </p:sp>
      <p:sp>
        <p:nvSpPr>
          <p:cNvPr id="3" name="スライド番号プレースホルダー 2">
            <a:extLst>
              <a:ext uri="{FF2B5EF4-FFF2-40B4-BE49-F238E27FC236}">
                <a16:creationId xmlns:a16="http://schemas.microsoft.com/office/drawing/2014/main" id="{8DE18B80-4C0C-C5B4-4EBA-0BB6918A1E84}"/>
              </a:ext>
            </a:extLst>
          </p:cNvPr>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7697188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38088" y="2591906"/>
            <a:ext cx="9105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2800" b="1" dirty="0">
                <a:solidFill>
                  <a:srgbClr val="000000"/>
                </a:solidFill>
                <a:latin typeface="Meiryo UI" pitchFamily="50" charset="-128"/>
                <a:ea typeface="Meiryo UI" pitchFamily="50" charset="-128"/>
                <a:cs typeface="Meiryo UI" pitchFamily="50" charset="-128"/>
              </a:rPr>
              <a:t>スタンダードパッケージ</a:t>
            </a:r>
            <a:endParaRPr lang="en-US" altLang="ja-JP" sz="28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2800" b="1" dirty="0">
                <a:solidFill>
                  <a:srgbClr val="000000"/>
                </a:solidFill>
                <a:latin typeface="Meiryo UI" pitchFamily="50" charset="-128"/>
                <a:ea typeface="Meiryo UI" pitchFamily="50" charset="-128"/>
                <a:cs typeface="Meiryo UI" pitchFamily="50" charset="-128"/>
              </a:rPr>
              <a:t>報告レポート内容のご紹介</a:t>
            </a:r>
            <a:endParaRPr lang="en-US" altLang="ja-JP" sz="28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10</a:t>
            </a:fld>
            <a:endParaRPr lang="en-US" sz="120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7BB2F203-35F0-CEF0-E455-FC818223F2D4}"/>
              </a:ext>
            </a:extLst>
          </p:cNvPr>
          <p:cNvSpPr>
            <a:spLocks noGrp="1"/>
          </p:cNvSpPr>
          <p:nvPr>
            <p:ph type="ftr" sz="quarter" idx="11"/>
          </p:nvPr>
        </p:nvSpPr>
        <p:spPr>
          <a:xfrm>
            <a:off x="2590801" y="635634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3515811045"/>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218"/>
          <p:cNvSpPr/>
          <p:nvPr/>
        </p:nvSpPr>
        <p:spPr>
          <a:xfrm>
            <a:off x="-38100" y="956824"/>
            <a:ext cx="9144000" cy="5620593"/>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sp>
        <p:nvSpPr>
          <p:cNvPr id="480" name="Title 1"/>
          <p:cNvSpPr txBox="1">
            <a:spLocks/>
          </p:cNvSpPr>
          <p:nvPr/>
        </p:nvSpPr>
        <p:spPr>
          <a:xfrm>
            <a:off x="662929" y="116632"/>
            <a:ext cx="8229600" cy="500226"/>
          </a:xfrm>
          <a:prstGeom prst="rect">
            <a:avLst/>
          </a:prstGeom>
        </p:spPr>
        <p:txBody>
          <a:bodyPr/>
          <a:lstStyle/>
          <a:p>
            <a:pPr algn="r">
              <a:defRPr/>
            </a:pPr>
            <a:endParaRPr kumimoji="1" lang="en-US" sz="24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3" name="正方形/長方形 2"/>
          <p:cNvSpPr/>
          <p:nvPr/>
        </p:nvSpPr>
        <p:spPr>
          <a:xfrm>
            <a:off x="1043608" y="1081945"/>
            <a:ext cx="1432456"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Ａさん</a:t>
            </a:r>
            <a:endParaRPr lang="en-US" altLang="ja-JP" sz="2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37510" y="1636708"/>
            <a:ext cx="3095687" cy="3744416"/>
          </a:xfrm>
          <a:prstGeom prst="rect">
            <a:avLst/>
          </a:prstGeom>
          <a:ln w="19050">
            <a:solidFill>
              <a:schemeClr val="accent1"/>
            </a:solidFill>
          </a:ln>
        </p:spPr>
      </p:pic>
      <p:pic>
        <p:nvPicPr>
          <p:cNvPr id="4" name="図 3"/>
          <p:cNvPicPr>
            <a:picLocks noChangeAspect="1"/>
          </p:cNvPicPr>
          <p:nvPr/>
        </p:nvPicPr>
        <p:blipFill>
          <a:blip r:embed="rId4"/>
          <a:stretch>
            <a:fillRect/>
          </a:stretch>
        </p:blipFill>
        <p:spPr>
          <a:xfrm>
            <a:off x="2954858" y="2440962"/>
            <a:ext cx="2954870" cy="3503477"/>
          </a:xfrm>
          <a:prstGeom prst="rect">
            <a:avLst/>
          </a:prstGeom>
          <a:ln w="19050">
            <a:solidFill>
              <a:schemeClr val="accent1"/>
            </a:solidFill>
          </a:ln>
        </p:spPr>
      </p:pic>
      <p:sp>
        <p:nvSpPr>
          <p:cNvPr id="7" name="正方形/長方形 6"/>
          <p:cNvSpPr/>
          <p:nvPr/>
        </p:nvSpPr>
        <p:spPr>
          <a:xfrm>
            <a:off x="3871990" y="1968162"/>
            <a:ext cx="1759073" cy="707886"/>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Ｂさん</a:t>
            </a:r>
            <a:endParaRPr lang="en-US" altLang="ja-JP" sz="2000" b="1" dirty="0">
              <a:latin typeface="Meiryo UI" panose="020B0604030504040204" pitchFamily="50" charset="-128"/>
              <a:ea typeface="Meiryo UI" panose="020B0604030504040204" pitchFamily="50" charset="-128"/>
            </a:endParaRPr>
          </a:p>
          <a:p>
            <a:endParaRPr lang="en-US" altLang="ja-JP" sz="20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5"/>
          <a:stretch>
            <a:fillRect/>
          </a:stretch>
        </p:blipFill>
        <p:spPr>
          <a:xfrm>
            <a:off x="5631063" y="2780928"/>
            <a:ext cx="3261466" cy="3886382"/>
          </a:xfrm>
          <a:prstGeom prst="rect">
            <a:avLst/>
          </a:prstGeom>
          <a:ln w="19050">
            <a:solidFill>
              <a:schemeClr val="accent1"/>
            </a:solidFill>
          </a:ln>
        </p:spPr>
      </p:pic>
      <p:sp>
        <p:nvSpPr>
          <p:cNvPr id="9" name="正方形/長方形 8"/>
          <p:cNvSpPr/>
          <p:nvPr/>
        </p:nvSpPr>
        <p:spPr>
          <a:xfrm>
            <a:off x="6733787" y="2354996"/>
            <a:ext cx="1759073"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Ｃさん</a:t>
            </a:r>
            <a:endParaRPr lang="en-US" altLang="ja-JP" sz="20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19325" y="6054579"/>
            <a:ext cx="4864406"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各個人の結果レポートを提出いたします。</a:t>
            </a:r>
            <a:endParaRPr kumimoji="1" lang="en-US" altLang="ja-JP" sz="2000" b="1" dirty="0">
              <a:latin typeface="Meiryo UI" panose="020B0604030504040204" pitchFamily="50" charset="-128"/>
              <a:ea typeface="Meiryo UI" panose="020B0604030504040204" pitchFamily="50" charset="-128"/>
            </a:endParaRPr>
          </a:p>
        </p:txBody>
      </p:sp>
      <p:sp>
        <p:nvSpPr>
          <p:cNvPr id="11" name="円/楕円 10"/>
          <p:cNvSpPr/>
          <p:nvPr/>
        </p:nvSpPr>
        <p:spPr>
          <a:xfrm>
            <a:off x="5909728" y="1056946"/>
            <a:ext cx="2843618" cy="1086969"/>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1" lang="ja-JP" altLang="en-US" sz="1800" kern="1200" dirty="0">
                <a:solidFill>
                  <a:srgbClr val="FFFFFF"/>
                </a:solidFill>
              </a:rPr>
              <a:t>全</a:t>
            </a:r>
            <a:r>
              <a:rPr kumimoji="1" lang="en-US" altLang="ja-JP" sz="1800" kern="1200" dirty="0">
                <a:solidFill>
                  <a:srgbClr val="FFFFFF"/>
                </a:solidFill>
              </a:rPr>
              <a:t>314</a:t>
            </a:r>
            <a:r>
              <a:rPr kumimoji="1" lang="ja-JP" altLang="en-US" sz="1800" kern="1200" dirty="0">
                <a:solidFill>
                  <a:srgbClr val="FFFFFF"/>
                </a:solidFill>
              </a:rPr>
              <a:t>問、約</a:t>
            </a:r>
            <a:r>
              <a:rPr kumimoji="1" lang="en-US" altLang="ja-JP" sz="1800" kern="1200" dirty="0">
                <a:solidFill>
                  <a:srgbClr val="FFFFFF"/>
                </a:solidFill>
              </a:rPr>
              <a:t>90</a:t>
            </a:r>
            <a:r>
              <a:rPr kumimoji="1" lang="ja-JP" altLang="en-US" sz="1800" kern="1200" dirty="0">
                <a:solidFill>
                  <a:srgbClr val="FFFFFF"/>
                </a:solidFill>
              </a:rPr>
              <a:t>分</a:t>
            </a:r>
            <a:endParaRPr kumimoji="1" lang="en-US" altLang="ja-JP" sz="1800" kern="1200" dirty="0">
              <a:solidFill>
                <a:srgbClr val="FFFFFF"/>
              </a:solidFill>
            </a:endParaRPr>
          </a:p>
          <a:p>
            <a:pPr algn="ctr">
              <a:defRPr/>
            </a:pPr>
            <a:r>
              <a:rPr kumimoji="1" lang="en-US" altLang="ja-JP" sz="1800" kern="1200" dirty="0">
                <a:solidFill>
                  <a:srgbClr val="FFFFFF"/>
                </a:solidFill>
              </a:rPr>
              <a:t>-</a:t>
            </a:r>
            <a:r>
              <a:rPr kumimoji="1" lang="ja-JP" altLang="en-US" sz="1800" kern="1200" dirty="0">
                <a:solidFill>
                  <a:srgbClr val="FFFFFF"/>
                </a:solidFill>
              </a:rPr>
              <a:t>セルフアセスメント形式</a:t>
            </a:r>
            <a:r>
              <a:rPr kumimoji="1" lang="en-US" altLang="ja-JP" sz="1800" kern="1200" dirty="0">
                <a:solidFill>
                  <a:srgbClr val="FFFFFF"/>
                </a:solidFill>
              </a:rPr>
              <a:t>-</a:t>
            </a:r>
            <a:endParaRPr kumimoji="1" lang="ja-JP" altLang="en-US" sz="1800" kern="1200" dirty="0">
              <a:solidFill>
                <a:srgbClr val="FFFFFF"/>
              </a:solidFill>
            </a:endParaRPr>
          </a:p>
        </p:txBody>
      </p:sp>
      <p:sp>
        <p:nvSpPr>
          <p:cNvPr id="12" name="Title 1"/>
          <p:cNvSpPr txBox="1">
            <a:spLocks/>
          </p:cNvSpPr>
          <p:nvPr/>
        </p:nvSpPr>
        <p:spPr>
          <a:xfrm>
            <a:off x="-38100" y="-26749"/>
            <a:ext cx="9067800" cy="1072066"/>
          </a:xfrm>
          <a:prstGeom prst="rect">
            <a:avLst/>
          </a:prstGeom>
        </p:spPr>
        <p:txBody>
          <a:bodyPr/>
          <a:lstStyle/>
          <a:p>
            <a:pPr algn="ctr" eaLnBrk="1" fontAlgn="auto" hangingPunct="1">
              <a:spcBef>
                <a:spcPts val="0"/>
              </a:spcBef>
              <a:spcAft>
                <a:spcPts val="0"/>
              </a:spcAft>
              <a:defRPr/>
            </a:pPr>
            <a:r>
              <a:rPr lang="ja-JP" altLang="en-US"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個人別アセスメント</a:t>
            </a:r>
            <a:endParaRPr lang="en-US" altLang="ja-JP"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結果レポート</a:t>
            </a:r>
            <a:endParaRPr lang="en-US" altLang="ja-JP"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endParaRPr 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8" name="スライド番号プレースホルダー 7">
            <a:extLst>
              <a:ext uri="{FF2B5EF4-FFF2-40B4-BE49-F238E27FC236}">
                <a16:creationId xmlns:a16="http://schemas.microsoft.com/office/drawing/2014/main" id="{1B239E1D-A0F6-FE3C-EB8A-676D563A6084}"/>
              </a:ext>
            </a:extLst>
          </p:cNvPr>
          <p:cNvSpPr>
            <a:spLocks noGrp="1"/>
          </p:cNvSpPr>
          <p:nvPr>
            <p:ph type="sldNum" sz="quarter" idx="12"/>
          </p:nvPr>
        </p:nvSpPr>
        <p:spPr/>
        <p:txBody>
          <a:bodyPr/>
          <a:lstStyle/>
          <a:p>
            <a:pPr algn="r">
              <a:defRPr/>
            </a:pPr>
            <a:fld id="{33B4ADC0-C8A2-4AAD-8B07-894B93379CB9}" type="slidenum">
              <a:rPr lang="en-US" altLang="ja-JP" sz="1000" smtClean="0"/>
              <a:pPr algn="r">
                <a:defRPr/>
              </a:pPr>
              <a:t>11</a:t>
            </a:fld>
            <a:endParaRPr lang="en-US" altLang="ja-JP" sz="1000" dirty="0"/>
          </a:p>
        </p:txBody>
      </p:sp>
      <p:sp>
        <p:nvSpPr>
          <p:cNvPr id="13" name="フッター プレースホルダー 1">
            <a:extLst>
              <a:ext uri="{FF2B5EF4-FFF2-40B4-BE49-F238E27FC236}">
                <a16:creationId xmlns:a16="http://schemas.microsoft.com/office/drawing/2014/main" id="{54D94BA7-F43F-4EC5-3614-1CE36E39A112}"/>
              </a:ext>
            </a:extLst>
          </p:cNvPr>
          <p:cNvSpPr>
            <a:spLocks noGrp="1"/>
          </p:cNvSpPr>
          <p:nvPr>
            <p:ph type="ftr" sz="quarter" idx="11"/>
          </p:nvPr>
        </p:nvSpPr>
        <p:spPr>
          <a:xfrm>
            <a:off x="1763688" y="652025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25849418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rot="10800000">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ja-JP" sz="800">
              <a:solidFill>
                <a:srgbClr val="FFFFFF"/>
              </a:solidFill>
              <a:cs typeface="Arial" pitchFamily="34" charset="0"/>
            </a:endParaRPr>
          </a:p>
        </p:txBody>
      </p:sp>
      <p:sp>
        <p:nvSpPr>
          <p:cNvPr id="57" name="Rounded Rectangle 56"/>
          <p:cNvSpPr/>
          <p:nvPr/>
        </p:nvSpPr>
        <p:spPr>
          <a:xfrm>
            <a:off x="0" y="-74613"/>
            <a:ext cx="9144000" cy="5662613"/>
          </a:xfrm>
          <a:prstGeom prst="roundRect">
            <a:avLst>
              <a:gd name="adj" fmla="val 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ja-JP">
              <a:solidFill>
                <a:srgbClr val="FFFFFF"/>
              </a:solidFill>
              <a:cs typeface="Arial" pitchFamily="34" charset="0"/>
            </a:endParaRPr>
          </a:p>
        </p:txBody>
      </p:sp>
      <p:sp>
        <p:nvSpPr>
          <p:cNvPr id="24" name="Title 1"/>
          <p:cNvSpPr txBox="1">
            <a:spLocks/>
          </p:cNvSpPr>
          <p:nvPr/>
        </p:nvSpPr>
        <p:spPr>
          <a:xfrm>
            <a:off x="0" y="-26186"/>
            <a:ext cx="9067800" cy="698227"/>
          </a:xfrm>
          <a:prstGeom prst="rect">
            <a:avLst/>
          </a:prstGeom>
        </p:spPr>
        <p:txBody>
          <a:bodyPr/>
          <a:lstStyle/>
          <a:p>
            <a:pPr algn="ctr" eaLnBrk="1" fontAlgn="auto" hangingPunct="1">
              <a:spcBef>
                <a:spcPts val="0"/>
              </a:spcBef>
              <a:spcAft>
                <a:spcPts val="0"/>
              </a:spcAft>
              <a:defRPr/>
            </a:pPr>
            <a:r>
              <a:rPr lang="ja-JP" alt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endParaRPr 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36" name="TextBox 35"/>
          <p:cNvSpPr txBox="1"/>
          <p:nvPr/>
        </p:nvSpPr>
        <p:spPr>
          <a:xfrm>
            <a:off x="417513" y="1032793"/>
            <a:ext cx="2173287" cy="307975"/>
          </a:xfrm>
          <a:prstGeom prst="rect">
            <a:avLst/>
          </a:prstGeom>
          <a:solidFill>
            <a:schemeClr val="bg2"/>
          </a:solidFill>
        </p:spPr>
        <p:style>
          <a:lnRef idx="1">
            <a:schemeClr val="accent5"/>
          </a:lnRef>
          <a:fillRef idx="3">
            <a:schemeClr val="accent5"/>
          </a:fillRef>
          <a:effectRef idx="2">
            <a:schemeClr val="accent5"/>
          </a:effectRef>
          <a:fontRef idx="minor">
            <a:schemeClr val="lt1"/>
          </a:fontRef>
        </p:style>
        <p:txBody>
          <a:bodyPr>
            <a:spAutoFit/>
          </a:bodyPr>
          <a:lstStyle/>
          <a:p>
            <a:pPr algn="ctr" eaLnBrk="1" fontAlgn="auto" hangingPunct="1">
              <a:spcBef>
                <a:spcPts val="0"/>
              </a:spcBef>
              <a:spcAft>
                <a:spcPts val="0"/>
              </a:spcAft>
              <a:defRPr/>
            </a:pPr>
            <a:r>
              <a:rPr lang="en-US" altLang="ja-JP" sz="1400" b="1" dirty="0">
                <a:solidFill>
                  <a:srgbClr val="FFFFFF"/>
                </a:solidFill>
                <a:latin typeface="Meiryo UI" pitchFamily="50" charset="-128"/>
                <a:ea typeface="Meiryo UI" pitchFamily="50" charset="-128"/>
                <a:cs typeface="Meiryo UI" pitchFamily="50" charset="-128"/>
              </a:rPr>
              <a:t>20</a:t>
            </a:r>
            <a:r>
              <a:rPr lang="ja-JP" altLang="en-US" sz="1400" b="1" dirty="0">
                <a:solidFill>
                  <a:srgbClr val="FFFFFF"/>
                </a:solidFill>
                <a:latin typeface="Meiryo UI" pitchFamily="50" charset="-128"/>
                <a:ea typeface="Meiryo UI" pitchFamily="50" charset="-128"/>
                <a:cs typeface="Meiryo UI" pitchFamily="50" charset="-128"/>
              </a:rPr>
              <a:t>項目の指標を分析</a:t>
            </a:r>
            <a:endParaRPr lang="en-US" sz="1400" b="1" dirty="0">
              <a:solidFill>
                <a:srgbClr val="FFFFFF"/>
              </a:solidFill>
              <a:latin typeface="Meiryo UI" pitchFamily="50" charset="-128"/>
              <a:ea typeface="Meiryo UI" pitchFamily="50" charset="-128"/>
              <a:cs typeface="Meiryo UI" pitchFamily="50" charset="-128"/>
            </a:endParaRPr>
          </a:p>
        </p:txBody>
      </p:sp>
      <p:sp>
        <p:nvSpPr>
          <p:cNvPr id="37" name="TextBox 36"/>
          <p:cNvSpPr txBox="1"/>
          <p:nvPr/>
        </p:nvSpPr>
        <p:spPr>
          <a:xfrm>
            <a:off x="3505200" y="1066800"/>
            <a:ext cx="4953000" cy="584200"/>
          </a:xfrm>
          <a:prstGeom prst="rect">
            <a:avLst/>
          </a:prstGeom>
          <a:solidFill>
            <a:schemeClr val="bg2"/>
          </a:solidFill>
        </p:spPr>
        <p:style>
          <a:lnRef idx="1">
            <a:schemeClr val="accent5"/>
          </a:lnRef>
          <a:fillRef idx="3">
            <a:schemeClr val="accent5"/>
          </a:fillRef>
          <a:effectRef idx="2">
            <a:schemeClr val="accent5"/>
          </a:effectRef>
          <a:fontRef idx="minor">
            <a:schemeClr val="lt1"/>
          </a:fontRef>
        </p:style>
        <p:txBody>
          <a:bodyPr>
            <a:spAutoFit/>
          </a:bodyPr>
          <a:lstStyle/>
          <a:p>
            <a:pPr algn="ctr" eaLnBrk="1" fontAlgn="auto" hangingPunct="1">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ハイパフォーマーとしてカギとなる因子を数値で分析して、</a:t>
            </a:r>
            <a:endParaRPr lang="en-US" altLang="ja-JP" sz="1600" b="1" dirty="0">
              <a:solidFill>
                <a:srgbClr val="FFFFFF"/>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1600" b="1" dirty="0">
                <a:solidFill>
                  <a:srgbClr val="FFFFFF"/>
                </a:solidFill>
                <a:latin typeface="Meiryo UI" pitchFamily="50" charset="-128"/>
                <a:ea typeface="Meiryo UI" pitchFamily="50" charset="-128"/>
                <a:cs typeface="Meiryo UI" pitchFamily="50" charset="-128"/>
              </a:rPr>
              <a:t>“理想的な人物像”として客観的に定義します。</a:t>
            </a:r>
            <a:endParaRPr lang="en-US" sz="1600" b="1" dirty="0">
              <a:solidFill>
                <a:srgbClr val="FFFFFF"/>
              </a:solidFill>
              <a:latin typeface="Meiryo UI" pitchFamily="50" charset="-128"/>
              <a:ea typeface="Meiryo UI" pitchFamily="50" charset="-128"/>
              <a:cs typeface="Meiryo UI" pitchFamily="50" charset="-128"/>
            </a:endParaRPr>
          </a:p>
        </p:txBody>
      </p:sp>
      <p:pic>
        <p:nvPicPr>
          <p:cNvPr id="165896" name="Picture 16" descr="C:\Users\mizutani\AppData\Local\Temp\SNAGHTML112e6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2776"/>
            <a:ext cx="28956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7" name="Picture 20" descr="C:\Users\mizutani\AppData\Local\Temp\SNAGHTML13c5a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912292"/>
            <a:ext cx="5364088" cy="22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楕円 1"/>
          <p:cNvSpPr/>
          <p:nvPr/>
        </p:nvSpPr>
        <p:spPr bwMode="auto">
          <a:xfrm>
            <a:off x="7010400" y="2782888"/>
            <a:ext cx="381000" cy="265112"/>
          </a:xfrm>
          <a:prstGeom prst="ellipse">
            <a:avLst/>
          </a:prstGeom>
          <a:noFill/>
          <a:ln w="38100" cap="flat" cmpd="sng" algn="ctr">
            <a:solidFill>
              <a:srgbClr val="FF0000"/>
            </a:solidFill>
            <a:prstDash val="solid"/>
            <a:round/>
            <a:headEnd type="none" w="med" len="med"/>
            <a:tailEnd type="none" w="med" len="med"/>
          </a:ln>
          <a:effectLst/>
        </p:spPr>
        <p:txBody>
          <a:bodyPr/>
          <a:lstStyle/>
          <a:p>
            <a:pPr eaLnBrk="1" hangingPunct="1">
              <a:defRPr/>
            </a:pPr>
            <a:endParaRPr kumimoji="0" lang="ja-JP" altLang="en-US" sz="2400">
              <a:solidFill>
                <a:srgbClr val="000000"/>
              </a:solidFill>
              <a:effectLst>
                <a:outerShdw blurRad="38100" dist="38100" dir="2700000" algn="tl">
                  <a:srgbClr val="000000">
                    <a:alpha val="43137"/>
                  </a:srgbClr>
                </a:outerShdw>
              </a:effectLst>
              <a:latin typeface="Arial" charset="0"/>
            </a:endParaRPr>
          </a:p>
        </p:txBody>
      </p:sp>
      <p:cxnSp>
        <p:nvCxnSpPr>
          <p:cNvPr id="34" name="Straight Arrow Connector 33"/>
          <p:cNvCxnSpPr/>
          <p:nvPr/>
        </p:nvCxnSpPr>
        <p:spPr>
          <a:xfrm>
            <a:off x="2667000" y="3124200"/>
            <a:ext cx="609600" cy="77788"/>
          </a:xfrm>
          <a:prstGeom prst="straightConnector1">
            <a:avLst/>
          </a:prstGeom>
          <a:ln w="317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5900" name="テキスト ボックス 6"/>
          <p:cNvSpPr txBox="1">
            <a:spLocks noChangeArrowheads="1"/>
          </p:cNvSpPr>
          <p:nvPr/>
        </p:nvSpPr>
        <p:spPr bwMode="auto">
          <a:xfrm>
            <a:off x="3505200" y="4397375"/>
            <a:ext cx="53340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2000">
                <a:solidFill>
                  <a:srgbClr val="000000"/>
                </a:solidFill>
                <a:latin typeface="Meiryo UI" pitchFamily="50" charset="-128"/>
                <a:ea typeface="Meiryo UI" pitchFamily="50" charset="-128"/>
                <a:cs typeface="Meiryo UI" pitchFamily="50" charset="-128"/>
              </a:rPr>
              <a:t>＜ハイパフォーマー＞独立性の項目において</a:t>
            </a:r>
            <a:endParaRPr lang="en-US" altLang="ja-JP" sz="200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2000">
                <a:solidFill>
                  <a:srgbClr val="000000"/>
                </a:solidFill>
                <a:latin typeface="Meiryo UI" pitchFamily="50" charset="-128"/>
                <a:ea typeface="Meiryo UI" pitchFamily="50" charset="-128"/>
                <a:cs typeface="Meiryo UI" pitchFamily="50" charset="-128"/>
              </a:rPr>
              <a:t>「</a:t>
            </a:r>
            <a:r>
              <a:rPr lang="en-US" altLang="ja-JP" sz="2000">
                <a:solidFill>
                  <a:srgbClr val="000000"/>
                </a:solidFill>
                <a:latin typeface="Meiryo UI" pitchFamily="50" charset="-128"/>
                <a:ea typeface="Meiryo UI" pitchFamily="50" charset="-128"/>
                <a:cs typeface="Meiryo UI" pitchFamily="50" charset="-128"/>
              </a:rPr>
              <a:t>6</a:t>
            </a:r>
            <a:r>
              <a:rPr lang="ja-JP" altLang="en-US" sz="2000">
                <a:solidFill>
                  <a:srgbClr val="000000"/>
                </a:solidFill>
                <a:latin typeface="Meiryo UI" pitchFamily="50" charset="-128"/>
                <a:ea typeface="Meiryo UI" pitchFamily="50" charset="-128"/>
                <a:cs typeface="Meiryo UI" pitchFamily="50" charset="-128"/>
              </a:rPr>
              <a:t>」のスコアに</a:t>
            </a:r>
            <a:r>
              <a:rPr lang="en-US" altLang="ja-JP" sz="2000">
                <a:solidFill>
                  <a:srgbClr val="000000"/>
                </a:solidFill>
                <a:latin typeface="Meiryo UI" pitchFamily="50" charset="-128"/>
                <a:ea typeface="Meiryo UI" pitchFamily="50" charset="-128"/>
                <a:cs typeface="Meiryo UI" pitchFamily="50" charset="-128"/>
              </a:rPr>
              <a:t>8</a:t>
            </a:r>
            <a:r>
              <a:rPr lang="ja-JP" altLang="en-US" sz="2000">
                <a:solidFill>
                  <a:srgbClr val="000000"/>
                </a:solidFill>
                <a:latin typeface="Meiryo UI" pitchFamily="50" charset="-128"/>
                <a:ea typeface="Meiryo UI" pitchFamily="50" charset="-128"/>
                <a:cs typeface="Meiryo UI" pitchFamily="50" charset="-128"/>
              </a:rPr>
              <a:t>名のうち</a:t>
            </a:r>
            <a:r>
              <a:rPr lang="en-US" altLang="ja-JP" sz="2000">
                <a:solidFill>
                  <a:srgbClr val="000000"/>
                </a:solidFill>
                <a:latin typeface="Meiryo UI" pitchFamily="50" charset="-128"/>
                <a:ea typeface="Meiryo UI" pitchFamily="50" charset="-128"/>
                <a:cs typeface="Meiryo UI" pitchFamily="50" charset="-128"/>
              </a:rPr>
              <a:t>7</a:t>
            </a:r>
            <a:r>
              <a:rPr lang="ja-JP" altLang="en-US" sz="2000">
                <a:solidFill>
                  <a:srgbClr val="000000"/>
                </a:solidFill>
                <a:latin typeface="Meiryo UI" pitchFamily="50" charset="-128"/>
                <a:ea typeface="Meiryo UI" pitchFamily="50" charset="-128"/>
                <a:cs typeface="Meiryo UI" pitchFamily="50" charset="-128"/>
              </a:rPr>
              <a:t>名が集中している。</a:t>
            </a:r>
            <a:endParaRPr lang="en-US" altLang="ja-JP" sz="2000">
              <a:solidFill>
                <a:srgbClr val="000000"/>
              </a:solidFill>
              <a:latin typeface="Meiryo UI" pitchFamily="50" charset="-128"/>
              <a:ea typeface="Meiryo UI" pitchFamily="50" charset="-128"/>
              <a:cs typeface="Meiryo UI" pitchFamily="50" charset="-128"/>
            </a:endParaRPr>
          </a:p>
        </p:txBody>
      </p:sp>
      <p:cxnSp>
        <p:nvCxnSpPr>
          <p:cNvPr id="13" name="Straight Arrow Connector 33"/>
          <p:cNvCxnSpPr/>
          <p:nvPr/>
        </p:nvCxnSpPr>
        <p:spPr>
          <a:xfrm flipV="1">
            <a:off x="5410200" y="3048000"/>
            <a:ext cx="1287463" cy="1268413"/>
          </a:xfrm>
          <a:prstGeom prst="straightConnector1">
            <a:avLst/>
          </a:prstGeom>
          <a:ln w="317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Shape 187"/>
          <p:cNvSpPr/>
          <p:nvPr/>
        </p:nvSpPr>
        <p:spPr>
          <a:xfrm>
            <a:off x="0" y="5588001"/>
            <a:ext cx="9180512" cy="1297384"/>
          </a:xfrm>
          <a:prstGeom prst="rect">
            <a:avLst/>
          </a:prstGeom>
          <a:solidFill>
            <a:srgbClr val="3BA3AB"/>
          </a:solidFill>
          <a:ln>
            <a:noFill/>
          </a:ln>
        </p:spPr>
        <p:txBody>
          <a:bodyPr lIns="91425" tIns="45700" rIns="91425" bIns="45700" anchor="ctr" anchorCtr="0">
            <a:noAutofit/>
          </a:bodyPr>
          <a:lstStyle/>
          <a:p>
            <a:pPr algn="ctr">
              <a:defRPr/>
            </a:pPr>
            <a:r>
              <a:rPr lang="ja-JP" altLang="en-US" sz="2400" b="1" dirty="0">
                <a:solidFill>
                  <a:srgbClr val="FFFFFF"/>
                </a:solidFill>
                <a:latin typeface="Meiryo UI" pitchFamily="50" charset="-128"/>
                <a:ea typeface="Meiryo UI" pitchFamily="50" charset="-128"/>
                <a:cs typeface="Meiryo UI" pitchFamily="50" charset="-128"/>
              </a:rPr>
              <a:t>今回の対象者の全体傾向を把握いただけます。</a:t>
            </a:r>
            <a:endParaRPr lang="en-US" altLang="ja-JP" sz="2400" b="1" dirty="0">
              <a:solidFill>
                <a:srgbClr val="FFFFFF"/>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algn="r">
              <a:buSzPct val="25000"/>
            </a:pPr>
            <a:fld id="{00000000-1234-1234-1234-123412341234}" type="slidenum">
              <a:rPr lang="en-US" sz="1200" smtClean="0">
                <a:solidFill>
                  <a:schemeClr val="bg1"/>
                </a:solidFill>
                <a:latin typeface="Calibri"/>
                <a:ea typeface="Calibri"/>
                <a:cs typeface="Calibri"/>
                <a:sym typeface="Calibri"/>
              </a:rPr>
              <a:pPr algn="r">
                <a:buSzPct val="25000"/>
              </a:pPr>
              <a:t>12</a:t>
            </a:fld>
            <a:endParaRPr lang="en-US" sz="1200" dirty="0">
              <a:solidFill>
                <a:schemeClr val="bg1"/>
              </a:solidFill>
              <a:latin typeface="Calibri"/>
              <a:ea typeface="Calibri"/>
              <a:cs typeface="Calibri"/>
              <a:sym typeface="Calibri"/>
            </a:endParaRPr>
          </a:p>
        </p:txBody>
      </p:sp>
      <p:sp>
        <p:nvSpPr>
          <p:cNvPr id="15" name="Title 1"/>
          <p:cNvSpPr txBox="1">
            <a:spLocks/>
          </p:cNvSpPr>
          <p:nvPr/>
        </p:nvSpPr>
        <p:spPr>
          <a:xfrm>
            <a:off x="152400" y="-5531"/>
            <a:ext cx="9067800" cy="698227"/>
          </a:xfrm>
          <a:prstGeom prst="rect">
            <a:avLst/>
          </a:prstGeom>
        </p:spPr>
        <p:txBody>
          <a:bodyPr/>
          <a:lstStyle/>
          <a:p>
            <a:pPr algn="ctr" eaLnBrk="1" fontAlgn="auto" hangingPunct="1">
              <a:spcBef>
                <a:spcPts val="0"/>
              </a:spcBef>
              <a:spcAft>
                <a:spcPts val="0"/>
              </a:spcAft>
              <a:defRPr/>
            </a:pPr>
            <a:r>
              <a:rPr lang="ja-JP" altLang="en-US"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組織全体傾向アセスメント</a:t>
            </a:r>
            <a:endParaRPr lang="en-US" altLang="ja-JP"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結果レポート</a:t>
            </a:r>
            <a:endParaRPr lang="en-US" altLang="ja-JP"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endParaRPr 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5" name="フッター プレースホルダー 1">
            <a:extLst>
              <a:ext uri="{FF2B5EF4-FFF2-40B4-BE49-F238E27FC236}">
                <a16:creationId xmlns:a16="http://schemas.microsoft.com/office/drawing/2014/main" id="{20D3E4D5-94FD-E877-08F3-4078DA8FC670}"/>
              </a:ext>
            </a:extLst>
          </p:cNvPr>
          <p:cNvSpPr>
            <a:spLocks noGrp="1"/>
          </p:cNvSpPr>
          <p:nvPr>
            <p:ph type="ftr" sz="quarter" idx="11"/>
          </p:nvPr>
        </p:nvSpPr>
        <p:spPr>
          <a:xfrm>
            <a:off x="2590801" y="6356349"/>
            <a:ext cx="3974400" cy="365125"/>
          </a:xfrm>
        </p:spPr>
        <p:txBody>
          <a:bodyPr/>
          <a:lstStyle/>
          <a:p>
            <a:pPr>
              <a:defRPr/>
            </a:pPr>
            <a:r>
              <a:rPr lang="en-US" altLang="ja-JP" sz="1000" dirty="0">
                <a:solidFill>
                  <a:schemeClr val="bg1"/>
                </a:solidFill>
              </a:rPr>
              <a:t>Copyright©️ 2023 HRD, Inc. All Rights Reserved. Strictly Confidential.</a:t>
            </a:r>
          </a:p>
        </p:txBody>
      </p:sp>
    </p:spTree>
    <p:extLst>
      <p:ext uri="{BB962C8B-B14F-4D97-AF65-F5344CB8AC3E}">
        <p14:creationId xmlns:p14="http://schemas.microsoft.com/office/powerpoint/2010/main" val="7557813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5486400" cy="673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6916" name="Text Placeholder 1"/>
          <p:cNvSpPr txBox="1">
            <a:spLocks/>
          </p:cNvSpPr>
          <p:nvPr/>
        </p:nvSpPr>
        <p:spPr bwMode="auto">
          <a:xfrm>
            <a:off x="5486400" y="3212976"/>
            <a:ext cx="39624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eaLnBrk="1" hangingPunct="1">
              <a:buFontTx/>
              <a:buNone/>
            </a:pPr>
            <a:endParaRPr lang="en-US" altLang="ja-JP" sz="800" b="1" dirty="0">
              <a:solidFill>
                <a:srgbClr val="009900"/>
              </a:solidFill>
              <a:latin typeface="Meiryo UI" pitchFamily="50" charset="-128"/>
              <a:ea typeface="Meiryo UI" pitchFamily="50" charset="-128"/>
              <a:cs typeface="Meiryo UI" pitchFamily="50" charset="-128"/>
            </a:endParaRPr>
          </a:p>
          <a:p>
            <a:pPr eaLnBrk="1" hangingPunct="1">
              <a:buFontTx/>
              <a:buNone/>
            </a:pPr>
            <a:r>
              <a:rPr lang="ja-JP" altLang="en-US" sz="1600" b="1" dirty="0">
                <a:solidFill>
                  <a:schemeClr val="tx1"/>
                </a:solidFill>
                <a:latin typeface="Meiryo UI" pitchFamily="50" charset="-128"/>
                <a:ea typeface="Meiryo UI" pitchFamily="50" charset="-128"/>
                <a:cs typeface="Meiryo UI" pitchFamily="50" charset="-128"/>
              </a:rPr>
              <a:t>例えば・・・</a:t>
            </a:r>
            <a:endParaRPr lang="en-US" altLang="ja-JP" sz="1600" b="1" dirty="0">
              <a:solidFill>
                <a:schemeClr val="tx1"/>
              </a:solidFill>
              <a:latin typeface="Meiryo UI" pitchFamily="50" charset="-128"/>
              <a:ea typeface="Meiryo UI" pitchFamily="50" charset="-128"/>
              <a:cs typeface="Meiryo UI" pitchFamily="50" charset="-128"/>
            </a:endParaRPr>
          </a:p>
          <a:p>
            <a:pPr eaLnBrk="1" hangingPunct="1">
              <a:buFontTx/>
              <a:buNone/>
            </a:pPr>
            <a:r>
              <a:rPr lang="ja-JP" altLang="en-US" sz="2000" b="1" dirty="0">
                <a:solidFill>
                  <a:srgbClr val="009900"/>
                </a:solidFill>
                <a:latin typeface="Meiryo UI" pitchFamily="50" charset="-128"/>
                <a:ea typeface="Meiryo UI" pitchFamily="50" charset="-128"/>
                <a:cs typeface="Meiryo UI" pitchFamily="50" charset="-128"/>
              </a:rPr>
              <a:t>緑の数字が</a:t>
            </a:r>
            <a:endParaRPr lang="en-US" altLang="ja-JP" sz="2000" b="1" dirty="0">
              <a:solidFill>
                <a:srgbClr val="009900"/>
              </a:solidFill>
              <a:latin typeface="Meiryo UI" pitchFamily="50" charset="-128"/>
              <a:ea typeface="Meiryo UI" pitchFamily="50" charset="-128"/>
              <a:cs typeface="Meiryo UI" pitchFamily="50" charset="-128"/>
            </a:endParaRPr>
          </a:p>
          <a:p>
            <a:pPr eaLnBrk="1" hangingPunct="1">
              <a:buFontTx/>
              <a:buNone/>
            </a:pPr>
            <a:r>
              <a:rPr lang="ja-JP" altLang="en-US" sz="2000" b="1" dirty="0">
                <a:solidFill>
                  <a:srgbClr val="009900"/>
                </a:solidFill>
                <a:latin typeface="Meiryo UI" pitchFamily="50" charset="-128"/>
                <a:ea typeface="Meiryo UI" pitchFamily="50" charset="-128"/>
                <a:cs typeface="Meiryo UI" pitchFamily="50" charset="-128"/>
              </a:rPr>
              <a:t>ハイパフォーマー</a:t>
            </a:r>
            <a:r>
              <a:rPr lang="ja-JP" altLang="en-US" sz="2000" b="1" dirty="0">
                <a:solidFill>
                  <a:srgbClr val="000000"/>
                </a:solidFill>
                <a:latin typeface="Meiryo UI" pitchFamily="50" charset="-128"/>
                <a:ea typeface="Meiryo UI" pitchFamily="50" charset="-128"/>
                <a:cs typeface="Meiryo UI" pitchFamily="50" charset="-128"/>
              </a:rPr>
              <a:t>　</a:t>
            </a:r>
            <a:endParaRPr lang="en-US" altLang="ja-JP" sz="2000" b="1" dirty="0">
              <a:solidFill>
                <a:srgbClr val="000000"/>
              </a:solidFill>
              <a:latin typeface="Meiryo UI" pitchFamily="50" charset="-128"/>
              <a:ea typeface="Meiryo UI" pitchFamily="50" charset="-128"/>
              <a:cs typeface="Meiryo UI" pitchFamily="50" charset="-128"/>
            </a:endParaRPr>
          </a:p>
          <a:p>
            <a:pPr eaLnBrk="1" hangingPunct="1">
              <a:buFontTx/>
              <a:buNone/>
            </a:pPr>
            <a:r>
              <a:rPr lang="ja-JP" altLang="en-US" sz="2000" b="1" dirty="0">
                <a:solidFill>
                  <a:srgbClr val="FF0000"/>
                </a:solidFill>
                <a:latin typeface="Meiryo UI" pitchFamily="50" charset="-128"/>
                <a:ea typeface="Meiryo UI" pitchFamily="50" charset="-128"/>
                <a:cs typeface="Meiryo UI" pitchFamily="50" charset="-128"/>
              </a:rPr>
              <a:t>赤の数字が</a:t>
            </a:r>
            <a:endParaRPr lang="en-US" altLang="ja-JP" sz="2000" b="1" dirty="0">
              <a:solidFill>
                <a:srgbClr val="FF0000"/>
              </a:solidFill>
              <a:latin typeface="Meiryo UI" pitchFamily="50" charset="-128"/>
              <a:ea typeface="Meiryo UI" pitchFamily="50" charset="-128"/>
              <a:cs typeface="Meiryo UI" pitchFamily="50" charset="-128"/>
            </a:endParaRPr>
          </a:p>
          <a:p>
            <a:pPr eaLnBrk="1" hangingPunct="1">
              <a:buFontTx/>
              <a:buNone/>
            </a:pPr>
            <a:r>
              <a:rPr lang="ja-JP" altLang="en-US" sz="2000" b="1" dirty="0">
                <a:solidFill>
                  <a:srgbClr val="FF0000"/>
                </a:solidFill>
                <a:latin typeface="Meiryo UI" pitchFamily="50" charset="-128"/>
                <a:ea typeface="Meiryo UI" pitchFamily="50" charset="-128"/>
                <a:cs typeface="Meiryo UI" pitchFamily="50" charset="-128"/>
              </a:rPr>
              <a:t>ローパフォーマー</a:t>
            </a:r>
            <a:endParaRPr lang="en-US" altLang="ja-JP" sz="2000" b="1" dirty="0">
              <a:solidFill>
                <a:srgbClr val="FF0000"/>
              </a:solidFill>
              <a:latin typeface="Meiryo UI" pitchFamily="50" charset="-128"/>
              <a:ea typeface="Meiryo UI" pitchFamily="50" charset="-128"/>
              <a:cs typeface="Meiryo UI" pitchFamily="50" charset="-128"/>
            </a:endParaRPr>
          </a:p>
          <a:p>
            <a:pPr eaLnBrk="1" hangingPunct="1">
              <a:buFontTx/>
              <a:buNone/>
            </a:pPr>
            <a:r>
              <a:rPr lang="ja-JP" altLang="en-US" sz="1800" b="1" dirty="0">
                <a:solidFill>
                  <a:srgbClr val="000000"/>
                </a:solidFill>
                <a:latin typeface="Meiryo UI" pitchFamily="50" charset="-128"/>
                <a:ea typeface="Meiryo UI" pitchFamily="50" charset="-128"/>
                <a:cs typeface="Meiryo UI" pitchFamily="50" charset="-128"/>
              </a:rPr>
              <a:t>に分類して比較する、など</a:t>
            </a:r>
            <a:endParaRPr lang="en-US" altLang="ja-JP" sz="1600" b="1" dirty="0">
              <a:solidFill>
                <a:srgbClr val="000000"/>
              </a:solidFill>
              <a:latin typeface="Meiryo UI" pitchFamily="50" charset="-128"/>
              <a:ea typeface="Meiryo UI" pitchFamily="50" charset="-128"/>
              <a:cs typeface="Meiryo UI" pitchFamily="50" charset="-128"/>
            </a:endParaRPr>
          </a:p>
          <a:p>
            <a:pPr eaLnBrk="1" hangingPunct="1">
              <a:buFontTx/>
              <a:buNone/>
            </a:pPr>
            <a:r>
              <a:rPr lang="ja-JP" altLang="en-US" sz="1800" b="1" dirty="0">
                <a:solidFill>
                  <a:srgbClr val="000000"/>
                </a:solidFill>
                <a:latin typeface="Meiryo UI" pitchFamily="50" charset="-128"/>
                <a:ea typeface="Meiryo UI" pitchFamily="50" charset="-128"/>
                <a:cs typeface="Meiryo UI" pitchFamily="50" charset="-128"/>
              </a:rPr>
              <a:t>　</a:t>
            </a:r>
            <a:endParaRPr lang="en-US" altLang="ja-JP" sz="1800" b="1" dirty="0">
              <a:solidFill>
                <a:srgbClr val="000000"/>
              </a:solidFill>
              <a:latin typeface="Meiryo UI" pitchFamily="50" charset="-128"/>
              <a:ea typeface="Meiryo UI" pitchFamily="50" charset="-128"/>
              <a:cs typeface="Meiryo UI" pitchFamily="50" charset="-128"/>
            </a:endParaRPr>
          </a:p>
          <a:p>
            <a:pPr eaLnBrk="1" hangingPunct="1">
              <a:buFontTx/>
              <a:buNone/>
            </a:pPr>
            <a:endParaRPr lang="en-US" altLang="ja-JP" sz="1800" b="1" dirty="0">
              <a:solidFill>
                <a:srgbClr val="000000"/>
              </a:solidFill>
              <a:latin typeface="Meiryo UI" pitchFamily="50" charset="-128"/>
              <a:ea typeface="Meiryo UI" pitchFamily="50" charset="-128"/>
              <a:cs typeface="Meiryo UI" pitchFamily="50" charset="-128"/>
            </a:endParaRPr>
          </a:p>
        </p:txBody>
      </p:sp>
      <p:sp>
        <p:nvSpPr>
          <p:cNvPr id="2" name="正方形/長方形 1"/>
          <p:cNvSpPr/>
          <p:nvPr/>
        </p:nvSpPr>
        <p:spPr bwMode="auto">
          <a:xfrm>
            <a:off x="5716196" y="5589240"/>
            <a:ext cx="3048000" cy="517872"/>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a:lstStyle/>
          <a:p>
            <a:pPr algn="ctr" eaLnBrk="1" hangingPunct="1">
              <a:defRPr/>
            </a:pPr>
            <a:r>
              <a:rPr kumimoji="0" lang="ja-JP" altLang="en-US"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２つのパフォーマンスグループに</a:t>
            </a:r>
            <a:endParaRPr kumimoji="0" lang="en-US" altLang="ja-JP"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defRPr/>
            </a:pPr>
            <a:r>
              <a:rPr kumimoji="0" lang="ja-JP" altLang="en-US" b="1"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おける違いを認識する</a:t>
            </a:r>
          </a:p>
        </p:txBody>
      </p:sp>
      <p:sp>
        <p:nvSpPr>
          <p:cNvPr id="22" name="円/楕円 21"/>
          <p:cNvSpPr/>
          <p:nvPr/>
        </p:nvSpPr>
        <p:spPr>
          <a:xfrm>
            <a:off x="122238" y="4648200"/>
            <a:ext cx="1554162" cy="711200"/>
          </a:xfrm>
          <a:prstGeom prst="ellipse">
            <a:avLst/>
          </a:prstGeom>
          <a:solidFill>
            <a:srgbClr val="F79646">
              <a:lumMod val="75000"/>
            </a:srgbClr>
          </a:solidFill>
          <a:ln w="25400" cap="flat" cmpd="sng" algn="ctr">
            <a:solidFill>
              <a:sysClr val="window" lastClr="FFFFFF"/>
            </a:solidFill>
            <a:prstDash val="solid"/>
          </a:ln>
          <a:effectLst/>
        </p:spPr>
        <p:txBody>
          <a:bodyPr anchor="ctr"/>
          <a:lstStyle/>
          <a:p>
            <a:pPr algn="ctr" eaLnBrk="1" fontAlgn="auto" hangingPunct="1">
              <a:spcBef>
                <a:spcPts val="0"/>
              </a:spcBef>
              <a:spcAft>
                <a:spcPts val="0"/>
              </a:spcAft>
              <a:defRPr/>
            </a:pPr>
            <a:endParaRPr kumimoji="0" lang="en-US" altLang="ja-JP" kern="0" dirty="0">
              <a:solidFill>
                <a:prstClr val="white"/>
              </a:solidFill>
              <a:latin typeface="Arial"/>
            </a:endParaRPr>
          </a:p>
          <a:p>
            <a:pPr algn="ctr" eaLnBrk="1" fontAlgn="auto" hangingPunct="1">
              <a:spcBef>
                <a:spcPts val="0"/>
              </a:spcBef>
              <a:spcAft>
                <a:spcPts val="0"/>
              </a:spcAft>
              <a:defRPr/>
            </a:pPr>
            <a:r>
              <a:rPr kumimoji="0" lang="ja-JP" altLang="en-US" kern="0" dirty="0">
                <a:solidFill>
                  <a:prstClr val="white"/>
                </a:solidFill>
                <a:latin typeface="Arial"/>
              </a:rPr>
              <a:t>レポート</a:t>
            </a:r>
            <a:endParaRPr kumimoji="0" lang="en-US" altLang="ja-JP" kern="0" dirty="0">
              <a:solidFill>
                <a:prstClr val="white"/>
              </a:solidFill>
              <a:latin typeface="Arial"/>
            </a:endParaRPr>
          </a:p>
          <a:p>
            <a:pPr algn="ctr" eaLnBrk="1" fontAlgn="auto" hangingPunct="1">
              <a:spcBef>
                <a:spcPts val="0"/>
              </a:spcBef>
              <a:spcAft>
                <a:spcPts val="0"/>
              </a:spcAft>
              <a:defRPr/>
            </a:pPr>
            <a:r>
              <a:rPr kumimoji="0" lang="ja-JP" altLang="en-US" kern="0" dirty="0">
                <a:solidFill>
                  <a:prstClr val="white"/>
                </a:solidFill>
                <a:latin typeface="Arial"/>
              </a:rPr>
              <a:t>イメージ</a:t>
            </a:r>
            <a:endParaRPr kumimoji="0" lang="en-US" altLang="ja-JP" kern="0" dirty="0">
              <a:solidFill>
                <a:prstClr val="white"/>
              </a:solidFill>
              <a:latin typeface="Arial"/>
            </a:endParaRPr>
          </a:p>
          <a:p>
            <a:pPr algn="ctr" eaLnBrk="1" fontAlgn="auto" hangingPunct="1">
              <a:spcBef>
                <a:spcPts val="0"/>
              </a:spcBef>
              <a:spcAft>
                <a:spcPts val="0"/>
              </a:spcAft>
              <a:defRPr/>
            </a:pPr>
            <a:endParaRPr kumimoji="0" lang="en-US" altLang="ja-JP" kern="0" dirty="0">
              <a:solidFill>
                <a:prstClr val="white"/>
              </a:solidFill>
              <a:latin typeface="Arial"/>
            </a:endParaRPr>
          </a:p>
        </p:txBody>
      </p:sp>
      <p:sp>
        <p:nvSpPr>
          <p:cNvPr id="23" name="正方形/長方形 22"/>
          <p:cNvSpPr>
            <a:spLocks noChangeArrowheads="1"/>
          </p:cNvSpPr>
          <p:nvPr/>
        </p:nvSpPr>
        <p:spPr bwMode="auto">
          <a:xfrm>
            <a:off x="5562600" y="1970136"/>
            <a:ext cx="342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パフォーマーを</a:t>
            </a:r>
            <a:r>
              <a:rPr lang="en-US" altLang="ja-JP" sz="2000" dirty="0">
                <a:solidFill>
                  <a:srgbClr val="002060"/>
                </a:solidFill>
                <a:latin typeface="Meiryo UI" pitchFamily="50" charset="-128"/>
                <a:ea typeface="Meiryo UI" pitchFamily="50" charset="-128"/>
                <a:cs typeface="Meiryo UI" pitchFamily="50" charset="-128"/>
              </a:rPr>
              <a:t>2</a:t>
            </a:r>
            <a:r>
              <a:rPr lang="ja-JP" altLang="en-US" sz="2000" dirty="0" err="1">
                <a:solidFill>
                  <a:srgbClr val="002060"/>
                </a:solidFill>
                <a:latin typeface="Meiryo UI" pitchFamily="50" charset="-128"/>
                <a:ea typeface="Meiryo UI" pitchFamily="50" charset="-128"/>
                <a:cs typeface="Meiryo UI" pitchFamily="50" charset="-128"/>
              </a:rPr>
              <a:t>つの</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グループに分類して、</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dirty="0">
                <a:solidFill>
                  <a:srgbClr val="002060"/>
                </a:solidFill>
                <a:latin typeface="Meiryo UI" pitchFamily="50" charset="-128"/>
                <a:ea typeface="Meiryo UI" pitchFamily="50" charset="-128"/>
                <a:cs typeface="Meiryo UI" pitchFamily="50" charset="-128"/>
              </a:rPr>
              <a:t>比較が可能です。</a:t>
            </a:r>
            <a:endParaRPr lang="en-US" altLang="ja-JP" sz="2000" dirty="0">
              <a:solidFill>
                <a:srgbClr val="00206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p:txBody>
          <a:bodyPr/>
          <a:lstStyle/>
          <a:p>
            <a:pPr algn="r">
              <a:defRPr/>
            </a:pPr>
            <a:fld id="{33B4ADC0-C8A2-4AAD-8B07-894B93379CB9}" type="slidenum">
              <a:rPr lang="en-US" altLang="ja-JP" sz="1200" smtClean="0"/>
              <a:pPr algn="r">
                <a:defRPr/>
              </a:pPr>
              <a:t>13</a:t>
            </a:fld>
            <a:endParaRPr lang="en-US" altLang="ja-JP" sz="1200" dirty="0"/>
          </a:p>
        </p:txBody>
      </p:sp>
      <p:sp>
        <p:nvSpPr>
          <p:cNvPr id="9" name="Title 1"/>
          <p:cNvSpPr txBox="1">
            <a:spLocks/>
          </p:cNvSpPr>
          <p:nvPr/>
        </p:nvSpPr>
        <p:spPr>
          <a:xfrm>
            <a:off x="152400" y="126214"/>
            <a:ext cx="9067800" cy="698227"/>
          </a:xfrm>
          <a:prstGeom prst="rect">
            <a:avLst/>
          </a:prstGeom>
        </p:spPr>
        <p:txBody>
          <a:bodyPr/>
          <a:lstStyle/>
          <a:p>
            <a:pPr algn="r" eaLnBrk="1" fontAlgn="auto" hangingPunct="1">
              <a:spcBef>
                <a:spcPts val="0"/>
              </a:spcBef>
              <a:spcAft>
                <a:spcPts val="0"/>
              </a:spcAft>
              <a:defRPr/>
            </a:pPr>
            <a:r>
              <a:rPr lang="ja-JP" altLang="en-US"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組織全体傾向別</a:t>
            </a:r>
            <a:endParaRPr lang="en-US" altLang="ja-JP"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algn="r" eaLnBrk="1" fontAlgn="auto" hangingPunct="1">
              <a:spcBef>
                <a:spcPts val="0"/>
              </a:spcBef>
              <a:spcAft>
                <a:spcPts val="0"/>
              </a:spcAft>
              <a:defRPr/>
            </a:pPr>
            <a:r>
              <a:rPr lang="ja-JP" altLang="en-US"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アセスメント結果レポート</a:t>
            </a:r>
            <a:endParaRPr lang="en-US" altLang="ja-JP"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algn="r" eaLnBrk="1" fontAlgn="auto" hangingPunct="1">
              <a:spcBef>
                <a:spcPts val="0"/>
              </a:spcBef>
              <a:spcAft>
                <a:spcPts val="0"/>
              </a:spcAft>
              <a:defRPr/>
            </a:pPr>
            <a:r>
              <a:rPr lang="ja-JP" altLang="en-US"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（詳細）</a:t>
            </a:r>
            <a:endParaRPr lang="en-US" altLang="ja-JP" sz="2800" b="1" dirty="0">
              <a:solidFill>
                <a:schemeClr val="tx1">
                  <a:lumMod val="50000"/>
                  <a:lumOff val="50000"/>
                </a:schemeClr>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a:p>
            <a:pPr algn="r" eaLnBrk="1" fontAlgn="auto" hangingPunct="1">
              <a:spcBef>
                <a:spcPts val="0"/>
              </a:spcBef>
              <a:spcAft>
                <a:spcPts val="0"/>
              </a:spcAft>
              <a:defRPr/>
            </a:pPr>
            <a:r>
              <a:rPr lang="ja-JP" alt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　　　　　　　　　　　　　　</a:t>
            </a:r>
            <a:endParaRPr lang="en-US" sz="2800" b="1"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4" name="フッター プレースホルダー 3">
            <a:extLst>
              <a:ext uri="{FF2B5EF4-FFF2-40B4-BE49-F238E27FC236}">
                <a16:creationId xmlns:a16="http://schemas.microsoft.com/office/drawing/2014/main" id="{51153237-A7EF-FEC1-2B1D-628B8FB4BA6C}"/>
              </a:ext>
            </a:extLst>
          </p:cNvPr>
          <p:cNvSpPr>
            <a:spLocks noGrp="1"/>
          </p:cNvSpPr>
          <p:nvPr>
            <p:ph type="ftr" sz="quarter" idx="11"/>
          </p:nvPr>
        </p:nvSpPr>
        <p:spPr>
          <a:xfrm>
            <a:off x="5348808" y="6356350"/>
            <a:ext cx="2895600" cy="365125"/>
          </a:xfrm>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90281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図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649288"/>
            <a:ext cx="490220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Title 3"/>
          <p:cNvSpPr txBox="1">
            <a:spLocks/>
          </p:cNvSpPr>
          <p:nvPr/>
        </p:nvSpPr>
        <p:spPr bwMode="auto">
          <a:xfrm>
            <a:off x="533400" y="315913"/>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ja-JP" altLang="en-US" b="1" dirty="0">
                <a:solidFill>
                  <a:schemeClr val="tx1">
                    <a:lumMod val="50000"/>
                    <a:lumOff val="50000"/>
                  </a:schemeClr>
                </a:solidFill>
                <a:latin typeface="Meiryo UI" pitchFamily="50" charset="-128"/>
                <a:ea typeface="Meiryo UI" pitchFamily="50" charset="-128"/>
                <a:cs typeface="Meiryo UI" pitchFamily="50" charset="-128"/>
              </a:rPr>
              <a:t>モデルライブラリ</a:t>
            </a:r>
            <a:r>
              <a:rPr lang="en-US" altLang="ja-JP" b="1" dirty="0">
                <a:solidFill>
                  <a:schemeClr val="tx1">
                    <a:lumMod val="50000"/>
                    <a:lumOff val="50000"/>
                  </a:schemeClr>
                </a:solidFill>
                <a:latin typeface="Meiryo UI" pitchFamily="50" charset="-128"/>
                <a:ea typeface="Meiryo UI" pitchFamily="50" charset="-128"/>
                <a:cs typeface="Meiryo UI" pitchFamily="50" charset="-128"/>
              </a:rPr>
              <a:t>/</a:t>
            </a:r>
            <a:r>
              <a:rPr lang="ja-JP" altLang="en-US" b="1" dirty="0">
                <a:solidFill>
                  <a:schemeClr val="tx1">
                    <a:lumMod val="50000"/>
                    <a:lumOff val="50000"/>
                  </a:schemeClr>
                </a:solidFill>
                <a:latin typeface="Meiryo UI" pitchFamily="50" charset="-128"/>
                <a:ea typeface="Meiryo UI" pitchFamily="50" charset="-128"/>
                <a:cs typeface="Meiryo UI" pitchFamily="50" charset="-128"/>
              </a:rPr>
              <a:t>トップ向けサーベイ</a:t>
            </a:r>
            <a:endParaRPr lang="en-US" altLang="ja-JP" b="1" dirty="0">
              <a:solidFill>
                <a:schemeClr val="tx1">
                  <a:lumMod val="50000"/>
                  <a:lumOff val="50000"/>
                </a:schemeClr>
              </a:solidFill>
              <a:latin typeface="Meiryo UI" pitchFamily="50" charset="-128"/>
              <a:ea typeface="Meiryo UI" pitchFamily="50" charset="-128"/>
              <a:cs typeface="Meiryo UI" pitchFamily="50" charset="-128"/>
            </a:endParaRPr>
          </a:p>
          <a:p>
            <a:pPr algn="r" eaLnBrk="1" hangingPunct="1">
              <a:spcBef>
                <a:spcPct val="0"/>
              </a:spcBef>
              <a:buFontTx/>
              <a:buNone/>
            </a:pPr>
            <a:r>
              <a:rPr lang="ja-JP" altLang="en-US" b="1" dirty="0">
                <a:solidFill>
                  <a:schemeClr val="tx1">
                    <a:lumMod val="50000"/>
                    <a:lumOff val="50000"/>
                  </a:schemeClr>
                </a:solidFill>
                <a:latin typeface="Meiryo UI" pitchFamily="50" charset="-128"/>
                <a:ea typeface="Meiryo UI" pitchFamily="50" charset="-128"/>
                <a:cs typeface="Meiryo UI" pitchFamily="50" charset="-128"/>
              </a:rPr>
              <a:t>との比較</a:t>
            </a:r>
            <a:endParaRPr lang="en-US" altLang="ja-JP" b="1" dirty="0">
              <a:solidFill>
                <a:schemeClr val="tx1">
                  <a:lumMod val="50000"/>
                  <a:lumOff val="50000"/>
                </a:schemeClr>
              </a:solidFill>
              <a:latin typeface="Meiryo UI" pitchFamily="50" charset="-128"/>
              <a:ea typeface="Meiryo UI" pitchFamily="50" charset="-128"/>
              <a:cs typeface="Meiryo UI" pitchFamily="50" charset="-128"/>
            </a:endParaRPr>
          </a:p>
          <a:p>
            <a:pPr algn="r" eaLnBrk="1" hangingPunct="1">
              <a:spcBef>
                <a:spcPct val="0"/>
              </a:spcBef>
              <a:buFontTx/>
              <a:buNone/>
            </a:pPr>
            <a:br>
              <a:rPr kumimoji="0" lang="en-US" altLang="ja-JP" sz="1400" b="1" dirty="0">
                <a:solidFill>
                  <a:schemeClr val="tx1">
                    <a:lumMod val="50000"/>
                    <a:lumOff val="50000"/>
                  </a:schemeClr>
                </a:solidFill>
                <a:latin typeface="Meiryo UI" pitchFamily="50" charset="-128"/>
                <a:ea typeface="Meiryo UI" pitchFamily="50" charset="-128"/>
                <a:cs typeface="Meiryo UI" pitchFamily="50" charset="-128"/>
              </a:rPr>
            </a:br>
            <a:endParaRPr kumimoji="0" lang="ja-JP" altLang="en-US" sz="2000" b="1" dirty="0">
              <a:solidFill>
                <a:schemeClr val="tx1">
                  <a:lumMod val="50000"/>
                  <a:lumOff val="50000"/>
                </a:schemeClr>
              </a:solidFill>
              <a:latin typeface="Meiryo UI" pitchFamily="50" charset="-128"/>
              <a:ea typeface="Meiryo UI" pitchFamily="50" charset="-128"/>
              <a:cs typeface="Meiryo UI" pitchFamily="50" charset="-128"/>
            </a:endParaRPr>
          </a:p>
        </p:txBody>
      </p:sp>
      <p:grpSp>
        <p:nvGrpSpPr>
          <p:cNvPr id="167940" name="グループ化 33"/>
          <p:cNvGrpSpPr>
            <a:grpSpLocks/>
          </p:cNvGrpSpPr>
          <p:nvPr/>
        </p:nvGrpSpPr>
        <p:grpSpPr bwMode="auto">
          <a:xfrm>
            <a:off x="5212671" y="1965326"/>
            <a:ext cx="4032425" cy="827088"/>
            <a:chOff x="5235281" y="1652267"/>
            <a:chExt cx="4035649" cy="827756"/>
          </a:xfrm>
        </p:grpSpPr>
        <p:pic>
          <p:nvPicPr>
            <p:cNvPr id="167967" name="図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5281" y="1705976"/>
              <a:ext cx="1016010" cy="26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角丸四角形 29"/>
            <p:cNvSpPr/>
            <p:nvPr/>
          </p:nvSpPr>
          <p:spPr bwMode="auto">
            <a:xfrm>
              <a:off x="5235281" y="2152734"/>
              <a:ext cx="1016813" cy="300279"/>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167969" name="正方形/長方形 36"/>
            <p:cNvSpPr>
              <a:spLocks noChangeArrowheads="1"/>
            </p:cNvSpPr>
            <p:nvPr/>
          </p:nvSpPr>
          <p:spPr bwMode="auto">
            <a:xfrm>
              <a:off x="6553200" y="1652267"/>
              <a:ext cx="2097120" cy="36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貴社メンバーの分布</a:t>
              </a:r>
              <a:endParaRPr lang="ja-JP" altLang="en-US" sz="1800" dirty="0">
                <a:solidFill>
                  <a:srgbClr val="000000"/>
                </a:solidFill>
                <a:latin typeface="Arial" pitchFamily="34" charset="0"/>
              </a:endParaRPr>
            </a:p>
          </p:txBody>
        </p:sp>
        <p:sp>
          <p:nvSpPr>
            <p:cNvPr id="167970" name="正方形/長方形 37"/>
            <p:cNvSpPr>
              <a:spLocks noChangeArrowheads="1"/>
            </p:cNvSpPr>
            <p:nvPr/>
          </p:nvSpPr>
          <p:spPr bwMode="auto">
            <a:xfrm>
              <a:off x="6354019" y="2110393"/>
              <a:ext cx="2916911" cy="36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モデルライブラリ </a:t>
              </a:r>
              <a:r>
                <a:rPr lang="en-US" altLang="ja-JP" sz="1800" b="1" dirty="0">
                  <a:solidFill>
                    <a:srgbClr val="000000"/>
                  </a:solidFill>
                  <a:latin typeface="Meiryo UI" pitchFamily="50" charset="-128"/>
                  <a:ea typeface="Meiryo UI" pitchFamily="50" charset="-128"/>
                  <a:cs typeface="Meiryo UI" pitchFamily="50" charset="-128"/>
                </a:rPr>
                <a:t>or </a:t>
              </a:r>
              <a:r>
                <a:rPr lang="ja-JP" altLang="en-US" sz="1800" b="1" dirty="0">
                  <a:solidFill>
                    <a:srgbClr val="000000"/>
                  </a:solidFill>
                  <a:latin typeface="Meiryo UI" pitchFamily="50" charset="-128"/>
                  <a:ea typeface="Meiryo UI" pitchFamily="50" charset="-128"/>
                  <a:cs typeface="Meiryo UI" pitchFamily="50" charset="-128"/>
                </a:rPr>
                <a:t>サーベイ</a:t>
              </a:r>
              <a:endParaRPr lang="ja-JP" altLang="en-US" sz="1800" dirty="0">
                <a:solidFill>
                  <a:srgbClr val="000000"/>
                </a:solidFill>
                <a:latin typeface="Arial" pitchFamily="34" charset="0"/>
              </a:endParaRPr>
            </a:p>
          </p:txBody>
        </p:sp>
      </p:grpSp>
      <p:sp>
        <p:nvSpPr>
          <p:cNvPr id="33" name="正方形/長方形 32"/>
          <p:cNvSpPr/>
          <p:nvPr/>
        </p:nvSpPr>
        <p:spPr bwMode="auto">
          <a:xfrm>
            <a:off x="1101725" y="3044825"/>
            <a:ext cx="1371600" cy="914400"/>
          </a:xfrm>
          <a:prstGeom prst="rect">
            <a:avLst/>
          </a:prstGeom>
          <a:noFill/>
          <a:ln w="9525" cap="flat" cmpd="sng" algn="ctr">
            <a:noFill/>
            <a:prstDash val="solid"/>
            <a:round/>
            <a:headEnd type="none" w="med" len="med"/>
            <a:tailEnd type="none" w="med" len="med"/>
          </a:ln>
          <a:effectLst/>
        </p:spPr>
        <p:txBody>
          <a:bodyPr/>
          <a:lstStyle/>
          <a:p>
            <a:pPr eaLnBrk="1" hangingPunct="1">
              <a:defRPr/>
            </a:pPr>
            <a:endParaRPr kumimoji="0" lang="ja-JP" altLang="en-US" sz="2400" dirty="0">
              <a:solidFill>
                <a:srgbClr val="000000"/>
              </a:solidFill>
              <a:effectLst>
                <a:outerShdw blurRad="38100" dist="38100" dir="2700000" algn="tl">
                  <a:srgbClr val="000000">
                    <a:alpha val="43137"/>
                  </a:srgbClr>
                </a:outerShdw>
              </a:effectLst>
              <a:latin typeface="Arial"/>
              <a:ea typeface="ＭＳ Ｐゴシック" charset="-128"/>
            </a:endParaRPr>
          </a:p>
        </p:txBody>
      </p:sp>
      <p:sp>
        <p:nvSpPr>
          <p:cNvPr id="34" name="角丸四角形 33"/>
          <p:cNvSpPr/>
          <p:nvPr/>
        </p:nvSpPr>
        <p:spPr bwMode="auto">
          <a:xfrm>
            <a:off x="2454275" y="1743075"/>
            <a:ext cx="777875" cy="222250"/>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35" name="角丸四角形 34"/>
          <p:cNvSpPr/>
          <p:nvPr/>
        </p:nvSpPr>
        <p:spPr bwMode="auto">
          <a:xfrm>
            <a:off x="2454275" y="2073275"/>
            <a:ext cx="782638" cy="211138"/>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36" name="角丸四角形 35"/>
          <p:cNvSpPr/>
          <p:nvPr/>
        </p:nvSpPr>
        <p:spPr bwMode="auto">
          <a:xfrm>
            <a:off x="2054225" y="2578100"/>
            <a:ext cx="788988" cy="214313"/>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37" name="角丸四角形 36"/>
          <p:cNvSpPr/>
          <p:nvPr/>
        </p:nvSpPr>
        <p:spPr bwMode="auto">
          <a:xfrm>
            <a:off x="2468563" y="2897188"/>
            <a:ext cx="577850" cy="214312"/>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38" name="角丸四角形 37"/>
          <p:cNvSpPr/>
          <p:nvPr/>
        </p:nvSpPr>
        <p:spPr bwMode="auto">
          <a:xfrm>
            <a:off x="2251075" y="3917950"/>
            <a:ext cx="795338" cy="201613"/>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39" name="角丸四角形 38"/>
          <p:cNvSpPr/>
          <p:nvPr/>
        </p:nvSpPr>
        <p:spPr bwMode="auto">
          <a:xfrm>
            <a:off x="2468563" y="4230688"/>
            <a:ext cx="777875"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0" name="角丸四角形 39"/>
          <p:cNvSpPr/>
          <p:nvPr/>
        </p:nvSpPr>
        <p:spPr bwMode="auto">
          <a:xfrm>
            <a:off x="2259013" y="4567238"/>
            <a:ext cx="996950" cy="214312"/>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1" name="角丸四角形 40"/>
          <p:cNvSpPr/>
          <p:nvPr/>
        </p:nvSpPr>
        <p:spPr bwMode="auto">
          <a:xfrm>
            <a:off x="2251075" y="5227638"/>
            <a:ext cx="606425" cy="211137"/>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167950" name="テキスト ボックス 24"/>
          <p:cNvSpPr txBox="1">
            <a:spLocks noChangeArrowheads="1"/>
          </p:cNvSpPr>
          <p:nvPr/>
        </p:nvSpPr>
        <p:spPr bwMode="auto">
          <a:xfrm>
            <a:off x="2092325" y="6065838"/>
            <a:ext cx="990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800" b="1">
                <a:solidFill>
                  <a:srgbClr val="0070C0"/>
                </a:solidFill>
                <a:latin typeface="Meiryo UI" pitchFamily="50" charset="-128"/>
                <a:ea typeface="Meiryo UI" pitchFamily="50" charset="-128"/>
                <a:cs typeface="Meiryo UI" pitchFamily="50" charset="-128"/>
              </a:rPr>
              <a:t>事業開発</a:t>
            </a:r>
          </a:p>
        </p:txBody>
      </p:sp>
      <p:sp>
        <p:nvSpPr>
          <p:cNvPr id="167951" name="テキスト ボックス 25"/>
          <p:cNvSpPr txBox="1">
            <a:spLocks noChangeArrowheads="1"/>
          </p:cNvSpPr>
          <p:nvPr/>
        </p:nvSpPr>
        <p:spPr bwMode="auto">
          <a:xfrm>
            <a:off x="2092325" y="6519863"/>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800" b="1">
                <a:solidFill>
                  <a:srgbClr val="0070C0"/>
                </a:solidFill>
                <a:latin typeface="Meiryo UI" pitchFamily="50" charset="-128"/>
                <a:ea typeface="Meiryo UI" pitchFamily="50" charset="-128"/>
                <a:cs typeface="Meiryo UI" pitchFamily="50" charset="-128"/>
              </a:rPr>
              <a:t>人的サービス</a:t>
            </a:r>
          </a:p>
        </p:txBody>
      </p:sp>
      <p:sp>
        <p:nvSpPr>
          <p:cNvPr id="167952" name="テキスト ボックス 26"/>
          <p:cNvSpPr txBox="1">
            <a:spLocks noChangeArrowheads="1"/>
          </p:cNvSpPr>
          <p:nvPr/>
        </p:nvSpPr>
        <p:spPr bwMode="auto">
          <a:xfrm>
            <a:off x="2058988" y="6292850"/>
            <a:ext cx="99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ja-JP" altLang="en-US" sz="800" b="1">
                <a:solidFill>
                  <a:srgbClr val="0070C0"/>
                </a:solidFill>
                <a:latin typeface="Meiryo UI" pitchFamily="50" charset="-128"/>
                <a:ea typeface="Meiryo UI" pitchFamily="50" charset="-128"/>
                <a:cs typeface="Meiryo UI" pitchFamily="50" charset="-128"/>
              </a:rPr>
              <a:t>研究・分析</a:t>
            </a:r>
          </a:p>
        </p:txBody>
      </p:sp>
      <p:sp>
        <p:nvSpPr>
          <p:cNvPr id="45" name="角丸四角形 44"/>
          <p:cNvSpPr/>
          <p:nvPr/>
        </p:nvSpPr>
        <p:spPr bwMode="auto">
          <a:xfrm>
            <a:off x="2238375" y="747713"/>
            <a:ext cx="993775" cy="215900"/>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6" name="角丸四角形 45"/>
          <p:cNvSpPr/>
          <p:nvPr/>
        </p:nvSpPr>
        <p:spPr bwMode="auto">
          <a:xfrm>
            <a:off x="2238375" y="1093788"/>
            <a:ext cx="811213"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7" name="角丸四角形 46"/>
          <p:cNvSpPr/>
          <p:nvPr/>
        </p:nvSpPr>
        <p:spPr bwMode="auto">
          <a:xfrm>
            <a:off x="2449513" y="3238500"/>
            <a:ext cx="782637"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8" name="角丸四角形 47"/>
          <p:cNvSpPr/>
          <p:nvPr/>
        </p:nvSpPr>
        <p:spPr bwMode="auto">
          <a:xfrm>
            <a:off x="2062163" y="4900613"/>
            <a:ext cx="992187"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49" name="角丸四角形 48"/>
          <p:cNvSpPr/>
          <p:nvPr/>
        </p:nvSpPr>
        <p:spPr bwMode="auto">
          <a:xfrm>
            <a:off x="2238375" y="3575050"/>
            <a:ext cx="993775"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0" name="角丸四角形 49"/>
          <p:cNvSpPr/>
          <p:nvPr/>
        </p:nvSpPr>
        <p:spPr bwMode="auto">
          <a:xfrm>
            <a:off x="2238375" y="1414463"/>
            <a:ext cx="811213" cy="200025"/>
          </a:xfrm>
          <a:prstGeom prst="roundRect">
            <a:avLst/>
          </a:prstGeom>
          <a:solidFill>
            <a:srgbClr val="FF6600">
              <a:alpha val="40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1" name="正方形/長方形 50"/>
          <p:cNvSpPr>
            <a:spLocks noChangeArrowheads="1"/>
          </p:cNvSpPr>
          <p:nvPr/>
        </p:nvSpPr>
        <p:spPr bwMode="auto">
          <a:xfrm>
            <a:off x="5024436" y="3044825"/>
            <a:ext cx="41481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ja-JP" sz="2000" dirty="0">
                <a:solidFill>
                  <a:srgbClr val="002060"/>
                </a:solidFill>
                <a:latin typeface="Meiryo UI" pitchFamily="50" charset="-128"/>
                <a:ea typeface="Meiryo UI" pitchFamily="50" charset="-128"/>
                <a:cs typeface="Meiryo UI" pitchFamily="50" charset="-128"/>
              </a:rPr>
              <a:t>Point</a:t>
            </a:r>
            <a:r>
              <a:rPr lang="ja-JP" altLang="en-US" sz="2000" dirty="0">
                <a:solidFill>
                  <a:srgbClr val="002060"/>
                </a:solidFill>
                <a:latin typeface="Meiryo UI" pitchFamily="50" charset="-128"/>
                <a:ea typeface="Meiryo UI" pitchFamily="50" charset="-128"/>
                <a:cs typeface="Meiryo UI" pitchFamily="50" charset="-128"/>
              </a:rPr>
              <a:t>①・・・</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b="1" dirty="0">
                <a:solidFill>
                  <a:srgbClr val="002060"/>
                </a:solidFill>
                <a:latin typeface="Meiryo UI" pitchFamily="50" charset="-128"/>
                <a:ea typeface="Meiryo UI" pitchFamily="50" charset="-128"/>
                <a:cs typeface="Meiryo UI" pitchFamily="50" charset="-128"/>
              </a:rPr>
              <a:t>エネルギーと独立性</a:t>
            </a:r>
            <a:r>
              <a:rPr lang="ja-JP" altLang="en-US" sz="2000" dirty="0">
                <a:solidFill>
                  <a:srgbClr val="002060"/>
                </a:solidFill>
                <a:latin typeface="Meiryo UI" pitchFamily="50" charset="-128"/>
                <a:ea typeface="Meiryo UI" pitchFamily="50" charset="-128"/>
                <a:cs typeface="Meiryo UI" pitchFamily="50" charset="-128"/>
              </a:rPr>
              <a:t>における違い</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en-US" altLang="ja-JP" sz="2000" dirty="0">
                <a:solidFill>
                  <a:srgbClr val="002060"/>
                </a:solidFill>
                <a:latin typeface="Meiryo UI" pitchFamily="50" charset="-128"/>
                <a:ea typeface="Meiryo UI" pitchFamily="50" charset="-128"/>
                <a:cs typeface="Meiryo UI" pitchFamily="50" charset="-128"/>
              </a:rPr>
              <a:t>Point</a:t>
            </a:r>
            <a:r>
              <a:rPr lang="ja-JP" altLang="en-US" sz="2000" dirty="0">
                <a:solidFill>
                  <a:srgbClr val="002060"/>
                </a:solidFill>
                <a:latin typeface="Meiryo UI" pitchFamily="50" charset="-128"/>
                <a:ea typeface="Meiryo UI" pitchFamily="50" charset="-128"/>
                <a:cs typeface="Meiryo UI" pitchFamily="50" charset="-128"/>
              </a:rPr>
              <a:t>②・・・</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r>
              <a:rPr lang="ja-JP" altLang="en-US" sz="2000" b="1" dirty="0">
                <a:solidFill>
                  <a:srgbClr val="002060"/>
                </a:solidFill>
                <a:latin typeface="Meiryo UI" pitchFamily="50" charset="-128"/>
                <a:ea typeface="Meiryo UI" pitchFamily="50" charset="-128"/>
                <a:cs typeface="Meiryo UI" pitchFamily="50" charset="-128"/>
              </a:rPr>
              <a:t>組織従順性と協調性</a:t>
            </a:r>
            <a:r>
              <a:rPr lang="ja-JP" altLang="en-US" sz="2000" dirty="0">
                <a:solidFill>
                  <a:srgbClr val="002060"/>
                </a:solidFill>
                <a:latin typeface="Meiryo UI" pitchFamily="50" charset="-128"/>
                <a:ea typeface="Meiryo UI" pitchFamily="50" charset="-128"/>
                <a:cs typeface="Meiryo UI" pitchFamily="50" charset="-128"/>
              </a:rPr>
              <a:t>における違い</a:t>
            </a:r>
            <a:endParaRPr lang="en-US" altLang="ja-JP" sz="2000" dirty="0">
              <a:solidFill>
                <a:srgbClr val="002060"/>
              </a:solidFill>
              <a:latin typeface="Meiryo UI" pitchFamily="50" charset="-128"/>
              <a:ea typeface="Meiryo UI" pitchFamily="50" charset="-128"/>
              <a:cs typeface="Meiryo UI" pitchFamily="50" charset="-128"/>
            </a:endParaRPr>
          </a:p>
          <a:p>
            <a:pPr>
              <a:spcBef>
                <a:spcPct val="0"/>
              </a:spcBef>
              <a:buFontTx/>
              <a:buNone/>
            </a:pPr>
            <a:endParaRPr lang="en-US" altLang="ja-JP" sz="2000" dirty="0">
              <a:solidFill>
                <a:srgbClr val="002060"/>
              </a:solidFill>
              <a:latin typeface="Meiryo UI" pitchFamily="50" charset="-128"/>
              <a:ea typeface="Meiryo UI" pitchFamily="50" charset="-128"/>
              <a:cs typeface="Meiryo UI" pitchFamily="50" charset="-128"/>
            </a:endParaRPr>
          </a:p>
        </p:txBody>
      </p:sp>
      <p:sp>
        <p:nvSpPr>
          <p:cNvPr id="52" name="右矢印 51"/>
          <p:cNvSpPr/>
          <p:nvPr/>
        </p:nvSpPr>
        <p:spPr bwMode="auto">
          <a:xfrm rot="10800000">
            <a:off x="3538538" y="2519363"/>
            <a:ext cx="571500" cy="34131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3" name="右矢印 52"/>
          <p:cNvSpPr/>
          <p:nvPr/>
        </p:nvSpPr>
        <p:spPr bwMode="auto">
          <a:xfrm rot="10800000">
            <a:off x="3538538" y="4822825"/>
            <a:ext cx="571500" cy="34131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4" name="右矢印 53"/>
          <p:cNvSpPr/>
          <p:nvPr/>
        </p:nvSpPr>
        <p:spPr bwMode="auto">
          <a:xfrm rot="10800000">
            <a:off x="3538538" y="3486150"/>
            <a:ext cx="571500" cy="341313"/>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5" name="右矢印 54"/>
          <p:cNvSpPr/>
          <p:nvPr/>
        </p:nvSpPr>
        <p:spPr bwMode="auto">
          <a:xfrm rot="10800000">
            <a:off x="3538538" y="4498975"/>
            <a:ext cx="571500" cy="3429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56" name="角丸四角形 55"/>
          <p:cNvSpPr/>
          <p:nvPr/>
        </p:nvSpPr>
        <p:spPr bwMode="auto">
          <a:xfrm>
            <a:off x="1971675" y="6065838"/>
            <a:ext cx="992188" cy="752475"/>
          </a:xfrm>
          <a:prstGeom prst="roundRect">
            <a:avLst/>
          </a:prstGeom>
          <a:solidFill>
            <a:srgbClr val="FF6600">
              <a:alpha val="12000"/>
            </a:srgbClr>
          </a:solidFill>
          <a:ln w="9525" cap="flat" cmpd="sng" algn="ctr">
            <a:solidFill>
              <a:srgbClr val="002060"/>
            </a:solidFill>
            <a:prstDash val="solid"/>
            <a:round/>
            <a:headEnd type="none" w="med" len="med"/>
            <a:tailEnd type="none" w="med" len="med"/>
          </a:ln>
          <a:effectLst/>
        </p:spPr>
        <p:txBody>
          <a:bodyPr/>
          <a:lstStyle/>
          <a:p>
            <a:pPr eaLnBrk="1" hangingPunct="1">
              <a:defRPr/>
            </a:pPr>
            <a:endParaRPr kumimoji="0" lang="ja-JP" altLang="en-US" sz="2400">
              <a:solidFill>
                <a:prstClr val="black"/>
              </a:solidFill>
              <a:effectLst>
                <a:outerShdw blurRad="38100" dist="38100" dir="2700000" algn="tl">
                  <a:srgbClr val="000000">
                    <a:alpha val="43137"/>
                  </a:srgbClr>
                </a:outerShdw>
              </a:effectLst>
              <a:latin typeface="Arial" charset="0"/>
            </a:endParaRPr>
          </a:p>
        </p:txBody>
      </p:sp>
      <p:sp>
        <p:nvSpPr>
          <p:cNvPr id="167965" name="テキスト ボックス 6"/>
          <p:cNvSpPr txBox="1">
            <a:spLocks noChangeArrowheads="1"/>
          </p:cNvSpPr>
          <p:nvPr/>
        </p:nvSpPr>
        <p:spPr bwMode="auto">
          <a:xfrm>
            <a:off x="85725" y="228600"/>
            <a:ext cx="2878138"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2400">
                <a:solidFill>
                  <a:srgbClr val="000000"/>
                </a:solidFill>
                <a:latin typeface="Meiryo UI" pitchFamily="50" charset="-128"/>
                <a:ea typeface="Meiryo UI" pitchFamily="50" charset="-128"/>
                <a:cs typeface="Meiryo UI" pitchFamily="50" charset="-128"/>
              </a:rPr>
              <a:t>レポートイメージ</a:t>
            </a:r>
            <a:endParaRPr lang="en-US" altLang="ja-JP" sz="2400">
              <a:solidFill>
                <a:srgbClr val="000000"/>
              </a:solidFill>
              <a:latin typeface="Meiryo UI" pitchFamily="50" charset="-128"/>
              <a:ea typeface="Meiryo UI" pitchFamily="50" charset="-128"/>
              <a:cs typeface="Meiryo UI" pitchFamily="50" charset="-128"/>
            </a:endParaRPr>
          </a:p>
        </p:txBody>
      </p:sp>
      <p:sp>
        <p:nvSpPr>
          <p:cNvPr id="167966" name="テキスト ボックス 6"/>
          <p:cNvSpPr txBox="1">
            <a:spLocks noChangeArrowheads="1"/>
          </p:cNvSpPr>
          <p:nvPr/>
        </p:nvSpPr>
        <p:spPr bwMode="auto">
          <a:xfrm>
            <a:off x="5138737" y="5381090"/>
            <a:ext cx="3919537" cy="80021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ニーズに沿ったモデルを</a:t>
            </a:r>
            <a:endParaRPr lang="en-US" altLang="ja-JP" sz="1800"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ご用意して比較します</a:t>
            </a:r>
            <a:endParaRPr lang="en-US" altLang="ja-JP" sz="1800" dirty="0">
              <a:solidFill>
                <a:srgbClr val="000000"/>
              </a:solidFill>
              <a:latin typeface="Meiryo UI" pitchFamily="50" charset="-128"/>
              <a:ea typeface="Meiryo UI" pitchFamily="50" charset="-128"/>
              <a:cs typeface="Meiryo UI" pitchFamily="50" charset="-128"/>
            </a:endParaRPr>
          </a:p>
          <a:p>
            <a:pPr algn="ctr">
              <a:spcBef>
                <a:spcPct val="0"/>
              </a:spcBef>
              <a:buFontTx/>
              <a:buNone/>
            </a:pP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14</a:t>
            </a:fld>
            <a:endParaRPr lang="en-US" sz="1200">
              <a:solidFill>
                <a:srgbClr val="888888"/>
              </a:solidFill>
              <a:latin typeface="Calibri"/>
              <a:ea typeface="Calibri"/>
              <a:cs typeface="Calibri"/>
              <a:sym typeface="Calibri"/>
            </a:endParaRPr>
          </a:p>
        </p:txBody>
      </p:sp>
      <p:sp>
        <p:nvSpPr>
          <p:cNvPr id="3" name="フッター プレースホルダー 2">
            <a:extLst>
              <a:ext uri="{FF2B5EF4-FFF2-40B4-BE49-F238E27FC236}">
                <a16:creationId xmlns:a16="http://schemas.microsoft.com/office/drawing/2014/main" id="{43B60894-2EDD-3022-9FD8-CC198BBC7F8F}"/>
              </a:ext>
            </a:extLst>
          </p:cNvPr>
          <p:cNvSpPr>
            <a:spLocks noGrp="1"/>
          </p:cNvSpPr>
          <p:nvPr>
            <p:ph type="ftr" idx="11"/>
          </p:nvPr>
        </p:nvSpPr>
        <p:spPr>
          <a:xfrm>
            <a:off x="5060776" y="6356350"/>
            <a:ext cx="28956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2707901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18"/>
          <p:cNvSpPr/>
          <p:nvPr/>
        </p:nvSpPr>
        <p:spPr>
          <a:xfrm>
            <a:off x="0" y="965782"/>
            <a:ext cx="9144000" cy="5582594"/>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pic>
        <p:nvPicPr>
          <p:cNvPr id="3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7" y="836712"/>
            <a:ext cx="883602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6"/>
          <p:cNvSpPr txBox="1">
            <a:spLocks noChangeArrowheads="1"/>
          </p:cNvSpPr>
          <p:nvPr/>
        </p:nvSpPr>
        <p:spPr bwMode="auto">
          <a:xfrm>
            <a:off x="3863602" y="4615819"/>
            <a:ext cx="5028877" cy="83099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貴社メンバーとモデルとの</a:t>
            </a:r>
            <a:endParaRPr lang="en-US" altLang="ja-JP"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buFontTx/>
              <a:buNone/>
            </a:pP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マッチングランキングを提供します</a:t>
            </a:r>
            <a:endParaRPr lang="en-US" altLang="ja-JP"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67544" y="2636912"/>
            <a:ext cx="3396059"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管理本部長モデル</a:t>
            </a:r>
          </a:p>
        </p:txBody>
      </p:sp>
      <p:sp>
        <p:nvSpPr>
          <p:cNvPr id="9" name="Title 3"/>
          <p:cNvSpPr txBox="1">
            <a:spLocks/>
          </p:cNvSpPr>
          <p:nvPr/>
        </p:nvSpPr>
        <p:spPr bwMode="auto">
          <a:xfrm>
            <a:off x="-16946" y="561933"/>
            <a:ext cx="9144000" cy="47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ja-JP" altLang="en-US" sz="2800" b="1" dirty="0">
                <a:solidFill>
                  <a:schemeClr val="tx1">
                    <a:lumMod val="50000"/>
                    <a:lumOff val="50000"/>
                  </a:schemeClr>
                </a:solidFill>
                <a:latin typeface="Meiryo UI" pitchFamily="50" charset="-128"/>
                <a:ea typeface="Meiryo UI" pitchFamily="50" charset="-128"/>
                <a:cs typeface="Meiryo UI" pitchFamily="50" charset="-128"/>
              </a:rPr>
              <a:t>人材分析プラットフォーム</a:t>
            </a:r>
            <a:endParaRPr lang="en-US" altLang="ja-JP" sz="2800" b="1" dirty="0">
              <a:solidFill>
                <a:schemeClr val="tx1">
                  <a:lumMod val="50000"/>
                  <a:lumOff val="50000"/>
                </a:schemeClr>
              </a:solidFill>
              <a:latin typeface="Meiryo UI" pitchFamily="50" charset="-128"/>
              <a:ea typeface="Meiryo UI" pitchFamily="50" charset="-128"/>
              <a:cs typeface="Meiryo UI" pitchFamily="50" charset="-128"/>
            </a:endParaRPr>
          </a:p>
          <a:p>
            <a:pPr algn="ctr" eaLnBrk="1" hangingPunct="1">
              <a:spcBef>
                <a:spcPct val="0"/>
              </a:spcBef>
              <a:buFontTx/>
              <a:buNone/>
            </a:pPr>
            <a:r>
              <a:rPr lang="en-US" altLang="ja-JP" sz="2000" b="1" dirty="0">
                <a:solidFill>
                  <a:schemeClr val="tx1">
                    <a:lumMod val="50000"/>
                    <a:lumOff val="50000"/>
                  </a:schemeClr>
                </a:solidFill>
                <a:latin typeface="Meiryo UI" pitchFamily="50" charset="-128"/>
                <a:ea typeface="Meiryo UI" pitchFamily="50" charset="-128"/>
                <a:cs typeface="Meiryo UI" pitchFamily="50" charset="-128"/>
              </a:rPr>
              <a:t>-</a:t>
            </a: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ジョブマッチ率のランキング</a:t>
            </a:r>
            <a:r>
              <a:rPr lang="en-US" altLang="ja-JP" sz="2000" b="1" dirty="0">
                <a:solidFill>
                  <a:schemeClr val="tx1">
                    <a:lumMod val="50000"/>
                    <a:lumOff val="50000"/>
                  </a:schemeClr>
                </a:solidFill>
                <a:latin typeface="Meiryo UI" pitchFamily="50" charset="-128"/>
                <a:ea typeface="Meiryo UI" pitchFamily="50" charset="-128"/>
                <a:cs typeface="Meiryo UI" pitchFamily="50" charset="-128"/>
              </a:rPr>
              <a:t>-</a:t>
            </a:r>
          </a:p>
          <a:p>
            <a:pPr algn="ctr" eaLnBrk="1" hangingPunct="1">
              <a:spcBef>
                <a:spcPct val="0"/>
              </a:spcBef>
              <a:buFontTx/>
              <a:buNone/>
            </a:pPr>
            <a:r>
              <a:rPr kumimoji="0" lang="ja-JP" altLang="en-US" sz="1400" b="1" dirty="0">
                <a:solidFill>
                  <a:schemeClr val="tx1">
                    <a:lumMod val="50000"/>
                    <a:lumOff val="50000"/>
                  </a:schemeClr>
                </a:solidFill>
                <a:latin typeface="Meiryo UI" pitchFamily="50" charset="-128"/>
                <a:ea typeface="Meiryo UI" pitchFamily="50" charset="-128"/>
                <a:cs typeface="Meiryo UI" pitchFamily="50" charset="-128"/>
              </a:rPr>
              <a:t>　　　　　　　</a:t>
            </a:r>
            <a:br>
              <a:rPr kumimoji="0" lang="en-US" altLang="ja-JP" sz="1400" b="1" dirty="0">
                <a:solidFill>
                  <a:schemeClr val="tx1">
                    <a:lumMod val="50000"/>
                    <a:lumOff val="50000"/>
                  </a:schemeClr>
                </a:solidFill>
                <a:latin typeface="Meiryo UI" pitchFamily="50" charset="-128"/>
                <a:ea typeface="Meiryo UI" pitchFamily="50" charset="-128"/>
                <a:cs typeface="Meiryo UI" pitchFamily="50" charset="-128"/>
              </a:rPr>
            </a:br>
            <a:endParaRPr kumimoji="0" lang="ja-JP" altLang="en-US" sz="2000" b="1" dirty="0">
              <a:solidFill>
                <a:schemeClr val="tx1">
                  <a:lumMod val="50000"/>
                  <a:lumOff val="50000"/>
                </a:schemeClr>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15</a:t>
            </a:fld>
            <a:endParaRPr lang="en-US" sz="1200">
              <a:solidFill>
                <a:srgbClr val="888888"/>
              </a:solidFill>
              <a:latin typeface="Calibri"/>
              <a:ea typeface="Calibri"/>
              <a:cs typeface="Calibri"/>
              <a:sym typeface="Calibri"/>
            </a:endParaRPr>
          </a:p>
        </p:txBody>
      </p:sp>
      <p:sp>
        <p:nvSpPr>
          <p:cNvPr id="12" name="円/楕円 11"/>
          <p:cNvSpPr/>
          <p:nvPr/>
        </p:nvSpPr>
        <p:spPr>
          <a:xfrm>
            <a:off x="6870241" y="151932"/>
            <a:ext cx="2148805" cy="792912"/>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a:defRPr/>
            </a:pPr>
            <a:r>
              <a:rPr kumimoji="1" lang="ja-JP" altLang="en-US" kern="1200" dirty="0">
                <a:solidFill>
                  <a:srgbClr val="FFFFFF"/>
                </a:solidFill>
              </a:rPr>
              <a:t>オプションサービス</a:t>
            </a:r>
            <a:endParaRPr kumimoji="1" lang="en-US" altLang="ja-JP" kern="1200" dirty="0">
              <a:solidFill>
                <a:srgbClr val="FFFFFF"/>
              </a:solidFill>
            </a:endParaRPr>
          </a:p>
          <a:p>
            <a:pPr algn="ctr">
              <a:defRPr/>
            </a:pPr>
            <a:r>
              <a:rPr kumimoji="1" lang="ja-JP" altLang="en-US" kern="1200" dirty="0">
                <a:solidFill>
                  <a:srgbClr val="FFFFFF"/>
                </a:solidFill>
              </a:rPr>
              <a:t>システム使用料</a:t>
            </a:r>
            <a:endParaRPr kumimoji="1" lang="en-US" altLang="ja-JP" kern="1200" dirty="0">
              <a:solidFill>
                <a:srgbClr val="FFFFFF"/>
              </a:solidFill>
            </a:endParaRPr>
          </a:p>
          <a:p>
            <a:pPr algn="ctr">
              <a:defRPr/>
            </a:pPr>
            <a:r>
              <a:rPr kumimoji="1" lang="ja-JP" altLang="en-US" kern="1200" dirty="0">
                <a:solidFill>
                  <a:srgbClr val="FFFFFF"/>
                </a:solidFill>
              </a:rPr>
              <a:t>○○円</a:t>
            </a:r>
            <a:r>
              <a:rPr kumimoji="1" lang="en-US" altLang="ja-JP" kern="1200" dirty="0">
                <a:solidFill>
                  <a:srgbClr val="FFFFFF"/>
                </a:solidFill>
              </a:rPr>
              <a:t>/</a:t>
            </a:r>
            <a:r>
              <a:rPr kumimoji="1" lang="ja-JP" altLang="en-US" kern="1200" dirty="0">
                <a:solidFill>
                  <a:srgbClr val="FFFFFF"/>
                </a:solidFill>
              </a:rPr>
              <a:t>年</a:t>
            </a:r>
          </a:p>
        </p:txBody>
      </p:sp>
      <p:sp>
        <p:nvSpPr>
          <p:cNvPr id="4" name="フッター プレースホルダー 1">
            <a:extLst>
              <a:ext uri="{FF2B5EF4-FFF2-40B4-BE49-F238E27FC236}">
                <a16:creationId xmlns:a16="http://schemas.microsoft.com/office/drawing/2014/main" id="{D6C41D8F-45C8-66B6-45DC-62BD3D174117}"/>
              </a:ext>
            </a:extLst>
          </p:cNvPr>
          <p:cNvSpPr>
            <a:spLocks noGrp="1"/>
          </p:cNvSpPr>
          <p:nvPr>
            <p:ph type="ftr" sz="quarter" idx="11"/>
          </p:nvPr>
        </p:nvSpPr>
        <p:spPr>
          <a:xfrm>
            <a:off x="2590801" y="6592267"/>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29930234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29154" y="2708920"/>
            <a:ext cx="9105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3200" b="1" dirty="0">
                <a:solidFill>
                  <a:srgbClr val="000000"/>
                </a:solidFill>
                <a:latin typeface="Meiryo UI" pitchFamily="50" charset="-128"/>
                <a:ea typeface="Meiryo UI" pitchFamily="50" charset="-128"/>
                <a:cs typeface="Meiryo UI" pitchFamily="50" charset="-128"/>
              </a:rPr>
              <a:t>セールスプロセス</a:t>
            </a:r>
            <a:r>
              <a:rPr lang="en-US" altLang="ja-JP" sz="3200" b="1" dirty="0">
                <a:solidFill>
                  <a:srgbClr val="000000"/>
                </a:solidFill>
                <a:latin typeface="Meiryo UI" pitchFamily="50" charset="-128"/>
                <a:ea typeface="Meiryo UI" pitchFamily="50" charset="-128"/>
                <a:cs typeface="Meiryo UI" pitchFamily="50" charset="-128"/>
              </a:rPr>
              <a:t>_</a:t>
            </a:r>
            <a:r>
              <a:rPr lang="ja-JP" altLang="en-US" sz="3200" b="1" dirty="0">
                <a:solidFill>
                  <a:srgbClr val="000000"/>
                </a:solidFill>
                <a:latin typeface="Meiryo UI" pitchFamily="50" charset="-128"/>
                <a:ea typeface="Meiryo UI" pitchFamily="50" charset="-128"/>
                <a:cs typeface="Meiryo UI" pitchFamily="50" charset="-128"/>
              </a:rPr>
              <a:t>事例紹介</a:t>
            </a:r>
            <a:endParaRPr lang="en-US" altLang="ja-JP" sz="3200" b="1"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16</a:t>
            </a:fld>
            <a:endParaRPr lang="en-US" sz="1200" b="0" i="0" u="none" strike="noStrike" cap="none" baseline="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C91D1A40-3C53-8273-1EBA-91B7C042D74E}"/>
              </a:ext>
            </a:extLst>
          </p:cNvPr>
          <p:cNvSpPr>
            <a:spLocks noGrp="1"/>
          </p:cNvSpPr>
          <p:nvPr>
            <p:ph type="ftr" sz="quarter" idx="11"/>
          </p:nvPr>
        </p:nvSpPr>
        <p:spPr>
          <a:xfrm>
            <a:off x="2590801" y="635634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4160661870"/>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正方形/長方形 91"/>
          <p:cNvSpPr/>
          <p:nvPr/>
        </p:nvSpPr>
        <p:spPr>
          <a:xfrm>
            <a:off x="1278768" y="2557245"/>
            <a:ext cx="2027861" cy="369332"/>
          </a:xfrm>
          <a:prstGeom prst="rect">
            <a:avLst/>
          </a:prstGeom>
          <a:solidFill>
            <a:schemeClr val="bg1"/>
          </a:solidFill>
          <a:ln>
            <a:solidFill>
              <a:schemeClr val="bg1"/>
            </a:solidFill>
          </a:ln>
        </p:spPr>
        <p:txBody>
          <a:bodyPr wrap="square">
            <a:spAutoFit/>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sym typeface="Calibri"/>
              </a:rPr>
              <a:t>現状</a:t>
            </a:r>
            <a:endParaRPr lang="ja-JP" altLang="en-US" sz="1800" b="1" dirty="0"/>
          </a:p>
        </p:txBody>
      </p:sp>
      <p:sp>
        <p:nvSpPr>
          <p:cNvPr id="5" name="ストライプ矢印 4"/>
          <p:cNvSpPr/>
          <p:nvPr/>
        </p:nvSpPr>
        <p:spPr>
          <a:xfrm rot="20743036">
            <a:off x="642259" y="1793010"/>
            <a:ext cx="6886385" cy="2775942"/>
          </a:xfrm>
          <a:prstGeom prst="stripedRightArrow">
            <a:avLst/>
          </a:prstGeom>
          <a:solidFill>
            <a:srgbClr val="3DCCCF">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FF"/>
              </a:solidFill>
            </a:endParaRPr>
          </a:p>
        </p:txBody>
      </p:sp>
      <p:grpSp>
        <p:nvGrpSpPr>
          <p:cNvPr id="65540" name="グループ化 2"/>
          <p:cNvGrpSpPr>
            <a:grpSpLocks/>
          </p:cNvGrpSpPr>
          <p:nvPr/>
        </p:nvGrpSpPr>
        <p:grpSpPr bwMode="auto">
          <a:xfrm>
            <a:off x="76200" y="4800600"/>
            <a:ext cx="2743200" cy="1925638"/>
            <a:chOff x="534843" y="4499268"/>
            <a:chExt cx="3509248" cy="2202713"/>
          </a:xfrm>
        </p:grpSpPr>
        <p:sp>
          <p:nvSpPr>
            <p:cNvPr id="65608" name="Shape 330"/>
            <p:cNvSpPr>
              <a:spLocks noChangeArrowheads="1"/>
            </p:cNvSpPr>
            <p:nvPr/>
          </p:nvSpPr>
          <p:spPr bwMode="auto">
            <a:xfrm>
              <a:off x="541769" y="4949381"/>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0" fontAlgn="base" hangingPunct="0">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a:t>
              </a:r>
              <a:r>
                <a:rPr lang="en-US" altLang="ja-JP" kern="1200" dirty="0">
                  <a:solidFill>
                    <a:srgbClr val="000000"/>
                  </a:solidFill>
                  <a:latin typeface="メイリオ" pitchFamily="50" charset="-128"/>
                  <a:ea typeface="メイリオ" pitchFamily="50" charset="-128"/>
                  <a:cs typeface="メイリオ" pitchFamily="50" charset="-128"/>
                </a:rPr>
                <a:t>12</a:t>
              </a:r>
              <a:r>
                <a:rPr lang="ja-JP" altLang="en-US" kern="1200" dirty="0">
                  <a:solidFill>
                    <a:srgbClr val="000000"/>
                  </a:solidFill>
                  <a:latin typeface="メイリオ" pitchFamily="50" charset="-128"/>
                  <a:ea typeface="メイリオ" pitchFamily="50" charset="-128"/>
                  <a:cs typeface="メイリオ" pitchFamily="50" charset="-128"/>
                </a:rPr>
                <a:t>期目を迎える企業。</a:t>
              </a:r>
              <a:r>
                <a:rPr lang="en-US" altLang="ja-JP" kern="1200" dirty="0">
                  <a:solidFill>
                    <a:srgbClr val="000000"/>
                  </a:solidFill>
                  <a:latin typeface="メイリオ" pitchFamily="50" charset="-128"/>
                  <a:ea typeface="メイリオ" pitchFamily="50" charset="-128"/>
                  <a:cs typeface="メイリオ" pitchFamily="50" charset="-128"/>
                </a:rPr>
                <a:t>3</a:t>
              </a:r>
              <a:r>
                <a:rPr lang="ja-JP" altLang="en-US" kern="1200" dirty="0">
                  <a:solidFill>
                    <a:srgbClr val="000000"/>
                  </a:solidFill>
                  <a:latin typeface="メイリオ" pitchFamily="50" charset="-128"/>
                  <a:ea typeface="メイリオ" pitchFamily="50" charset="-128"/>
                  <a:cs typeface="メイリオ" pitchFamily="50" charset="-128"/>
                </a:rPr>
                <a:t>年前　</a:t>
              </a:r>
              <a:endParaRPr lang="en-US" altLang="ja-JP" kern="1200" dirty="0">
                <a:solidFill>
                  <a:srgbClr val="000000"/>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　に</a:t>
              </a:r>
              <a:r>
                <a:rPr lang="en-US" altLang="ja-JP" kern="1200" dirty="0">
                  <a:solidFill>
                    <a:srgbClr val="000000"/>
                  </a:solidFill>
                  <a:latin typeface="メイリオ" pitchFamily="50" charset="-128"/>
                  <a:ea typeface="メイリオ" pitchFamily="50" charset="-128"/>
                  <a:cs typeface="メイリオ" pitchFamily="50" charset="-128"/>
                </a:rPr>
                <a:t>2</a:t>
              </a:r>
              <a:r>
                <a:rPr lang="ja-JP" altLang="en-US" kern="1200" dirty="0">
                  <a:solidFill>
                    <a:srgbClr val="000000"/>
                  </a:solidFill>
                  <a:latin typeface="メイリオ" pitchFamily="50" charset="-128"/>
                  <a:ea typeface="メイリオ" pitchFamily="50" charset="-128"/>
                  <a:cs typeface="メイリオ" pitchFamily="50" charset="-128"/>
                </a:rPr>
                <a:t>代目の社長が就任。</a:t>
              </a:r>
              <a:endParaRPr lang="en-US" altLang="ja-JP" kern="1200" dirty="0">
                <a:solidFill>
                  <a:srgbClr val="000000"/>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pPr>
              <a:endParaRPr lang="en-US" altLang="ja-JP" sz="900" kern="1200" dirty="0">
                <a:solidFill>
                  <a:srgbClr val="000000"/>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・今後の更なる成長を考える</a:t>
              </a:r>
              <a:endParaRPr lang="en-US" altLang="ja-JP" kern="1200" dirty="0">
                <a:solidFill>
                  <a:srgbClr val="000000"/>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　に辺り新しい事業領域への　　</a:t>
              </a:r>
              <a:endParaRPr lang="en-US" altLang="ja-JP" kern="1200" dirty="0">
                <a:solidFill>
                  <a:srgbClr val="000000"/>
                </a:solidFill>
                <a:latin typeface="メイリオ" pitchFamily="50" charset="-128"/>
                <a:ea typeface="メイリオ" pitchFamily="50" charset="-128"/>
                <a:cs typeface="メイリオ" pitchFamily="50" charset="-128"/>
              </a:endParaRPr>
            </a:p>
            <a:p>
              <a:pPr eaLnBrk="0" fontAlgn="base" hangingPunct="0">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　進出を検討。</a:t>
              </a:r>
              <a:endParaRPr kumimoji="0" lang="ja-JP" altLang="ja-JP" sz="1200" kern="1200" dirty="0">
                <a:solidFill>
                  <a:srgbClr val="000000"/>
                </a:solidFill>
                <a:latin typeface="Calibri" pitchFamily="34" charset="0"/>
                <a:sym typeface="Calibri" pitchFamily="34" charset="0"/>
              </a:endParaRPr>
            </a:p>
          </p:txBody>
        </p:sp>
        <p:sp>
          <p:nvSpPr>
            <p:cNvPr id="65609" name="Shape 137"/>
            <p:cNvSpPr txBox="1">
              <a:spLocks noChangeArrowheads="1"/>
            </p:cNvSpPr>
            <p:nvPr/>
          </p:nvSpPr>
          <p:spPr bwMode="auto">
            <a:xfrm>
              <a:off x="534843" y="4499268"/>
              <a:ext cx="3509248" cy="450113"/>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fontAlgn="base" hangingPunct="0">
                <a:spcBef>
                  <a:spcPct val="0"/>
                </a:spcBef>
                <a:spcAft>
                  <a:spcPct val="0"/>
                </a:spcAft>
                <a:buSzPct val="25000"/>
              </a:pPr>
              <a:r>
                <a:rPr lang="ja-JP" altLang="en-US" sz="1800" b="1" kern="1200" dirty="0">
                  <a:solidFill>
                    <a:srgbClr val="FFFFFF"/>
                  </a:solidFill>
                  <a:latin typeface="Calibri" pitchFamily="34" charset="0"/>
                  <a:sym typeface="Calibri" pitchFamily="34" charset="0"/>
                </a:rPr>
                <a:t>背景</a:t>
              </a:r>
              <a:endParaRPr lang="en-US" altLang="ja-JP" sz="1800" b="1" kern="1200" dirty="0">
                <a:solidFill>
                  <a:srgbClr val="FFFFFF"/>
                </a:solidFill>
                <a:latin typeface="Calibri" pitchFamily="34" charset="0"/>
                <a:sym typeface="Calibri" pitchFamily="34" charset="0"/>
              </a:endParaRPr>
            </a:p>
          </p:txBody>
        </p:sp>
      </p:grpSp>
      <p:grpSp>
        <p:nvGrpSpPr>
          <p:cNvPr id="65541" name="グループ化 3"/>
          <p:cNvGrpSpPr>
            <a:grpSpLocks/>
          </p:cNvGrpSpPr>
          <p:nvPr/>
        </p:nvGrpSpPr>
        <p:grpSpPr bwMode="auto">
          <a:xfrm>
            <a:off x="6096000" y="4800600"/>
            <a:ext cx="2971800" cy="1914525"/>
            <a:chOff x="4434011" y="4506851"/>
            <a:chExt cx="3502321" cy="2177892"/>
          </a:xfrm>
        </p:grpSpPr>
        <p:sp>
          <p:nvSpPr>
            <p:cNvPr id="10" name="Shape 337"/>
            <p:cNvSpPr/>
            <p:nvPr/>
          </p:nvSpPr>
          <p:spPr>
            <a:xfrm>
              <a:off x="4434011" y="4933039"/>
              <a:ext cx="3502321" cy="1751704"/>
            </a:xfrm>
            <a:prstGeom prst="rect">
              <a:avLst/>
            </a:prstGeom>
            <a:solidFill>
              <a:schemeClr val="lt1"/>
            </a:solidFill>
            <a:ln w="12700" cap="flat" cmpd="sng">
              <a:solidFill>
                <a:srgbClr val="4CB8C1"/>
              </a:solidFill>
              <a:prstDash val="solid"/>
              <a:round/>
              <a:headEnd type="none" w="med" len="med"/>
              <a:tailEnd type="none" w="med" len="med"/>
            </a:ln>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r>
                <a:rPr lang="ja-JP" altLang="en-US" kern="1200" dirty="0">
                  <a:solidFill>
                    <a:srgbClr val="000000"/>
                  </a:solidFill>
                  <a:latin typeface="メイリオ" panose="020B0604030504040204" pitchFamily="50" charset="-128"/>
                  <a:ea typeface="メイリオ" panose="020B0604030504040204" pitchFamily="50" charset="-128"/>
                </a:rPr>
                <a:t>・新規事業立ち上げおける適切な</a:t>
              </a:r>
              <a:endParaRPr lang="en-US" altLang="ja-JP" kern="1200" dirty="0">
                <a:solidFill>
                  <a:srgbClr val="000000"/>
                </a:solidFill>
                <a:latin typeface="メイリオ" panose="020B0604030504040204" pitchFamily="50" charset="-128"/>
                <a:ea typeface="メイリオ" panose="020B0604030504040204" pitchFamily="50" charset="-128"/>
              </a:endParaRPr>
            </a:p>
            <a:p>
              <a:pPr fontAlgn="base">
                <a:spcBef>
                  <a:spcPct val="0"/>
                </a:spcBef>
                <a:spcAft>
                  <a:spcPct val="0"/>
                </a:spcAft>
                <a:defRPr/>
              </a:pPr>
              <a:r>
                <a:rPr lang="ja-JP" altLang="en-US" kern="1200" dirty="0">
                  <a:solidFill>
                    <a:srgbClr val="000000"/>
                  </a:solidFill>
                  <a:latin typeface="メイリオ" panose="020B0604030504040204" pitchFamily="50" charset="-128"/>
                  <a:ea typeface="メイリオ" panose="020B0604030504040204" pitchFamily="50" charset="-128"/>
                </a:rPr>
                <a:t>　人選、必要リソースの認識。　　　</a:t>
              </a:r>
              <a:endParaRPr lang="en-US" altLang="ja-JP" kern="1200" dirty="0">
                <a:solidFill>
                  <a:srgbClr val="000000"/>
                </a:solidFill>
                <a:latin typeface="メイリオ" panose="020B0604030504040204" pitchFamily="50" charset="-128"/>
                <a:ea typeface="メイリオ" panose="020B0604030504040204" pitchFamily="50" charset="-128"/>
              </a:endParaRPr>
            </a:p>
            <a:p>
              <a:pPr fontAlgn="base">
                <a:spcBef>
                  <a:spcPct val="0"/>
                </a:spcBef>
                <a:spcAft>
                  <a:spcPct val="0"/>
                </a:spcAft>
                <a:defRPr/>
              </a:pPr>
              <a:r>
                <a:rPr lang="ja-JP" altLang="en-US" kern="1200" dirty="0">
                  <a:solidFill>
                    <a:srgbClr val="000000"/>
                  </a:solidFill>
                  <a:latin typeface="メイリオ" panose="020B0604030504040204" pitchFamily="50" charset="-128"/>
                  <a:ea typeface="メイリオ" panose="020B0604030504040204" pitchFamily="50" charset="-128"/>
                </a:rPr>
                <a:t>　（落とし穴の回避）</a:t>
              </a:r>
              <a:endParaRPr lang="en-US" altLang="ja-JP" kern="1200" dirty="0">
                <a:solidFill>
                  <a:srgbClr val="000000"/>
                </a:solidFill>
                <a:latin typeface="メイリオ" panose="020B0604030504040204" pitchFamily="50" charset="-128"/>
                <a:ea typeface="メイリオ" panose="020B0604030504040204" pitchFamily="50" charset="-128"/>
              </a:endParaRPr>
            </a:p>
            <a:p>
              <a:pPr fontAlgn="base">
                <a:spcBef>
                  <a:spcPct val="0"/>
                </a:spcBef>
                <a:spcAft>
                  <a:spcPct val="0"/>
                </a:spcAft>
                <a:defRPr/>
              </a:pPr>
              <a:endParaRPr lang="en-US" altLang="ja-JP" sz="700" kern="1200" dirty="0">
                <a:solidFill>
                  <a:srgbClr val="000000"/>
                </a:solidFill>
                <a:latin typeface="メイリオ" panose="020B0604030504040204" pitchFamily="50" charset="-128"/>
                <a:ea typeface="メイリオ" panose="020B0604030504040204" pitchFamily="50" charset="-128"/>
              </a:endParaRPr>
            </a:p>
            <a:p>
              <a:pPr fontAlgn="base">
                <a:spcBef>
                  <a:spcPct val="0"/>
                </a:spcBef>
                <a:spcAft>
                  <a:spcPct val="0"/>
                </a:spcAft>
                <a:defRPr/>
              </a:pPr>
              <a:r>
                <a:rPr lang="ja-JP" altLang="en-US" kern="1200" dirty="0">
                  <a:solidFill>
                    <a:srgbClr val="000000"/>
                  </a:solidFill>
                  <a:latin typeface="メイリオ" panose="020B0604030504040204" pitchFamily="50" charset="-128"/>
                  <a:ea typeface="メイリオ" panose="020B0604030504040204" pitchFamily="50" charset="-128"/>
                </a:rPr>
                <a:t>・アセスメント実施を通じた</a:t>
              </a:r>
              <a:endParaRPr lang="en-US" altLang="ja-JP" kern="1200" dirty="0">
                <a:solidFill>
                  <a:srgbClr val="000000"/>
                </a:solidFill>
                <a:latin typeface="メイリオ" panose="020B0604030504040204" pitchFamily="50" charset="-128"/>
                <a:ea typeface="メイリオ" panose="020B0604030504040204" pitchFamily="50" charset="-128"/>
              </a:endParaRPr>
            </a:p>
            <a:p>
              <a:pPr fontAlgn="base">
                <a:spcBef>
                  <a:spcPct val="0"/>
                </a:spcBef>
                <a:spcAft>
                  <a:spcPct val="0"/>
                </a:spcAft>
                <a:defRPr/>
              </a:pPr>
              <a:r>
                <a:rPr lang="ja-JP" altLang="en-US" kern="1200" dirty="0">
                  <a:solidFill>
                    <a:srgbClr val="000000"/>
                  </a:solidFill>
                  <a:latin typeface="メイリオ" panose="020B0604030504040204" pitchFamily="50" charset="-128"/>
                  <a:ea typeface="メイリオ" panose="020B0604030504040204" pitchFamily="50" charset="-128"/>
                </a:rPr>
                <a:t>　社長の想いの伝達。</a:t>
              </a:r>
              <a:endParaRPr lang="en-US" altLang="ja-JP" kern="1200" dirty="0">
                <a:solidFill>
                  <a:srgbClr val="000000"/>
                </a:solidFill>
                <a:latin typeface="メイリオ" panose="020B0604030504040204" pitchFamily="50" charset="-128"/>
                <a:ea typeface="メイリオ" panose="020B0604030504040204" pitchFamily="50" charset="-128"/>
              </a:endParaRPr>
            </a:p>
          </p:txBody>
        </p:sp>
        <p:sp>
          <p:nvSpPr>
            <p:cNvPr id="65607" name="Shape 137"/>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fontAlgn="base" hangingPunct="0">
                <a:spcBef>
                  <a:spcPct val="0"/>
                </a:spcBef>
                <a:spcAft>
                  <a:spcPct val="0"/>
                </a:spcAft>
                <a:buSzPct val="25000"/>
              </a:pPr>
              <a:r>
                <a:rPr lang="ja-JP" altLang="en-US" sz="1800" b="1" kern="1200" dirty="0">
                  <a:solidFill>
                    <a:srgbClr val="FFFFFF"/>
                  </a:solidFill>
                  <a:latin typeface="Calibri" pitchFamily="34" charset="0"/>
                  <a:sym typeface="Calibri" pitchFamily="34" charset="0"/>
                </a:rPr>
                <a:t>効果</a:t>
              </a:r>
              <a:endParaRPr lang="en-US" altLang="ja-JP" sz="1800" b="1" kern="1200" dirty="0">
                <a:solidFill>
                  <a:srgbClr val="FFFFFF"/>
                </a:solidFill>
                <a:latin typeface="Calibri" pitchFamily="34" charset="0"/>
                <a:sym typeface="Calibri" pitchFamily="34" charset="0"/>
              </a:endParaRPr>
            </a:p>
          </p:txBody>
        </p:sp>
      </p:grpSp>
      <p:grpSp>
        <p:nvGrpSpPr>
          <p:cNvPr id="65542" name="グループ化 12"/>
          <p:cNvGrpSpPr>
            <a:grpSpLocks/>
          </p:cNvGrpSpPr>
          <p:nvPr/>
        </p:nvGrpSpPr>
        <p:grpSpPr bwMode="auto">
          <a:xfrm>
            <a:off x="2971799" y="4800600"/>
            <a:ext cx="2971800" cy="1914525"/>
            <a:chOff x="4434011" y="4506851"/>
            <a:chExt cx="3502322" cy="2177891"/>
          </a:xfrm>
        </p:grpSpPr>
        <p:sp>
          <p:nvSpPr>
            <p:cNvPr id="65604" name="Shape 337"/>
            <p:cNvSpPr>
              <a:spLocks noChangeArrowheads="1"/>
            </p:cNvSpPr>
            <p:nvPr/>
          </p:nvSpPr>
          <p:spPr bwMode="auto">
            <a:xfrm>
              <a:off x="4434012" y="4932142"/>
              <a:ext cx="3502321" cy="1752600"/>
            </a:xfrm>
            <a:prstGeom prst="rect">
              <a:avLst/>
            </a:prstGeom>
            <a:solidFill>
              <a:schemeClr val="bg1"/>
            </a:solidFill>
            <a:ln w="12700">
              <a:solidFill>
                <a:srgbClr val="4CB8C1"/>
              </a:solidFill>
              <a:round/>
              <a:headEnd/>
              <a:tailEnd/>
            </a:ln>
          </p:spPr>
          <p:txBody>
            <a:bodyPr lIns="91425" tIns="45700" rIns="91425" bIns="45700"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・自組織の見える化。</a:t>
              </a:r>
              <a:endParaRPr lang="en-US" altLang="ja-JP" kern="1200" dirty="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　幹部社員並びに現場社員の</a:t>
              </a:r>
              <a:endParaRPr lang="en-US" altLang="ja-JP" kern="1200" dirty="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　持ち味の測定。</a:t>
              </a:r>
              <a:endParaRPr lang="en-US" altLang="ja-JP" kern="1200" dirty="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pPr>
              <a:endParaRPr lang="en-US" altLang="ja-JP" sz="1100" kern="1200" dirty="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・新規事業に必要な人物像の</a:t>
              </a:r>
              <a:endParaRPr lang="en-US" altLang="ja-JP" kern="1200" dirty="0">
                <a:solidFill>
                  <a:srgbClr val="000000"/>
                </a:solidFill>
                <a:latin typeface="メイリオ" pitchFamily="50" charset="-128"/>
                <a:ea typeface="メイリオ" pitchFamily="50" charset="-128"/>
                <a:cs typeface="メイリオ" pitchFamily="50" charset="-128"/>
              </a:endParaRPr>
            </a:p>
            <a:p>
              <a:pPr fontAlgn="base">
                <a:spcBef>
                  <a:spcPct val="0"/>
                </a:spcBef>
                <a:spcAft>
                  <a:spcPct val="0"/>
                </a:spcAft>
              </a:pPr>
              <a:r>
                <a:rPr lang="ja-JP" altLang="en-US" kern="1200" dirty="0">
                  <a:solidFill>
                    <a:srgbClr val="000000"/>
                  </a:solidFill>
                  <a:latin typeface="メイリオ" pitchFamily="50" charset="-128"/>
                  <a:ea typeface="メイリオ" pitchFamily="50" charset="-128"/>
                  <a:cs typeface="メイリオ" pitchFamily="50" charset="-128"/>
                </a:rPr>
                <a:t>　定量化、可視化の実現。</a:t>
              </a:r>
              <a:endParaRPr lang="en-US" altLang="ja-JP" kern="1200" dirty="0">
                <a:solidFill>
                  <a:srgbClr val="000000"/>
                </a:solidFill>
                <a:latin typeface="メイリオ" pitchFamily="50" charset="-128"/>
                <a:ea typeface="メイリオ" pitchFamily="50" charset="-128"/>
                <a:cs typeface="メイリオ" pitchFamily="50" charset="-128"/>
              </a:endParaRPr>
            </a:p>
          </p:txBody>
        </p:sp>
        <p:sp>
          <p:nvSpPr>
            <p:cNvPr id="65605" name="Shape 137"/>
            <p:cNvSpPr txBox="1">
              <a:spLocks noChangeArrowheads="1"/>
            </p:cNvSpPr>
            <p:nvPr/>
          </p:nvSpPr>
          <p:spPr bwMode="auto">
            <a:xfrm>
              <a:off x="4434011" y="4506851"/>
              <a:ext cx="3502321" cy="449534"/>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0" fontAlgn="base" hangingPunct="0">
                <a:spcBef>
                  <a:spcPct val="0"/>
                </a:spcBef>
                <a:spcAft>
                  <a:spcPct val="0"/>
                </a:spcAft>
                <a:buSzPct val="25000"/>
              </a:pPr>
              <a:r>
                <a:rPr lang="ja-JP" altLang="en-US" sz="1800" b="1" kern="1200" dirty="0">
                  <a:solidFill>
                    <a:srgbClr val="FFFFFF"/>
                  </a:solidFill>
                  <a:latin typeface="Calibri" pitchFamily="34" charset="0"/>
                  <a:sym typeface="Calibri" pitchFamily="34" charset="0"/>
                </a:rPr>
                <a:t>解決策</a:t>
              </a:r>
              <a:endParaRPr lang="en-US" altLang="ja-JP" sz="1800" b="1" kern="1200" dirty="0">
                <a:solidFill>
                  <a:srgbClr val="FFFFFF"/>
                </a:solidFill>
                <a:latin typeface="Calibri" pitchFamily="34" charset="0"/>
                <a:sym typeface="Calibri" pitchFamily="34" charset="0"/>
              </a:endParaRPr>
            </a:p>
          </p:txBody>
        </p:sp>
      </p:grpSp>
      <p:sp>
        <p:nvSpPr>
          <p:cNvPr id="326" name="ホームベース 325"/>
          <p:cNvSpPr/>
          <p:nvPr/>
        </p:nvSpPr>
        <p:spPr>
          <a:xfrm>
            <a:off x="192153" y="172283"/>
            <a:ext cx="1646759" cy="553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rPr>
              <a:t>事例</a:t>
            </a:r>
          </a:p>
        </p:txBody>
      </p:sp>
      <p:sp>
        <p:nvSpPr>
          <p:cNvPr id="328" name="Shape 219"/>
          <p:cNvSpPr txBox="1">
            <a:spLocks noChangeArrowheads="1"/>
          </p:cNvSpPr>
          <p:nvPr/>
        </p:nvSpPr>
        <p:spPr bwMode="auto">
          <a:xfrm>
            <a:off x="1918274" y="145934"/>
            <a:ext cx="5717631"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buSzPct val="25000"/>
            </a:pPr>
            <a:r>
              <a:rPr kumimoji="0" lang="ja-JP" altLang="en-US" sz="3200" b="1" dirty="0">
                <a:solidFill>
                  <a:srgbClr val="3BA3AB"/>
                </a:solidFill>
                <a:latin typeface="Meiryo UI" pitchFamily="50" charset="-128"/>
                <a:ea typeface="Meiryo UI" pitchFamily="50" charset="-128"/>
                <a:sym typeface="Calibri" pitchFamily="34" charset="0"/>
              </a:rPr>
              <a:t>事業推進を担う人材の見える化</a:t>
            </a:r>
            <a:endParaRPr kumimoji="0" lang="en-US" altLang="ja-JP" sz="3200" b="1" dirty="0">
              <a:solidFill>
                <a:srgbClr val="3BA3AB"/>
              </a:solidFill>
              <a:latin typeface="Meiryo UI" pitchFamily="50" charset="-128"/>
              <a:ea typeface="Meiryo UI" pitchFamily="50" charset="-128"/>
              <a:sym typeface="Calibri" pitchFamily="34" charset="0"/>
            </a:endParaRPr>
          </a:p>
        </p:txBody>
      </p:sp>
      <p:grpSp>
        <p:nvGrpSpPr>
          <p:cNvPr id="14" name="グループ化 10"/>
          <p:cNvGrpSpPr>
            <a:grpSpLocks/>
          </p:cNvGrpSpPr>
          <p:nvPr/>
        </p:nvGrpSpPr>
        <p:grpSpPr bwMode="auto">
          <a:xfrm>
            <a:off x="1127413" y="3229556"/>
            <a:ext cx="1387475" cy="896937"/>
            <a:chOff x="7534939" y="1419445"/>
            <a:chExt cx="1833112" cy="1205772"/>
          </a:xfrm>
          <a:solidFill>
            <a:srgbClr val="002060"/>
          </a:solidFill>
        </p:grpSpPr>
        <p:grpSp>
          <p:nvGrpSpPr>
            <p:cNvPr id="15" name="グループ化 14"/>
            <p:cNvGrpSpPr/>
            <p:nvPr/>
          </p:nvGrpSpPr>
          <p:grpSpPr>
            <a:xfrm>
              <a:off x="7891657" y="2143234"/>
              <a:ext cx="337943" cy="468637"/>
              <a:chOff x="3124200" y="2133600"/>
              <a:chExt cx="1371600" cy="2286000"/>
            </a:xfrm>
            <a:grpFill/>
          </p:grpSpPr>
          <p:sp>
            <p:nvSpPr>
              <p:cNvPr id="8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8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8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grpSp>
        <p:grpSp>
          <p:nvGrpSpPr>
            <p:cNvPr id="16" name="グループ化 15"/>
            <p:cNvGrpSpPr/>
            <p:nvPr/>
          </p:nvGrpSpPr>
          <p:grpSpPr>
            <a:xfrm>
              <a:off x="7534939" y="2119066"/>
              <a:ext cx="337943" cy="468637"/>
              <a:chOff x="3124200" y="2133600"/>
              <a:chExt cx="1371600" cy="2286000"/>
            </a:xfrm>
            <a:grpFill/>
          </p:grpSpPr>
          <p:sp>
            <p:nvSpPr>
              <p:cNvPr id="7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7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7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8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8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7" name="グループ化 16"/>
            <p:cNvGrpSpPr/>
            <p:nvPr/>
          </p:nvGrpSpPr>
          <p:grpSpPr>
            <a:xfrm>
              <a:off x="8903242" y="1811375"/>
              <a:ext cx="337943" cy="468637"/>
              <a:chOff x="3124200" y="2133600"/>
              <a:chExt cx="1371600" cy="2286000"/>
            </a:xfrm>
            <a:grpFill/>
          </p:grpSpPr>
          <p:sp>
            <p:nvSpPr>
              <p:cNvPr id="7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7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7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7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7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8" name="グループ化 17"/>
            <p:cNvGrpSpPr/>
            <p:nvPr/>
          </p:nvGrpSpPr>
          <p:grpSpPr>
            <a:xfrm>
              <a:off x="8657798" y="1477604"/>
              <a:ext cx="337943" cy="468637"/>
              <a:chOff x="3124200" y="2133600"/>
              <a:chExt cx="1371600" cy="2286000"/>
            </a:xfrm>
            <a:grpFill/>
          </p:grpSpPr>
          <p:sp>
            <p:nvSpPr>
              <p:cNvPr id="6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7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7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19" name="グループ化 18"/>
            <p:cNvGrpSpPr/>
            <p:nvPr/>
          </p:nvGrpSpPr>
          <p:grpSpPr>
            <a:xfrm>
              <a:off x="8241870" y="1453456"/>
              <a:ext cx="337943" cy="468637"/>
              <a:chOff x="3124200" y="2133600"/>
              <a:chExt cx="1371600" cy="2286000"/>
            </a:xfrm>
            <a:grpFill/>
          </p:grpSpPr>
          <p:sp>
            <p:nvSpPr>
              <p:cNvPr id="6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6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0" name="グループ化 19"/>
            <p:cNvGrpSpPr/>
            <p:nvPr/>
          </p:nvGrpSpPr>
          <p:grpSpPr>
            <a:xfrm>
              <a:off x="7816558" y="1419445"/>
              <a:ext cx="337943" cy="468637"/>
              <a:chOff x="3124200" y="2133600"/>
              <a:chExt cx="1371600" cy="2286000"/>
            </a:xfrm>
            <a:grpFill/>
          </p:grpSpPr>
          <p:sp>
            <p:nvSpPr>
              <p:cNvPr id="5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6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6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1" name="グループ化 20"/>
            <p:cNvGrpSpPr/>
            <p:nvPr/>
          </p:nvGrpSpPr>
          <p:grpSpPr>
            <a:xfrm>
              <a:off x="8439758" y="1790029"/>
              <a:ext cx="337943" cy="468637"/>
              <a:chOff x="3124200" y="2133600"/>
              <a:chExt cx="1371600" cy="2286000"/>
            </a:xfrm>
            <a:grpFill/>
          </p:grpSpPr>
          <p:sp>
            <p:nvSpPr>
              <p:cNvPr id="5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5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2" name="グループ化 21"/>
            <p:cNvGrpSpPr/>
            <p:nvPr/>
          </p:nvGrpSpPr>
          <p:grpSpPr>
            <a:xfrm>
              <a:off x="8657798" y="2139918"/>
              <a:ext cx="337943" cy="468637"/>
              <a:chOff x="3124200" y="2133600"/>
              <a:chExt cx="1371600" cy="2286000"/>
            </a:xfrm>
            <a:grpFill/>
          </p:grpSpPr>
          <p:sp>
            <p:nvSpPr>
              <p:cNvPr id="4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4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4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5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5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3" name="グループ化 22"/>
            <p:cNvGrpSpPr/>
            <p:nvPr/>
          </p:nvGrpSpPr>
          <p:grpSpPr>
            <a:xfrm>
              <a:off x="8043982" y="1783415"/>
              <a:ext cx="337943" cy="468637"/>
              <a:chOff x="3124200" y="2133600"/>
              <a:chExt cx="1371600" cy="2286000"/>
            </a:xfrm>
            <a:grpFill/>
          </p:grpSpPr>
          <p:sp>
            <p:nvSpPr>
              <p:cNvPr id="4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43"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4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4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4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4" name="グループ化 23"/>
            <p:cNvGrpSpPr/>
            <p:nvPr/>
          </p:nvGrpSpPr>
          <p:grpSpPr>
            <a:xfrm>
              <a:off x="7666361" y="1800446"/>
              <a:ext cx="337943" cy="468637"/>
              <a:chOff x="3124200" y="2133600"/>
              <a:chExt cx="1371600" cy="2286000"/>
            </a:xfrm>
            <a:grpFill/>
          </p:grpSpPr>
          <p:sp>
            <p:nvSpPr>
              <p:cNvPr id="3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4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4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5" name="グループ化 24"/>
            <p:cNvGrpSpPr/>
            <p:nvPr/>
          </p:nvGrpSpPr>
          <p:grpSpPr>
            <a:xfrm>
              <a:off x="8285488" y="2119066"/>
              <a:ext cx="337943" cy="468637"/>
              <a:chOff x="3124200" y="2133600"/>
              <a:chExt cx="1371600" cy="2286000"/>
            </a:xfrm>
            <a:grpFill/>
          </p:grpSpPr>
          <p:sp>
            <p:nvSpPr>
              <p:cNvPr id="32"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3"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4"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5"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6"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nvGrpSpPr>
            <p:cNvPr id="26" name="グループ化 25"/>
            <p:cNvGrpSpPr/>
            <p:nvPr/>
          </p:nvGrpSpPr>
          <p:grpSpPr>
            <a:xfrm>
              <a:off x="9030108" y="2156580"/>
              <a:ext cx="337943" cy="468637"/>
              <a:chOff x="3124200" y="2133600"/>
              <a:chExt cx="1371600" cy="2286000"/>
            </a:xfrm>
            <a:grpFill/>
          </p:grpSpPr>
          <p:sp>
            <p:nvSpPr>
              <p:cNvPr id="27"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8"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29"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p>
            </p:txBody>
          </p:sp>
          <p:sp>
            <p:nvSpPr>
              <p:cNvPr id="30"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sp>
            <p:nvSpPr>
              <p:cNvPr id="31"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p>
            </p:txBody>
          </p:sp>
        </p:grpSp>
      </p:grpSp>
      <p:sp>
        <p:nvSpPr>
          <p:cNvPr id="4" name="円/楕円 3"/>
          <p:cNvSpPr/>
          <p:nvPr/>
        </p:nvSpPr>
        <p:spPr>
          <a:xfrm>
            <a:off x="4524719" y="2287755"/>
            <a:ext cx="2490566" cy="81325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FFFF"/>
                </a:solidFill>
              </a:rPr>
              <a:t>新規事業における</a:t>
            </a:r>
            <a:endParaRPr kumimoji="1" lang="en-US" altLang="ja-JP" sz="1600" b="1" dirty="0">
              <a:solidFill>
                <a:srgbClr val="FFFFFF"/>
              </a:solidFill>
            </a:endParaRPr>
          </a:p>
          <a:p>
            <a:pPr algn="ctr"/>
            <a:r>
              <a:rPr kumimoji="1" lang="ja-JP" altLang="en-US" sz="1600" b="1" dirty="0">
                <a:solidFill>
                  <a:srgbClr val="FFFFFF"/>
                </a:solidFill>
              </a:rPr>
              <a:t>あるべき人材像</a:t>
            </a:r>
          </a:p>
        </p:txBody>
      </p:sp>
      <p:sp>
        <p:nvSpPr>
          <p:cNvPr id="6" name="左右矢印 5"/>
          <p:cNvSpPr/>
          <p:nvPr/>
        </p:nvSpPr>
        <p:spPr>
          <a:xfrm rot="20742222">
            <a:off x="2768399" y="2795615"/>
            <a:ext cx="1849110" cy="1001098"/>
          </a:xfrm>
          <a:prstGeom prst="lef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FFFF"/>
                </a:solidFill>
              </a:rPr>
              <a:t>ギャップ分析</a:t>
            </a:r>
            <a:endParaRPr kumimoji="1" lang="en-US" altLang="ja-JP" dirty="0">
              <a:solidFill>
                <a:srgbClr val="FFFFFF"/>
              </a:solidFill>
            </a:endParaRPr>
          </a:p>
          <a:p>
            <a:pPr algn="ctr"/>
            <a:r>
              <a:rPr kumimoji="1" lang="ja-JP" altLang="en-US" dirty="0">
                <a:solidFill>
                  <a:srgbClr val="FFFFFF"/>
                </a:solidFill>
              </a:rPr>
              <a:t>施策の検討</a:t>
            </a:r>
          </a:p>
        </p:txBody>
      </p:sp>
      <p:sp>
        <p:nvSpPr>
          <p:cNvPr id="91" name="正方形/長方形 90"/>
          <p:cNvSpPr/>
          <p:nvPr/>
        </p:nvSpPr>
        <p:spPr>
          <a:xfrm>
            <a:off x="610257" y="4184956"/>
            <a:ext cx="2421788" cy="307777"/>
          </a:xfrm>
          <a:prstGeom prst="rect">
            <a:avLst/>
          </a:prstGeom>
          <a:solidFill>
            <a:schemeClr val="bg1"/>
          </a:solidFill>
          <a:ln>
            <a:solidFill>
              <a:schemeClr val="bg1"/>
            </a:solidFill>
          </a:ln>
        </p:spPr>
        <p:txBody>
          <a:bodyPr wrap="squar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sym typeface="Calibri"/>
              </a:rPr>
              <a:t>組織の人材の現状の見える化</a:t>
            </a:r>
            <a:endParaRPr lang="ja-JP" altLang="en-US" dirty="0"/>
          </a:p>
        </p:txBody>
      </p:sp>
      <p:sp>
        <p:nvSpPr>
          <p:cNvPr id="93" name="正方形/長方形 92"/>
          <p:cNvSpPr/>
          <p:nvPr/>
        </p:nvSpPr>
        <p:spPr>
          <a:xfrm>
            <a:off x="7500741" y="2171574"/>
            <a:ext cx="1277148" cy="369332"/>
          </a:xfrm>
          <a:prstGeom prst="rect">
            <a:avLst/>
          </a:prstGeom>
          <a:solidFill>
            <a:schemeClr val="bg1"/>
          </a:solidFill>
          <a:ln>
            <a:solidFill>
              <a:schemeClr val="bg1"/>
            </a:solidFill>
          </a:ln>
        </p:spPr>
        <p:txBody>
          <a:bodyPr wrap="square">
            <a:spAutoFit/>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sym typeface="Calibri"/>
              </a:rPr>
              <a:t>あるべき姿</a:t>
            </a:r>
            <a:endParaRPr lang="ja-JP" altLang="en-US" sz="1800" b="1" dirty="0"/>
          </a:p>
        </p:txBody>
      </p:sp>
      <p:sp>
        <p:nvSpPr>
          <p:cNvPr id="94" name="Shape 343"/>
          <p:cNvSpPr txBox="1"/>
          <p:nvPr/>
        </p:nvSpPr>
        <p:spPr>
          <a:xfrm>
            <a:off x="6273208" y="706771"/>
            <a:ext cx="3816424" cy="367509"/>
          </a:xfrm>
          <a:prstGeom prst="rect">
            <a:avLst/>
          </a:prstGeom>
          <a:noFill/>
          <a:ln>
            <a:noFill/>
          </a:ln>
        </p:spPr>
        <p:txBody>
          <a:bodyPr lIns="91425" tIns="45700" rIns="91425" bIns="45700" anchor="t" anchorCtr="0">
            <a:noAutofit/>
          </a:bodyPr>
          <a:lstStyle/>
          <a:p>
            <a:pPr>
              <a:buSzPct val="25000"/>
            </a:pPr>
            <a:r>
              <a:rPr lang="ja-JP" altLang="en-US" b="1" dirty="0">
                <a:solidFill>
                  <a:prstClr val="white">
                    <a:lumMod val="50000"/>
                  </a:prstClr>
                </a:solidFill>
                <a:latin typeface="Calibri"/>
              </a:rPr>
              <a:t>業界：　フィナンシャル事業</a:t>
            </a:r>
            <a:endParaRPr lang="en-US" altLang="ja-JP" b="1" dirty="0">
              <a:solidFill>
                <a:prstClr val="white">
                  <a:lumMod val="50000"/>
                </a:prstClr>
              </a:solidFill>
              <a:latin typeface="Calibri"/>
            </a:endParaRPr>
          </a:p>
          <a:p>
            <a:pPr>
              <a:buSzPct val="25000"/>
            </a:pPr>
            <a:r>
              <a:rPr lang="ja-JP" altLang="en-US" b="1" dirty="0">
                <a:solidFill>
                  <a:prstClr val="white">
                    <a:lumMod val="50000"/>
                  </a:prstClr>
                </a:solidFill>
                <a:latin typeface="Calibri"/>
              </a:rPr>
              <a:t>目的：　新規事業の展開における</a:t>
            </a:r>
            <a:endParaRPr lang="en-US" altLang="ja-JP" b="1" dirty="0">
              <a:solidFill>
                <a:prstClr val="white">
                  <a:lumMod val="50000"/>
                </a:prstClr>
              </a:solidFill>
              <a:latin typeface="Calibri"/>
            </a:endParaRPr>
          </a:p>
          <a:p>
            <a:pPr>
              <a:buSzPct val="25000"/>
            </a:pPr>
            <a:r>
              <a:rPr lang="ja-JP" altLang="en-US" b="1" dirty="0">
                <a:solidFill>
                  <a:prstClr val="white">
                    <a:lumMod val="50000"/>
                  </a:prstClr>
                </a:solidFill>
                <a:latin typeface="Calibri"/>
              </a:rPr>
              <a:t>　　　　人材の見える化</a:t>
            </a:r>
            <a:endParaRPr lang="en-US" altLang="ja-JP" b="1" dirty="0">
              <a:solidFill>
                <a:prstClr val="white">
                  <a:lumMod val="50000"/>
                </a:prstClr>
              </a:solidFill>
              <a:latin typeface="Calibri"/>
            </a:endParaRPr>
          </a:p>
          <a:p>
            <a:pPr>
              <a:buSzPct val="25000"/>
            </a:pPr>
            <a:r>
              <a:rPr lang="ja-JP" altLang="en-US" b="1" dirty="0">
                <a:solidFill>
                  <a:prstClr val="white">
                    <a:lumMod val="50000"/>
                  </a:prstClr>
                </a:solidFill>
                <a:latin typeface="Calibri"/>
              </a:rPr>
              <a:t>規模：　</a:t>
            </a:r>
            <a:r>
              <a:rPr lang="en-US" altLang="ja-JP" b="1" dirty="0">
                <a:solidFill>
                  <a:prstClr val="white">
                    <a:lumMod val="50000"/>
                  </a:prstClr>
                </a:solidFill>
                <a:latin typeface="Calibri"/>
              </a:rPr>
              <a:t>40</a:t>
            </a:r>
            <a:r>
              <a:rPr lang="ja-JP" altLang="en-US" b="1" dirty="0">
                <a:solidFill>
                  <a:prstClr val="white">
                    <a:lumMod val="50000"/>
                  </a:prstClr>
                </a:solidFill>
                <a:latin typeface="Calibri"/>
              </a:rPr>
              <a:t>名程度</a:t>
            </a:r>
            <a:endParaRPr lang="en-US" altLang="ja-JP" b="1" dirty="0">
              <a:solidFill>
                <a:prstClr val="white">
                  <a:lumMod val="50000"/>
                </a:prstClr>
              </a:solidFill>
              <a:latin typeface="Calibri"/>
            </a:endParaRPr>
          </a:p>
        </p:txBody>
      </p:sp>
      <p:sp>
        <p:nvSpPr>
          <p:cNvPr id="95" name="スライド番号プレースホルダー 4"/>
          <p:cNvSpPr>
            <a:spLocks noGrp="1"/>
          </p:cNvSpPr>
          <p:nvPr>
            <p:ph type="sldNum" sz="quarter" idx="12"/>
          </p:nvPr>
        </p:nvSpPr>
        <p:spPr>
          <a:xfrm>
            <a:off x="6553200" y="6356350"/>
            <a:ext cx="2133599" cy="365125"/>
          </a:xfrm>
        </p:spPr>
        <p:txBody>
          <a:bodyPr/>
          <a:lstStyle/>
          <a:p>
            <a:pPr algn="r">
              <a:buSzPct val="25000"/>
            </a:pPr>
            <a:r>
              <a:rPr lang="en-US" altLang="ja-JP" sz="1200" dirty="0">
                <a:solidFill>
                  <a:srgbClr val="888888"/>
                </a:solidFill>
                <a:latin typeface="Calibri"/>
                <a:ea typeface="Calibri"/>
                <a:cs typeface="Calibri"/>
                <a:sym typeface="Calibri"/>
              </a:rPr>
              <a:t>17</a:t>
            </a:r>
            <a:endParaRPr lang="en-US" sz="1200" dirty="0">
              <a:solidFill>
                <a:srgbClr val="888888"/>
              </a:solidFill>
              <a:latin typeface="Calibri"/>
              <a:ea typeface="Calibri"/>
              <a:cs typeface="Calibri"/>
              <a:sym typeface="Calibri"/>
            </a:endParaRPr>
          </a:p>
        </p:txBody>
      </p:sp>
      <p:sp>
        <p:nvSpPr>
          <p:cNvPr id="96" name="円/楕円 95"/>
          <p:cNvSpPr/>
          <p:nvPr/>
        </p:nvSpPr>
        <p:spPr>
          <a:xfrm>
            <a:off x="6787965" y="3940570"/>
            <a:ext cx="2148805" cy="601588"/>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lIns="0" tIns="0" rIns="0" bIns="0" anchor="ctr"/>
          <a:lstStyle/>
          <a:p>
            <a:pPr algn="ctr">
              <a:defRPr/>
            </a:pPr>
            <a:r>
              <a:rPr kumimoji="1" lang="ja-JP" altLang="en-US" kern="1200" dirty="0">
                <a:solidFill>
                  <a:srgbClr val="FFFFFF"/>
                </a:solidFill>
              </a:rPr>
              <a:t>継続商談中</a:t>
            </a:r>
            <a:endParaRPr kumimoji="1" lang="en-US" altLang="ja-JP" kern="1200" dirty="0">
              <a:solidFill>
                <a:srgbClr val="FFFFFF"/>
              </a:solidFill>
            </a:endParaRPr>
          </a:p>
        </p:txBody>
      </p:sp>
      <p:sp>
        <p:nvSpPr>
          <p:cNvPr id="3" name="フッター プレースホルダー 1">
            <a:extLst>
              <a:ext uri="{FF2B5EF4-FFF2-40B4-BE49-F238E27FC236}">
                <a16:creationId xmlns:a16="http://schemas.microsoft.com/office/drawing/2014/main" id="{98E22AEB-102B-BAD2-963C-AECE9D4C243C}"/>
              </a:ext>
            </a:extLst>
          </p:cNvPr>
          <p:cNvSpPr>
            <a:spLocks noGrp="1"/>
          </p:cNvSpPr>
          <p:nvPr>
            <p:ph type="ftr" sz="quarter" idx="11"/>
          </p:nvPr>
        </p:nvSpPr>
        <p:spPr>
          <a:xfrm>
            <a:off x="2590801" y="6453336"/>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13246498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6" name="Shape 203"/>
          <p:cNvSpPr txBox="1"/>
          <p:nvPr/>
        </p:nvSpPr>
        <p:spPr>
          <a:xfrm>
            <a:off x="0" y="77724"/>
            <a:ext cx="9168114" cy="830996"/>
          </a:xfrm>
          <a:prstGeom prst="rect">
            <a:avLst/>
          </a:prstGeom>
          <a:noFill/>
          <a:ln>
            <a:noFill/>
          </a:ln>
        </p:spPr>
        <p:txBody>
          <a:bodyPr lIns="91425" tIns="45700" rIns="91425" bIns="45700" anchor="t" anchorCtr="0">
            <a:noAutofit/>
          </a:bodyPr>
          <a:lstStyle/>
          <a:p>
            <a:pPr algn="ctr">
              <a:lnSpc>
                <a:spcPct val="115000"/>
              </a:lnSpc>
              <a:buSzPct val="45833"/>
            </a:pPr>
            <a:r>
              <a:rPr lang="en-US" altLang="ja-JP" sz="20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2016</a:t>
            </a:r>
            <a:r>
              <a:rPr lang="ja-JP" altLang="en-US" sz="20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年</a:t>
            </a:r>
            <a:r>
              <a:rPr lang="en-US" altLang="ja-JP" sz="20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10</a:t>
            </a:r>
            <a:r>
              <a:rPr lang="ja-JP" altLang="en-US" sz="20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月から現在における商談プロセス</a:t>
            </a:r>
            <a:endParaRPr lang="en-US" altLang="ja-JP" sz="20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endParaRPr>
          </a:p>
          <a:p>
            <a:pPr algn="ctr">
              <a:lnSpc>
                <a:spcPct val="115000"/>
              </a:lnSpc>
              <a:buSzPct val="45833"/>
            </a:pPr>
            <a:r>
              <a:rPr lang="ja-JP" altLang="en-US" sz="2000" b="1" kern="1200"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a:t>
            </a:r>
            <a:r>
              <a:rPr lang="en-US" altLang="ja-JP" sz="2000" b="1" kern="1200"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Sell</a:t>
            </a:r>
            <a:r>
              <a:rPr lang="ja-JP" altLang="en-US" sz="2000" b="1" kern="1200"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 </a:t>
            </a:r>
            <a:r>
              <a:rPr lang="en-US" altLang="ja-JP" sz="2000" b="1" kern="1200"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By Slice/</a:t>
            </a:r>
            <a:r>
              <a:rPr lang="ja-JP" altLang="en-US" sz="2000" b="1" kern="1200"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セル　バイ　スライス）</a:t>
            </a:r>
            <a:endParaRPr lang="en-US" altLang="ja-JP" sz="2000" b="1" kern="1200"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5000"/>
              </a:lnSpc>
              <a:buSzPct val="45833"/>
            </a:pPr>
            <a:r>
              <a:rPr lang="en-US" sz="2000" b="1" dirty="0">
                <a:solidFill>
                  <a:srgbClr val="595959"/>
                </a:solidFill>
                <a:latin typeface="Calibri"/>
                <a:ea typeface="Calibri"/>
                <a:cs typeface="Calibri"/>
                <a:sym typeface="Calibri"/>
              </a:rPr>
              <a:t> </a:t>
            </a:r>
          </a:p>
        </p:txBody>
      </p:sp>
      <p:grpSp>
        <p:nvGrpSpPr>
          <p:cNvPr id="122" name="グループ化 121"/>
          <p:cNvGrpSpPr/>
          <p:nvPr/>
        </p:nvGrpSpPr>
        <p:grpSpPr>
          <a:xfrm>
            <a:off x="-36512" y="5157192"/>
            <a:ext cx="9204626" cy="1295409"/>
            <a:chOff x="-197138" y="5279876"/>
            <a:chExt cx="9204626" cy="1008112"/>
          </a:xfrm>
        </p:grpSpPr>
        <p:sp>
          <p:nvSpPr>
            <p:cNvPr id="126" name="Shape 187"/>
            <p:cNvSpPr/>
            <p:nvPr/>
          </p:nvSpPr>
          <p:spPr>
            <a:xfrm>
              <a:off x="-197138" y="5279876"/>
              <a:ext cx="9180512" cy="1008112"/>
            </a:xfrm>
            <a:prstGeom prst="rect">
              <a:avLst/>
            </a:prstGeom>
            <a:solidFill>
              <a:srgbClr val="3BA3AB"/>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Shape 189"/>
            <p:cNvSpPr txBox="1"/>
            <p:nvPr/>
          </p:nvSpPr>
          <p:spPr>
            <a:xfrm>
              <a:off x="-136512" y="5351653"/>
              <a:ext cx="9144000" cy="533399"/>
            </a:xfrm>
            <a:prstGeom prst="rect">
              <a:avLst/>
            </a:prstGeom>
            <a:noFill/>
            <a:ln>
              <a:noFill/>
            </a:ln>
          </p:spPr>
          <p:txBody>
            <a:bodyPr lIns="91425" tIns="45700" rIns="91425" bIns="45700" anchor="t" anchorCtr="0">
              <a:noAutofit/>
            </a:bodyPr>
            <a:lstStyle/>
            <a:p>
              <a:pPr>
                <a:spcBef>
                  <a:spcPct val="0"/>
                </a:spcBef>
              </a:pPr>
              <a:r>
                <a:rPr lang="ja-JP" altLang="en-US" sz="1800" b="1" dirty="0">
                  <a:solidFill>
                    <a:srgbClr val="FFFFFF"/>
                  </a:solidFill>
                  <a:latin typeface="Calibri"/>
                  <a:ea typeface="Calibri"/>
                  <a:cs typeface="Calibri"/>
                  <a:sym typeface="Calibri"/>
                </a:rPr>
                <a:t>　商談成功のポイントは・・・</a:t>
              </a:r>
              <a:endParaRPr lang="en-US" altLang="ja-JP" sz="1800" b="1" dirty="0">
                <a:solidFill>
                  <a:srgbClr val="FFFFFF"/>
                </a:solidFill>
                <a:latin typeface="Calibri"/>
                <a:ea typeface="Calibri"/>
                <a:cs typeface="Calibri"/>
                <a:sym typeface="Calibri"/>
              </a:endParaRPr>
            </a:p>
            <a:p>
              <a:pPr>
                <a:spcBef>
                  <a:spcPct val="0"/>
                </a:spcBef>
              </a:pPr>
              <a:endParaRPr lang="en-US" altLang="ja-JP" sz="500" b="1" dirty="0">
                <a:solidFill>
                  <a:srgbClr val="FFFFFF"/>
                </a:solidFill>
                <a:latin typeface="Calibri"/>
                <a:ea typeface="Calibri"/>
                <a:cs typeface="Calibri"/>
                <a:sym typeface="Calibri"/>
              </a:endParaRPr>
            </a:p>
            <a:p>
              <a:pPr algn="ctr">
                <a:spcBef>
                  <a:spcPct val="0"/>
                </a:spcBef>
              </a:pPr>
              <a:r>
                <a:rPr lang="ja-JP" altLang="en-US" sz="2400" b="1" dirty="0">
                  <a:solidFill>
                    <a:srgbClr val="FFFFFF"/>
                  </a:solidFill>
                  <a:latin typeface="Calibri"/>
                  <a:ea typeface="Calibri"/>
                  <a:cs typeface="Calibri"/>
                  <a:sym typeface="Calibri"/>
                </a:rPr>
                <a:t>＊複数に渡るフィードバックセッション</a:t>
              </a:r>
              <a:endParaRPr lang="en-US" altLang="ja-JP" sz="2400" b="1" dirty="0">
                <a:solidFill>
                  <a:srgbClr val="FFFFFF"/>
                </a:solidFill>
                <a:latin typeface="Calibri"/>
                <a:ea typeface="Calibri"/>
                <a:cs typeface="Calibri"/>
                <a:sym typeface="Calibri"/>
              </a:endParaRPr>
            </a:p>
            <a:p>
              <a:pPr algn="ctr">
                <a:spcBef>
                  <a:spcPct val="0"/>
                </a:spcBef>
              </a:pPr>
              <a:r>
                <a:rPr lang="ja-JP" altLang="en-US" sz="2400" b="1" dirty="0">
                  <a:solidFill>
                    <a:srgbClr val="FFFFFF"/>
                  </a:solidFill>
                  <a:latin typeface="Calibri"/>
                  <a:ea typeface="Calibri"/>
                  <a:cs typeface="Calibri"/>
                  <a:sym typeface="Calibri"/>
                </a:rPr>
                <a:t>＊デモアカウント活用</a:t>
              </a:r>
              <a:endParaRPr lang="en-US" altLang="ja-JP" sz="2400" b="1" dirty="0">
                <a:solidFill>
                  <a:srgbClr val="FFFFFF"/>
                </a:solidFill>
                <a:latin typeface="Calibri"/>
                <a:ea typeface="Calibri"/>
                <a:cs typeface="Calibri"/>
                <a:sym typeface="Calibri"/>
              </a:endParaRPr>
            </a:p>
          </p:txBody>
        </p:sp>
      </p:grpSp>
      <p:graphicFrame>
        <p:nvGraphicFramePr>
          <p:cNvPr id="6" name="オブジェクト 5"/>
          <p:cNvGraphicFramePr>
            <a:graphicFrameLocks noChangeAspect="1"/>
          </p:cNvGraphicFramePr>
          <p:nvPr/>
        </p:nvGraphicFramePr>
        <p:xfrm>
          <a:off x="90790" y="1000952"/>
          <a:ext cx="8986533" cy="4090745"/>
        </p:xfrm>
        <a:graphic>
          <a:graphicData uri="http://schemas.openxmlformats.org/presentationml/2006/ole">
            <mc:AlternateContent xmlns:mc="http://schemas.openxmlformats.org/markup-compatibility/2006">
              <mc:Choice xmlns:v="urn:schemas-microsoft-com:vml" Requires="v">
                <p:oleObj name="ワークシート" r:id="rId3" imgW="11677577" imgH="5315085" progId="Excel.Sheet.12">
                  <p:embed/>
                </p:oleObj>
              </mc:Choice>
              <mc:Fallback>
                <p:oleObj name="ワークシート" r:id="rId3" imgW="11677577" imgH="5315085" progId="Excel.Sheet.12">
                  <p:embed/>
                  <p:pic>
                    <p:nvPicPr>
                      <p:cNvPr id="6" name="オブジェクト 5"/>
                      <p:cNvPicPr/>
                      <p:nvPr/>
                    </p:nvPicPr>
                    <p:blipFill>
                      <a:blip r:embed="rId4"/>
                      <a:stretch>
                        <a:fillRect/>
                      </a:stretch>
                    </p:blipFill>
                    <p:spPr>
                      <a:xfrm>
                        <a:off x="90790" y="1000952"/>
                        <a:ext cx="8986533" cy="4090745"/>
                      </a:xfrm>
                      <a:prstGeom prst="rect">
                        <a:avLst/>
                      </a:prstGeom>
                    </p:spPr>
                  </p:pic>
                </p:oleObj>
              </mc:Fallback>
            </mc:AlternateContent>
          </a:graphicData>
        </a:graphic>
      </p:graphicFrame>
      <p:sp>
        <p:nvSpPr>
          <p:cNvPr id="3" name="スライド番号プレースホルダー 2">
            <a:extLst>
              <a:ext uri="{FF2B5EF4-FFF2-40B4-BE49-F238E27FC236}">
                <a16:creationId xmlns:a16="http://schemas.microsoft.com/office/drawing/2014/main" id="{40CEDC95-6A33-015E-6E48-9277AD9E58F8}"/>
              </a:ext>
            </a:extLst>
          </p:cNvPr>
          <p:cNvSpPr>
            <a:spLocks noGrp="1"/>
          </p:cNvSpPr>
          <p:nvPr>
            <p:ph type="sldNum" sz="quarter" idx="12"/>
          </p:nvPr>
        </p:nvSpPr>
        <p:spPr/>
        <p:txBody>
          <a:bodyPr/>
          <a:lstStyle/>
          <a:p>
            <a:pPr>
              <a:defRPr/>
            </a:pPr>
            <a:fld id="{C47FF37B-E5E0-4B7D-B444-1C7645FA8F51}" type="slidenum">
              <a:rPr lang="en-US" altLang="ja-JP" smtClean="0"/>
              <a:pPr>
                <a:defRPr/>
              </a:pPr>
              <a:t>18</a:t>
            </a:fld>
            <a:endParaRPr lang="en-US" altLang="ja-JP"/>
          </a:p>
        </p:txBody>
      </p:sp>
      <p:sp>
        <p:nvSpPr>
          <p:cNvPr id="4" name="フッター プレースホルダー 1">
            <a:extLst>
              <a:ext uri="{FF2B5EF4-FFF2-40B4-BE49-F238E27FC236}">
                <a16:creationId xmlns:a16="http://schemas.microsoft.com/office/drawing/2014/main" id="{BC4A7E82-8572-D9B3-D5D6-E3CF812CD7D8}"/>
              </a:ext>
            </a:extLst>
          </p:cNvPr>
          <p:cNvSpPr>
            <a:spLocks noGrp="1"/>
          </p:cNvSpPr>
          <p:nvPr>
            <p:ph type="ftr" sz="quarter" idx="11"/>
          </p:nvPr>
        </p:nvSpPr>
        <p:spPr>
          <a:xfrm>
            <a:off x="2590801" y="6448251"/>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27634634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anim calcmode="lin" valueType="num">
                                      <p:cBhvr>
                                        <p:cTn id="8" dur="1000" fill="hold"/>
                                        <p:tgtEl>
                                          <p:spTgt spid="122"/>
                                        </p:tgtEl>
                                        <p:attrNameLst>
                                          <p:attrName>ppt_x</p:attrName>
                                        </p:attrNameLst>
                                      </p:cBhvr>
                                      <p:tavLst>
                                        <p:tav tm="0">
                                          <p:val>
                                            <p:strVal val="#ppt_x"/>
                                          </p:val>
                                        </p:tav>
                                        <p:tav tm="100000">
                                          <p:val>
                                            <p:strVal val="#ppt_x"/>
                                          </p:val>
                                        </p:tav>
                                      </p:tavLst>
                                    </p:anim>
                                    <p:anim calcmode="lin" valueType="num">
                                      <p:cBhvr>
                                        <p:cTn id="9"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29154" y="2708920"/>
            <a:ext cx="9105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3200" b="1" dirty="0">
                <a:solidFill>
                  <a:srgbClr val="000000"/>
                </a:solidFill>
                <a:latin typeface="Meiryo UI" pitchFamily="50" charset="-128"/>
                <a:ea typeface="Meiryo UI" pitchFamily="50" charset="-128"/>
                <a:cs typeface="Meiryo UI" pitchFamily="50" charset="-128"/>
              </a:rPr>
              <a:t>報告資料詳細</a:t>
            </a:r>
            <a:endParaRPr lang="en-US" altLang="ja-JP" sz="3200" b="1"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19</a:t>
            </a:fld>
            <a:endParaRPr lang="en-US" sz="1200" b="0" i="0" u="none" strike="noStrike" cap="none" baseline="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59C29D06-A63F-5B4E-703F-D15C94EA905B}"/>
              </a:ext>
            </a:extLst>
          </p:cNvPr>
          <p:cNvSpPr>
            <a:spLocks noGrp="1"/>
          </p:cNvSpPr>
          <p:nvPr>
            <p:ph type="ftr" sz="quarter" idx="11"/>
          </p:nvPr>
        </p:nvSpPr>
        <p:spPr>
          <a:xfrm>
            <a:off x="2590801" y="635634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3042792853"/>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385782"/>
            <a:ext cx="9144000" cy="547221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228354" name="タイトル 1"/>
          <p:cNvSpPr>
            <a:spLocks noGrp="1"/>
          </p:cNvSpPr>
          <p:nvPr>
            <p:ph type="title"/>
          </p:nvPr>
        </p:nvSpPr>
        <p:spPr>
          <a:xfrm>
            <a:off x="611560" y="242782"/>
            <a:ext cx="8229600" cy="1143000"/>
          </a:xfrm>
        </p:spPr>
        <p:txBody>
          <a:bodyPr/>
          <a:lstStyle/>
          <a:p>
            <a:r>
              <a:rPr kumimoji="1" lang="ja-JP" altLang="en-US" sz="3600" b="1" dirty="0">
                <a:latin typeface="Meiryo UI" panose="020B0604030504040204" pitchFamily="50" charset="-128"/>
                <a:ea typeface="Meiryo UI" panose="020B0604030504040204" pitchFamily="50" charset="-128"/>
              </a:rPr>
              <a:t>人材に関する経営者の悩み</a:t>
            </a:r>
          </a:p>
        </p:txBody>
      </p:sp>
      <p:sp>
        <p:nvSpPr>
          <p:cNvPr id="4" name="正方形/長方形 3"/>
          <p:cNvSpPr/>
          <p:nvPr/>
        </p:nvSpPr>
        <p:spPr>
          <a:xfrm>
            <a:off x="323528" y="1556792"/>
            <a:ext cx="2206625" cy="1547812"/>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ja-JP" altLang="en-US" sz="2400" b="1" dirty="0">
                <a:solidFill>
                  <a:srgbClr val="FFFFFF"/>
                </a:solidFill>
                <a:latin typeface="ＭＳ Ｐゴシック" panose="020B0600070205080204" pitchFamily="50" charset="-128"/>
              </a:rPr>
              <a:t>社員の</a:t>
            </a:r>
            <a:endParaRPr lang="en-US" altLang="ja-JP" sz="2400" b="1" dirty="0">
              <a:solidFill>
                <a:srgbClr val="FFFFFF"/>
              </a:solidFill>
              <a:latin typeface="ＭＳ Ｐゴシック" panose="020B0600070205080204" pitchFamily="50" charset="-128"/>
            </a:endParaRPr>
          </a:p>
          <a:p>
            <a:pPr algn="ctr">
              <a:defRPr/>
            </a:pPr>
            <a:r>
              <a:rPr lang="ja-JP" altLang="en-US" sz="2400" b="1" dirty="0">
                <a:solidFill>
                  <a:srgbClr val="FFFFFF"/>
                </a:solidFill>
                <a:latin typeface="ＭＳ Ｐゴシック" panose="020B0600070205080204" pitchFamily="50" charset="-128"/>
              </a:rPr>
              <a:t>採用と定着</a:t>
            </a:r>
          </a:p>
        </p:txBody>
      </p:sp>
      <p:sp>
        <p:nvSpPr>
          <p:cNvPr id="6" name="正方形/長方形 5"/>
          <p:cNvSpPr/>
          <p:nvPr/>
        </p:nvSpPr>
        <p:spPr>
          <a:xfrm>
            <a:off x="323528" y="3281405"/>
            <a:ext cx="2206625" cy="1549400"/>
          </a:xfrm>
          <a:prstGeom prst="rect">
            <a:avLst/>
          </a:prstGeom>
          <a:solidFill>
            <a:srgbClr val="0070C0"/>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ja-JP" altLang="en-US" sz="2400" b="1" dirty="0">
                <a:solidFill>
                  <a:srgbClr val="FFFFFF"/>
                </a:solidFill>
                <a:latin typeface="ＭＳ Ｐゴシック" panose="020B0600070205080204" pitchFamily="50" charset="-128"/>
              </a:rPr>
              <a:t>新規事業への</a:t>
            </a:r>
            <a:endParaRPr lang="en-US" altLang="ja-JP" sz="2400" b="1" dirty="0">
              <a:solidFill>
                <a:srgbClr val="FFFFFF"/>
              </a:solidFill>
              <a:latin typeface="ＭＳ Ｐゴシック" panose="020B0600070205080204" pitchFamily="50" charset="-128"/>
            </a:endParaRPr>
          </a:p>
          <a:p>
            <a:pPr algn="ctr">
              <a:defRPr/>
            </a:pPr>
            <a:r>
              <a:rPr lang="ja-JP" altLang="en-US" sz="2400" b="1" dirty="0">
                <a:solidFill>
                  <a:srgbClr val="FFFFFF"/>
                </a:solidFill>
                <a:latin typeface="ＭＳ Ｐゴシック" panose="020B0600070205080204" pitchFamily="50" charset="-128"/>
              </a:rPr>
              <a:t>任命</a:t>
            </a:r>
            <a:endParaRPr lang="en-US" altLang="ja-JP" sz="2400" b="1" dirty="0">
              <a:solidFill>
                <a:srgbClr val="FFFFFF"/>
              </a:solidFill>
              <a:latin typeface="ＭＳ Ｐゴシック" panose="020B0600070205080204" pitchFamily="50" charset="-128"/>
            </a:endParaRPr>
          </a:p>
        </p:txBody>
      </p:sp>
      <p:sp>
        <p:nvSpPr>
          <p:cNvPr id="7" name="正方形/長方形 6"/>
          <p:cNvSpPr/>
          <p:nvPr/>
        </p:nvSpPr>
        <p:spPr>
          <a:xfrm>
            <a:off x="323528" y="4996364"/>
            <a:ext cx="2206625" cy="1549400"/>
          </a:xfrm>
          <a:prstGeom prst="rect">
            <a:avLst/>
          </a:prstGeom>
          <a:solidFill>
            <a:srgbClr val="A5D2DB"/>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ja-JP" altLang="en-US" sz="2400" b="1" dirty="0">
                <a:solidFill>
                  <a:srgbClr val="000000"/>
                </a:solidFill>
                <a:latin typeface="ＭＳ Ｐゴシック" panose="020B0600070205080204" pitchFamily="50" charset="-128"/>
              </a:rPr>
              <a:t>社員の</a:t>
            </a:r>
            <a:endParaRPr lang="en-US" altLang="ja-JP" sz="2400" b="1" dirty="0">
              <a:solidFill>
                <a:srgbClr val="000000"/>
              </a:solidFill>
              <a:latin typeface="ＭＳ Ｐゴシック" panose="020B0600070205080204" pitchFamily="50" charset="-128"/>
            </a:endParaRPr>
          </a:p>
          <a:p>
            <a:pPr algn="ctr">
              <a:defRPr/>
            </a:pPr>
            <a:r>
              <a:rPr lang="ja-JP" altLang="en-US" sz="2400" b="1" dirty="0">
                <a:solidFill>
                  <a:srgbClr val="000000"/>
                </a:solidFill>
                <a:latin typeface="ＭＳ Ｐゴシック" panose="020B0600070205080204" pitchFamily="50" charset="-128"/>
              </a:rPr>
              <a:t>意識改革</a:t>
            </a:r>
            <a:endParaRPr lang="en-US" altLang="ja-JP" sz="2400" b="1" dirty="0">
              <a:solidFill>
                <a:srgbClr val="000000"/>
              </a:solidFill>
              <a:latin typeface="ＭＳ Ｐゴシック" panose="020B0600070205080204" pitchFamily="50" charset="-128"/>
            </a:endParaRPr>
          </a:p>
        </p:txBody>
      </p:sp>
      <p:sp>
        <p:nvSpPr>
          <p:cNvPr id="8" name="正方形/長方形 7"/>
          <p:cNvSpPr/>
          <p:nvPr/>
        </p:nvSpPr>
        <p:spPr>
          <a:xfrm>
            <a:off x="2987824" y="1607663"/>
            <a:ext cx="5688013" cy="1530350"/>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marL="285750" indent="-285750">
              <a:buFont typeface="Wingdings" panose="05000000000000000000" pitchFamily="2" charset="2"/>
              <a:buChar char="ü"/>
              <a:defRPr/>
            </a:pPr>
            <a:r>
              <a:rPr lang="ja-JP" altLang="en-US" sz="1600" b="1" dirty="0">
                <a:solidFill>
                  <a:srgbClr val="000000"/>
                </a:solidFill>
                <a:latin typeface="Meiryo UI" panose="020B0604030504040204" pitchFamily="50" charset="-128"/>
                <a:ea typeface="Meiryo UI" panose="020B0604030504040204" pitchFamily="50" charset="-128"/>
              </a:rPr>
              <a:t>良い人が採れない。採用できても定着せずにやめてしまう。小さな会社では、一人の離職インパクトは大きいため、生産性や業績にも影響が出てしまう。</a:t>
            </a:r>
            <a:endParaRPr lang="en-US" altLang="ja-JP" sz="1600" b="1" dirty="0">
              <a:solidFill>
                <a:srgbClr val="000000"/>
              </a:solidFill>
              <a:latin typeface="Meiryo UI" panose="020B0604030504040204" pitchFamily="50" charset="-128"/>
              <a:ea typeface="Meiryo UI" panose="020B0604030504040204" pitchFamily="50" charset="-128"/>
            </a:endParaRPr>
          </a:p>
          <a:p>
            <a:pPr>
              <a:defRPr/>
            </a:pPr>
            <a:r>
              <a:rPr lang="ja-JP" altLang="en-US" sz="1600" b="1" dirty="0">
                <a:solidFill>
                  <a:srgbClr val="000000"/>
                </a:solidFill>
                <a:latin typeface="Meiryo UI" panose="020B0604030504040204" pitchFamily="50" charset="-128"/>
                <a:ea typeface="Meiryo UI" panose="020B0604030504040204" pitchFamily="50" charset="-128"/>
              </a:rPr>
              <a:t>　　どうすれば欲しい人材が採れるだろうか・・・？</a:t>
            </a:r>
          </a:p>
        </p:txBody>
      </p:sp>
      <p:sp>
        <p:nvSpPr>
          <p:cNvPr id="11" name="正方形/長方形 10"/>
          <p:cNvSpPr/>
          <p:nvPr/>
        </p:nvSpPr>
        <p:spPr>
          <a:xfrm>
            <a:off x="2987825" y="3333035"/>
            <a:ext cx="5688012" cy="1530350"/>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marL="285750" indent="-285750">
              <a:buFont typeface="Wingdings" panose="05000000000000000000" pitchFamily="2" charset="2"/>
              <a:buChar char="ü"/>
              <a:defRPr/>
            </a:pPr>
            <a:r>
              <a:rPr lang="ja-JP" altLang="en-US" sz="1600" b="1" dirty="0">
                <a:solidFill>
                  <a:srgbClr val="000000"/>
                </a:solidFill>
                <a:latin typeface="Meiryo UI" panose="020B0604030504040204" pitchFamily="50" charset="-128"/>
                <a:ea typeface="Meiryo UI" panose="020B0604030504040204" pitchFamily="50" charset="-128"/>
              </a:rPr>
              <a:t>新規事業の立ち上げに、適任と思い任せた社員の働きぶりが期待外れだ。なぜ出来ないのか？誰に任せれば上手くいくのだろうか？</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981122" y="5015414"/>
            <a:ext cx="5688012" cy="1530350"/>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marL="285750" indent="-285750">
              <a:buFont typeface="Wingdings" panose="05000000000000000000" pitchFamily="2" charset="2"/>
              <a:buChar char="ü"/>
              <a:defRPr/>
            </a:pPr>
            <a:r>
              <a:rPr lang="ja-JP" altLang="en-US" sz="1600" b="1" dirty="0">
                <a:solidFill>
                  <a:srgbClr val="000000"/>
                </a:solidFill>
                <a:latin typeface="Meiryo UI" panose="020B0604030504040204" pitchFamily="50" charset="-128"/>
                <a:ea typeface="Meiryo UI" panose="020B0604030504040204" pitchFamily="50" charset="-128"/>
              </a:rPr>
              <a:t>うちの社員に物足りなさを感じている。自分の思いや期待を言葉で伝える以外に、社員に気づいてもらい、行動を変えてもらうには何をすればいいのだろうか？</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10" name="スライド番号プレースホルダー 4"/>
          <p:cNvSpPr>
            <a:spLocks noGrp="1"/>
          </p:cNvSpPr>
          <p:nvPr>
            <p:ph type="sldNum" idx="12"/>
          </p:nvPr>
        </p:nvSpPr>
        <p:spPr>
          <a:xfrm>
            <a:off x="6553200" y="6520259"/>
            <a:ext cx="2133599" cy="365125"/>
          </a:xfrm>
        </p:spPr>
        <p:txBody>
          <a:bodyPr/>
          <a:lstStyle/>
          <a:p>
            <a:pPr algn="r">
              <a:buSzPct val="25000"/>
            </a:pPr>
            <a:r>
              <a:rPr lang="en-US" altLang="ja-JP" sz="1200" dirty="0">
                <a:solidFill>
                  <a:srgbClr val="888888"/>
                </a:solidFill>
                <a:latin typeface="Calibri"/>
                <a:ea typeface="Calibri"/>
                <a:cs typeface="Calibri"/>
                <a:sym typeface="Calibri"/>
              </a:rPr>
              <a:t>2</a:t>
            </a:r>
            <a:endParaRPr lang="en-US" sz="1200" dirty="0">
              <a:solidFill>
                <a:srgbClr val="888888"/>
              </a:solidFill>
              <a:latin typeface="Calibri"/>
              <a:ea typeface="Calibri"/>
              <a:cs typeface="Calibri"/>
              <a:sym typeface="Calibri"/>
            </a:endParaRPr>
          </a:p>
        </p:txBody>
      </p:sp>
      <p:sp>
        <p:nvSpPr>
          <p:cNvPr id="3" name="フッター プレースホルダー 2">
            <a:extLst>
              <a:ext uri="{FF2B5EF4-FFF2-40B4-BE49-F238E27FC236}">
                <a16:creationId xmlns:a16="http://schemas.microsoft.com/office/drawing/2014/main" id="{8F809DBB-3FBF-6E9D-96A7-35DB7D086F52}"/>
              </a:ext>
            </a:extLst>
          </p:cNvPr>
          <p:cNvSpPr>
            <a:spLocks noGrp="1"/>
          </p:cNvSpPr>
          <p:nvPr>
            <p:ph type="ftr" idx="11"/>
          </p:nvPr>
        </p:nvSpPr>
        <p:spPr>
          <a:xfrm>
            <a:off x="2440360" y="6515099"/>
            <a:ext cx="45720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78540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18"/>
          <p:cNvSpPr/>
          <p:nvPr/>
        </p:nvSpPr>
        <p:spPr>
          <a:xfrm>
            <a:off x="10813" y="1129505"/>
            <a:ext cx="9133187" cy="5004148"/>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sp>
        <p:nvSpPr>
          <p:cNvPr id="262148" name="正方形/長方形 3"/>
          <p:cNvSpPr>
            <a:spLocks noChangeArrowheads="1"/>
          </p:cNvSpPr>
          <p:nvPr/>
        </p:nvSpPr>
        <p:spPr bwMode="auto">
          <a:xfrm>
            <a:off x="1902633" y="6214244"/>
            <a:ext cx="58256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2000" b="1" dirty="0">
                <a:solidFill>
                  <a:srgbClr val="000000"/>
                </a:solidFill>
                <a:latin typeface="Meiryo UI" panose="020B0604030504040204" pitchFamily="50" charset="-128"/>
                <a:ea typeface="Meiryo UI" panose="020B0604030504040204" pitchFamily="50" charset="-128"/>
              </a:rPr>
              <a:t>貴社におけるモデル設計の第一歩をお示し致します。</a:t>
            </a:r>
            <a:endParaRPr lang="ja-JP" altLang="en-US" sz="2000" dirty="0">
              <a:solidFill>
                <a:srgbClr val="000000"/>
              </a:solidFill>
              <a:latin typeface="Arial" panose="020B0604020202020204" pitchFamily="34" charset="0"/>
            </a:endParaRPr>
          </a:p>
        </p:txBody>
      </p:sp>
      <p:grpSp>
        <p:nvGrpSpPr>
          <p:cNvPr id="262152" name="グループ化 5"/>
          <p:cNvGrpSpPr>
            <a:grpSpLocks/>
          </p:cNvGrpSpPr>
          <p:nvPr/>
        </p:nvGrpSpPr>
        <p:grpSpPr bwMode="auto">
          <a:xfrm>
            <a:off x="154511" y="3179220"/>
            <a:ext cx="2895600" cy="661583"/>
            <a:chOff x="152400" y="997073"/>
            <a:chExt cx="2895784" cy="685710"/>
          </a:xfrm>
        </p:grpSpPr>
        <p:sp>
          <p:nvSpPr>
            <p:cNvPr id="2" name="角丸四角形 1"/>
            <p:cNvSpPr/>
            <p:nvPr/>
          </p:nvSpPr>
          <p:spPr>
            <a:xfrm>
              <a:off x="152400" y="997073"/>
              <a:ext cx="2895784" cy="6857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Meiryo UI" panose="020B0604030504040204" pitchFamily="50" charset="-128"/>
                  <a:ea typeface="Meiryo UI" panose="020B0604030504040204" pitchFamily="50" charset="-128"/>
                </a:rPr>
                <a:t>社員アセスメント結果</a:t>
              </a:r>
              <a:endParaRPr lang="en-US" altLang="ja-JP" b="1" dirty="0">
                <a:solidFill>
                  <a:prstClr val="black"/>
                </a:solidFill>
                <a:latin typeface="Meiryo UI" panose="020B0604030504040204" pitchFamily="50" charset="-128"/>
                <a:ea typeface="Meiryo UI" panose="020B0604030504040204" pitchFamily="50" charset="-128"/>
              </a:endParaRPr>
            </a:p>
            <a:p>
              <a:pPr algn="ctr">
                <a:defRPr/>
              </a:pPr>
              <a:r>
                <a:rPr lang="ja-JP" altLang="en-US" b="1" dirty="0">
                  <a:solidFill>
                    <a:prstClr val="black"/>
                  </a:solidFill>
                  <a:latin typeface="Meiryo UI" panose="020B0604030504040204" pitchFamily="50" charset="-128"/>
                  <a:ea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rPr>
                <a:t>High/Mid/Low</a:t>
              </a:r>
              <a:br>
                <a:rPr lang="en-US" altLang="ja-JP" b="1" dirty="0">
                  <a:solidFill>
                    <a:prstClr val="black"/>
                  </a:solidFill>
                  <a:latin typeface="Meiryo UI" panose="020B0604030504040204" pitchFamily="50" charset="-128"/>
                  <a:ea typeface="Meiryo UI" panose="020B0604030504040204" pitchFamily="50" charset="-128"/>
                </a:rPr>
              </a:br>
              <a:r>
                <a:rPr lang="ja-JP" altLang="en-US" b="1" dirty="0">
                  <a:solidFill>
                    <a:prstClr val="black"/>
                  </a:solidFill>
                  <a:latin typeface="Meiryo UI" panose="020B0604030504040204" pitchFamily="50" charset="-128"/>
                  <a:ea typeface="Meiryo UI" panose="020B0604030504040204" pitchFamily="50" charset="-128"/>
                </a:rPr>
                <a:t>パフォーマー比較</a:t>
              </a:r>
              <a:r>
                <a:rPr lang="en-US" altLang="ja-JP" b="1" dirty="0">
                  <a:solidFill>
                    <a:prstClr val="black"/>
                  </a:solidFill>
                  <a:latin typeface="Meiryo UI" panose="020B0604030504040204" pitchFamily="50" charset="-128"/>
                  <a:ea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262163" name="テキスト ボックス 3"/>
            <p:cNvSpPr txBox="1">
              <a:spLocks noChangeArrowheads="1"/>
            </p:cNvSpPr>
            <p:nvPr/>
          </p:nvSpPr>
          <p:spPr bwMode="auto">
            <a:xfrm>
              <a:off x="228600" y="103334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800" b="1">
                  <a:solidFill>
                    <a:srgbClr val="000000"/>
                  </a:solidFill>
                  <a:latin typeface="Arial" panose="020B0604020202020204" pitchFamily="34" charset="0"/>
                </a:rPr>
                <a:t>①</a:t>
              </a:r>
            </a:p>
          </p:txBody>
        </p:sp>
      </p:grpSp>
      <p:grpSp>
        <p:nvGrpSpPr>
          <p:cNvPr id="262153" name="グループ化 13"/>
          <p:cNvGrpSpPr>
            <a:grpSpLocks/>
          </p:cNvGrpSpPr>
          <p:nvPr/>
        </p:nvGrpSpPr>
        <p:grpSpPr bwMode="auto">
          <a:xfrm>
            <a:off x="6228184" y="3199378"/>
            <a:ext cx="2895416" cy="661670"/>
            <a:chOff x="152400" y="997528"/>
            <a:chExt cx="2895600" cy="685800"/>
          </a:xfrm>
        </p:grpSpPr>
        <p:sp>
          <p:nvSpPr>
            <p:cNvPr id="15" name="角丸四角形 14"/>
            <p:cNvSpPr/>
            <p:nvPr/>
          </p:nvSpPr>
          <p:spPr>
            <a:xfrm>
              <a:off x="152216" y="997473"/>
              <a:ext cx="2895784" cy="6857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Meiryo UI" panose="020B0604030504040204" pitchFamily="50" charset="-128"/>
                  <a:ea typeface="Meiryo UI" panose="020B0604030504040204" pitchFamily="50" charset="-128"/>
                </a:rPr>
                <a:t>上層部が望む理想像</a:t>
              </a:r>
              <a:endParaRPr lang="en-US" altLang="ja-JP" b="1" dirty="0">
                <a:solidFill>
                  <a:prstClr val="black"/>
                </a:solidFill>
                <a:latin typeface="Meiryo UI" panose="020B0604030504040204" pitchFamily="50" charset="-128"/>
                <a:ea typeface="Meiryo UI" panose="020B0604030504040204" pitchFamily="50" charset="-128"/>
              </a:endParaRPr>
            </a:p>
            <a:p>
              <a:pPr algn="ctr">
                <a:defRPr/>
              </a:pPr>
              <a:r>
                <a:rPr lang="ja-JP" altLang="en-US" b="1" dirty="0">
                  <a:solidFill>
                    <a:prstClr val="black"/>
                  </a:solidFill>
                  <a:latin typeface="Meiryo UI" panose="020B0604030504040204" pitchFamily="50" charset="-128"/>
                  <a:ea typeface="Meiryo UI" panose="020B0604030504040204" pitchFamily="50" charset="-128"/>
                </a:rPr>
                <a:t>（定性情報）</a:t>
              </a:r>
            </a:p>
          </p:txBody>
        </p:sp>
        <p:sp>
          <p:nvSpPr>
            <p:cNvPr id="262161" name="テキスト ボックス 15"/>
            <p:cNvSpPr txBox="1">
              <a:spLocks noChangeArrowheads="1"/>
            </p:cNvSpPr>
            <p:nvPr/>
          </p:nvSpPr>
          <p:spPr bwMode="auto">
            <a:xfrm>
              <a:off x="228600" y="1033348"/>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800" b="1">
                  <a:solidFill>
                    <a:srgbClr val="000000"/>
                  </a:solidFill>
                  <a:latin typeface="Arial" panose="020B0604020202020204" pitchFamily="34" charset="0"/>
                </a:rPr>
                <a:t>③</a:t>
              </a:r>
            </a:p>
          </p:txBody>
        </p:sp>
      </p:grpSp>
      <p:grpSp>
        <p:nvGrpSpPr>
          <p:cNvPr id="262154" name="グループ化 16"/>
          <p:cNvGrpSpPr>
            <a:grpSpLocks/>
          </p:cNvGrpSpPr>
          <p:nvPr/>
        </p:nvGrpSpPr>
        <p:grpSpPr bwMode="auto">
          <a:xfrm>
            <a:off x="3204622" y="3214219"/>
            <a:ext cx="2895416" cy="661670"/>
            <a:chOff x="169213" y="2598305"/>
            <a:chExt cx="2895600" cy="685800"/>
          </a:xfrm>
        </p:grpSpPr>
        <p:sp>
          <p:nvSpPr>
            <p:cNvPr id="18" name="角丸四角形 17"/>
            <p:cNvSpPr/>
            <p:nvPr/>
          </p:nvSpPr>
          <p:spPr>
            <a:xfrm>
              <a:off x="169914" y="2597850"/>
              <a:ext cx="2894197" cy="6857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prstClr val="black"/>
                  </a:solidFill>
                  <a:latin typeface="Meiryo UI" panose="020B0604030504040204" pitchFamily="50" charset="-128"/>
                  <a:ea typeface="Meiryo UI" panose="020B0604030504040204" pitchFamily="50" charset="-128"/>
                </a:rPr>
                <a:t>サンプルの</a:t>
              </a:r>
              <a:endParaRPr lang="en-US" altLang="ja-JP" b="1" dirty="0">
                <a:solidFill>
                  <a:prstClr val="black"/>
                </a:solidFill>
                <a:latin typeface="Meiryo UI" panose="020B0604030504040204" pitchFamily="50" charset="-128"/>
                <a:ea typeface="Meiryo UI" panose="020B0604030504040204" pitchFamily="50" charset="-128"/>
              </a:endParaRPr>
            </a:p>
            <a:p>
              <a:pPr algn="ctr">
                <a:defRPr/>
              </a:pPr>
              <a:r>
                <a:rPr lang="ja-JP" altLang="en-US" b="1" dirty="0">
                  <a:solidFill>
                    <a:prstClr val="black"/>
                  </a:solidFill>
                  <a:latin typeface="Meiryo UI" panose="020B0604030504040204" pitchFamily="50" charset="-128"/>
                  <a:ea typeface="Meiryo UI" panose="020B0604030504040204" pitchFamily="50" charset="-128"/>
                </a:rPr>
                <a:t>ハイパフォーマーモデル</a:t>
              </a:r>
              <a:endParaRPr lang="en-US" altLang="ja-JP" b="1" dirty="0">
                <a:solidFill>
                  <a:prstClr val="black"/>
                </a:solidFill>
                <a:latin typeface="Meiryo UI" panose="020B0604030504040204" pitchFamily="50" charset="-128"/>
                <a:ea typeface="Meiryo UI" panose="020B0604030504040204" pitchFamily="50" charset="-128"/>
              </a:endParaRPr>
            </a:p>
            <a:p>
              <a:pPr algn="ctr">
                <a:defRPr/>
              </a:pPr>
              <a:r>
                <a:rPr lang="ja-JP" altLang="en-US" b="1" dirty="0">
                  <a:solidFill>
                    <a:prstClr val="black"/>
                  </a:solidFill>
                  <a:latin typeface="Meiryo UI" panose="020B0604030504040204" pitchFamily="50" charset="-128"/>
                  <a:ea typeface="Meiryo UI" panose="020B0604030504040204" pitchFamily="50" charset="-128"/>
                </a:rPr>
                <a:t>（ライブラリデータ）</a:t>
              </a:r>
            </a:p>
          </p:txBody>
        </p:sp>
        <p:sp>
          <p:nvSpPr>
            <p:cNvPr id="262159" name="テキスト ボックス 18"/>
            <p:cNvSpPr txBox="1">
              <a:spLocks noChangeArrowheads="1"/>
            </p:cNvSpPr>
            <p:nvPr/>
          </p:nvSpPr>
          <p:spPr bwMode="auto">
            <a:xfrm>
              <a:off x="266700" y="262867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800" b="1">
                  <a:solidFill>
                    <a:srgbClr val="000000"/>
                  </a:solidFill>
                  <a:latin typeface="Arial" panose="020B0604020202020204" pitchFamily="34" charset="0"/>
                </a:rPr>
                <a:t>②</a:t>
              </a:r>
            </a:p>
          </p:txBody>
        </p:sp>
      </p:grpSp>
      <p:sp>
        <p:nvSpPr>
          <p:cNvPr id="23" name="Title 1"/>
          <p:cNvSpPr txBox="1">
            <a:spLocks/>
          </p:cNvSpPr>
          <p:nvPr/>
        </p:nvSpPr>
        <p:spPr>
          <a:xfrm>
            <a:off x="341509" y="241176"/>
            <a:ext cx="8229600" cy="1143000"/>
          </a:xfrm>
          <a:prstGeom prst="rect">
            <a:avLst/>
          </a:prstGeom>
        </p:spPr>
        <p:txBody>
          <a:bodyPr/>
          <a:lstStyle/>
          <a:p>
            <a:pPr>
              <a:defRPr/>
            </a:pPr>
            <a:r>
              <a:rPr kumimoji="1" lang="ja-JP" altLang="en-US" sz="28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rPr>
              <a:t>アセスメント分析結果のご報告</a:t>
            </a:r>
            <a:endParaRPr kumimoji="1" lang="en-US" sz="2400" b="1" kern="1200" dirty="0">
              <a:solidFill>
                <a:srgbClr val="008BBC"/>
              </a:solidFill>
              <a:effectLst>
                <a:outerShdw blurRad="31750" dist="25400" dir="5400000" algn="tl" rotWithShape="0">
                  <a:srgbClr val="000000">
                    <a:alpha val="25000"/>
                  </a:srgbClr>
                </a:outerShdw>
              </a:effectLst>
              <a:latin typeface="Meiryo UI" pitchFamily="50" charset="-128"/>
              <a:ea typeface="Meiryo UI" pitchFamily="50" charset="-128"/>
              <a:cs typeface="Meiryo UI" pitchFamily="50" charset="-128"/>
            </a:endParaRPr>
          </a:p>
        </p:txBody>
      </p:sp>
      <p:sp>
        <p:nvSpPr>
          <p:cNvPr id="29" name="角丸四角形 28"/>
          <p:cNvSpPr/>
          <p:nvPr/>
        </p:nvSpPr>
        <p:spPr>
          <a:xfrm>
            <a:off x="3216332" y="1703345"/>
            <a:ext cx="2743257" cy="1006645"/>
          </a:xfrm>
          <a:prstGeom prst="roundRect">
            <a:avLst/>
          </a:prstGeom>
          <a:solidFill>
            <a:srgbClr val="80B606">
              <a:lumMod val="40000"/>
              <a:lumOff val="60000"/>
            </a:srgbClr>
          </a:solidFill>
          <a:ln w="9525" cap="flat" cmpd="sng" algn="ctr">
            <a:noFill/>
            <a:prstDash val="solid"/>
          </a:ln>
          <a:effectLst/>
        </p:spPr>
        <p:txBody>
          <a:bodyPr lIns="0" tIns="0" rIns="0" bIns="0" anchor="ctr"/>
          <a:lstStyle/>
          <a:p>
            <a:pPr algn="ctr" fontAlgn="base">
              <a:spcBef>
                <a:spcPct val="0"/>
              </a:spcBef>
              <a:spcAft>
                <a:spcPct val="0"/>
              </a:spcAft>
              <a:defRPr/>
            </a:pPr>
            <a:r>
              <a:rPr lang="ja-JP" altLang="en-US" sz="2000" kern="1200" dirty="0">
                <a:solidFill>
                  <a:prstClr val="black"/>
                </a:solidFill>
                <a:latin typeface="HGPｺﾞｼｯｸE"/>
                <a:ea typeface="HGPｺﾞｼｯｸE"/>
                <a:cs typeface="HGPｺﾞｼｯｸE"/>
              </a:rPr>
              <a:t>他社との違いはどうか？</a:t>
            </a:r>
            <a:endParaRPr lang="en-US" sz="2000" kern="1200" dirty="0">
              <a:solidFill>
                <a:prstClr val="black"/>
              </a:solidFill>
              <a:latin typeface="HGPｺﾞｼｯｸE"/>
              <a:ea typeface="HGPｺﾞｼｯｸE"/>
              <a:cs typeface="HGPｺﾞｼｯｸE"/>
            </a:endParaRPr>
          </a:p>
        </p:txBody>
      </p:sp>
      <p:sp>
        <p:nvSpPr>
          <p:cNvPr id="30" name="角丸四角形 29"/>
          <p:cNvSpPr/>
          <p:nvPr/>
        </p:nvSpPr>
        <p:spPr>
          <a:xfrm>
            <a:off x="276740" y="1702275"/>
            <a:ext cx="2592289" cy="1006645"/>
          </a:xfrm>
          <a:prstGeom prst="roundRect">
            <a:avLst/>
          </a:prstGeom>
          <a:solidFill>
            <a:srgbClr val="002060"/>
          </a:solidFill>
          <a:ln w="9525" cap="flat" cmpd="sng" algn="ctr">
            <a:noFill/>
            <a:prstDash val="solid"/>
          </a:ln>
          <a:effectLst/>
        </p:spPr>
        <p:txBody>
          <a:bodyPr lIns="0" tIns="0" rIns="0" bIns="0" anchor="ctr"/>
          <a:lstStyle/>
          <a:p>
            <a:pPr algn="ctr" fontAlgn="base">
              <a:spcBef>
                <a:spcPct val="0"/>
              </a:spcBef>
              <a:spcAft>
                <a:spcPct val="0"/>
              </a:spcAft>
              <a:defRPr/>
            </a:pPr>
            <a:r>
              <a:rPr lang="ja-JP" altLang="en-US" sz="2000" kern="1200" dirty="0">
                <a:solidFill>
                  <a:srgbClr val="FFFFFF"/>
                </a:solidFill>
                <a:latin typeface="HGPｺﾞｼｯｸE"/>
                <a:ea typeface="HGPｺﾞｼｯｸE"/>
                <a:cs typeface="HGPｺﾞｼｯｸE"/>
              </a:rPr>
              <a:t>現マネジャー陣　　　　の傾向はどうか？</a:t>
            </a:r>
            <a:endParaRPr lang="en-US" sz="2000" kern="1200" dirty="0">
              <a:solidFill>
                <a:srgbClr val="FFFFFF"/>
              </a:solidFill>
              <a:latin typeface="HGPｺﾞｼｯｸE"/>
              <a:ea typeface="HGPｺﾞｼｯｸE"/>
              <a:cs typeface="HGPｺﾞｼｯｸE"/>
            </a:endParaRPr>
          </a:p>
        </p:txBody>
      </p:sp>
      <p:sp>
        <p:nvSpPr>
          <p:cNvPr id="31" name="角丸四角形 30"/>
          <p:cNvSpPr/>
          <p:nvPr/>
        </p:nvSpPr>
        <p:spPr>
          <a:xfrm>
            <a:off x="6300192" y="1702275"/>
            <a:ext cx="2520280" cy="1006645"/>
          </a:xfrm>
          <a:prstGeom prst="roundRect">
            <a:avLst/>
          </a:prstGeom>
          <a:solidFill>
            <a:schemeClr val="accent6">
              <a:lumMod val="75000"/>
            </a:schemeClr>
          </a:solidFill>
          <a:ln w="9525" cap="flat" cmpd="sng" algn="ctr">
            <a:noFill/>
            <a:prstDash val="solid"/>
          </a:ln>
          <a:effectLst/>
        </p:spPr>
        <p:txBody>
          <a:bodyPr lIns="0" tIns="0" rIns="0" bIns="0" anchor="ctr"/>
          <a:lstStyle/>
          <a:p>
            <a:pPr algn="ctr" fontAlgn="base">
              <a:spcBef>
                <a:spcPct val="0"/>
              </a:spcBef>
              <a:spcAft>
                <a:spcPct val="0"/>
              </a:spcAft>
              <a:defRPr/>
            </a:pPr>
            <a:r>
              <a:rPr lang="ja-JP" altLang="en-US" sz="2000" kern="1200" dirty="0">
                <a:solidFill>
                  <a:srgbClr val="FFFFFF"/>
                </a:solidFill>
                <a:latin typeface="HGPｺﾞｼｯｸE"/>
                <a:ea typeface="HGPｺﾞｼｯｸE"/>
                <a:cs typeface="HGPｺﾞｼｯｸE"/>
              </a:rPr>
              <a:t>社長の期待との　　　差はどこか？</a:t>
            </a:r>
            <a:endParaRPr lang="en-US" sz="2000" kern="1200" dirty="0">
              <a:solidFill>
                <a:srgbClr val="FFFFFF"/>
              </a:solidFill>
              <a:latin typeface="HGPｺﾞｼｯｸE"/>
              <a:ea typeface="HGPｺﾞｼｯｸE"/>
              <a:cs typeface="HGPｺﾞｼｯｸE"/>
            </a:endParaRPr>
          </a:p>
        </p:txBody>
      </p:sp>
      <p:grpSp>
        <p:nvGrpSpPr>
          <p:cNvPr id="24" name="グループ化 23"/>
          <p:cNvGrpSpPr>
            <a:grpSpLocks/>
          </p:cNvGrpSpPr>
          <p:nvPr/>
        </p:nvGrpSpPr>
        <p:grpSpPr bwMode="auto">
          <a:xfrm>
            <a:off x="7640421" y="134313"/>
            <a:ext cx="1096081" cy="774407"/>
            <a:chOff x="914400" y="1905000"/>
            <a:chExt cx="7162800" cy="4191000"/>
          </a:xfrm>
        </p:grpSpPr>
        <p:grpSp>
          <p:nvGrpSpPr>
            <p:cNvPr id="25" name="Group 5"/>
            <p:cNvGrpSpPr>
              <a:grpSpLocks/>
            </p:cNvGrpSpPr>
            <p:nvPr/>
          </p:nvGrpSpPr>
          <p:grpSpPr bwMode="auto">
            <a:xfrm>
              <a:off x="914400" y="1905000"/>
              <a:ext cx="7162800" cy="4191000"/>
              <a:chOff x="1828800" y="3048000"/>
              <a:chExt cx="5105400" cy="3048000"/>
            </a:xfrm>
          </p:grpSpPr>
          <p:sp>
            <p:nvSpPr>
              <p:cNvPr id="28" name="Oval 3"/>
              <p:cNvSpPr/>
              <p:nvPr/>
            </p:nvSpPr>
            <p:spPr>
              <a:xfrm>
                <a:off x="1828800" y="3048000"/>
                <a:ext cx="3352682" cy="3048000"/>
              </a:xfrm>
              <a:prstGeom prst="ellipse">
                <a:avLst/>
              </a:prstGeom>
              <a:solidFill>
                <a:schemeClr val="bg1"/>
              </a:solidFill>
              <a:ln w="25400" cap="flat" cmpd="sng" algn="ctr">
                <a:solidFill>
                  <a:srgbClr val="4F81BD">
                    <a:shade val="50000"/>
                  </a:srgbClr>
                </a:solidFill>
                <a:prstDash val="solid"/>
              </a:ln>
              <a:effectLst/>
            </p:spPr>
            <p:txBody>
              <a:bodyPr anchor="ctr"/>
              <a:lstStyle/>
              <a:p>
                <a:pPr algn="ctr">
                  <a:defRPr/>
                </a:pPr>
                <a:endParaRPr lang="en-US" dirty="0">
                  <a:solidFill>
                    <a:prstClr val="white"/>
                  </a:solidFill>
                  <a:latin typeface="Calibri"/>
                  <a:ea typeface="+mn-ea"/>
                </a:endParaRPr>
              </a:p>
            </p:txBody>
          </p:sp>
          <p:sp>
            <p:nvSpPr>
              <p:cNvPr id="32" name="Oval 4"/>
              <p:cNvSpPr/>
              <p:nvPr/>
            </p:nvSpPr>
            <p:spPr>
              <a:xfrm>
                <a:off x="3581519" y="3048000"/>
                <a:ext cx="3352681" cy="3048000"/>
              </a:xfrm>
              <a:prstGeom prst="ellipse">
                <a:avLst/>
              </a:prstGeom>
              <a:solidFill>
                <a:schemeClr val="accent5">
                  <a:lumMod val="20000"/>
                  <a:lumOff val="80000"/>
                </a:schemeClr>
              </a:solidFill>
              <a:ln w="25400" cap="flat" cmpd="sng" algn="ctr">
                <a:solidFill>
                  <a:srgbClr val="4F81BD">
                    <a:shade val="50000"/>
                  </a:srgbClr>
                </a:solidFill>
                <a:prstDash val="solid"/>
              </a:ln>
              <a:effectLst/>
            </p:spPr>
            <p:txBody>
              <a:bodyPr anchor="ctr"/>
              <a:lstStyle/>
              <a:p>
                <a:pPr algn="ctr">
                  <a:defRPr/>
                </a:pPr>
                <a:endParaRPr lang="en-US" dirty="0">
                  <a:solidFill>
                    <a:prstClr val="white"/>
                  </a:solidFill>
                  <a:latin typeface="Calibri"/>
                  <a:ea typeface="+mn-ea"/>
                </a:endParaRPr>
              </a:p>
            </p:txBody>
          </p:sp>
        </p:grpSp>
        <p:sp>
          <p:nvSpPr>
            <p:cNvPr id="26" name="TextBox 6"/>
            <p:cNvSpPr txBox="1">
              <a:spLocks noChangeArrowheads="1"/>
            </p:cNvSpPr>
            <p:nvPr/>
          </p:nvSpPr>
          <p:spPr bwMode="auto">
            <a:xfrm>
              <a:off x="983075" y="3459157"/>
              <a:ext cx="2438400" cy="108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r>
                <a:rPr lang="ja-JP" altLang="en-US" sz="700" b="1" dirty="0">
                  <a:solidFill>
                    <a:srgbClr val="000000"/>
                  </a:solidFill>
                  <a:latin typeface="メイリオ" panose="020B0604030504040204" pitchFamily="50" charset="-128"/>
                  <a:ea typeface="メイリオ" panose="020B0604030504040204" pitchFamily="50" charset="-128"/>
                </a:rPr>
                <a:t>個人</a:t>
              </a:r>
              <a:endParaRPr lang="en-US" altLang="ja-JP" sz="500" b="1" dirty="0">
                <a:solidFill>
                  <a:srgbClr val="000000"/>
                </a:solidFill>
                <a:latin typeface="メイリオ" panose="020B0604030504040204" pitchFamily="50" charset="-128"/>
                <a:ea typeface="メイリオ" panose="020B0604030504040204" pitchFamily="50" charset="-128"/>
              </a:endParaRPr>
            </a:p>
          </p:txBody>
        </p:sp>
        <p:sp>
          <p:nvSpPr>
            <p:cNvPr id="27" name="TextBox 7"/>
            <p:cNvSpPr txBox="1">
              <a:spLocks noChangeArrowheads="1"/>
            </p:cNvSpPr>
            <p:nvPr/>
          </p:nvSpPr>
          <p:spPr bwMode="auto">
            <a:xfrm>
              <a:off x="3985067" y="3403826"/>
              <a:ext cx="3653536" cy="124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r>
                <a:rPr lang="ja-JP" altLang="en-US" sz="900" b="1" dirty="0">
                  <a:solidFill>
                    <a:srgbClr val="000000"/>
                  </a:solidFill>
                  <a:latin typeface="メイリオ" panose="020B0604030504040204" pitchFamily="50" charset="-128"/>
                  <a:ea typeface="メイリオ" panose="020B0604030504040204" pitchFamily="50" charset="-128"/>
                </a:rPr>
                <a:t>人物像</a:t>
              </a:r>
              <a:endParaRPr lang="en-US" altLang="ja-JP" sz="900" b="1" dirty="0">
                <a:solidFill>
                  <a:srgbClr val="000000"/>
                </a:solidFill>
                <a:latin typeface="メイリオ" panose="020B0604030504040204" pitchFamily="50" charset="-128"/>
                <a:ea typeface="メイリオ" panose="020B0604030504040204" pitchFamily="50" charset="-128"/>
              </a:endParaRPr>
            </a:p>
          </p:txBody>
        </p:sp>
      </p:grpSp>
      <p:sp>
        <p:nvSpPr>
          <p:cNvPr id="33" name="テキスト ボックス 22"/>
          <p:cNvSpPr txBox="1">
            <a:spLocks noChangeArrowheads="1"/>
          </p:cNvSpPr>
          <p:nvPr/>
        </p:nvSpPr>
        <p:spPr bwMode="auto">
          <a:xfrm>
            <a:off x="341509" y="4338921"/>
            <a:ext cx="23442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 typeface="Wingdings" panose="05000000000000000000" pitchFamily="2" charset="2"/>
              <a:buChar char="Ø"/>
            </a:pPr>
            <a:r>
              <a:rPr lang="ja-JP" altLang="en-US" sz="1600" b="1" dirty="0">
                <a:solidFill>
                  <a:srgbClr val="000000"/>
                </a:solidFill>
                <a:latin typeface="メイリオ" panose="020B0604030504040204" pitchFamily="50" charset="-128"/>
                <a:ea typeface="メイリオ" panose="020B0604030504040204" pitchFamily="50" charset="-128"/>
              </a:rPr>
              <a:t>現職チームリーダー</a:t>
            </a:r>
            <a:endParaRPr lang="en-US" altLang="ja-JP" sz="1600" b="1" dirty="0">
              <a:solidFill>
                <a:srgbClr val="000000"/>
              </a:solidFill>
              <a:latin typeface="メイリオ" panose="020B0604030504040204" pitchFamily="50" charset="-128"/>
              <a:ea typeface="メイリオ" panose="020B0604030504040204" pitchFamily="50" charset="-128"/>
            </a:endParaRPr>
          </a:p>
          <a:p>
            <a:pPr marL="0" indent="0">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　  </a:t>
            </a:r>
            <a:r>
              <a:rPr lang="en-US" altLang="ja-JP" sz="1600" b="1" dirty="0">
                <a:solidFill>
                  <a:srgbClr val="000000"/>
                </a:solidFill>
                <a:latin typeface="メイリオ" panose="020B0604030504040204" pitchFamily="50" charset="-128"/>
                <a:ea typeface="メイリオ" panose="020B0604030504040204" pitchFamily="50" charset="-128"/>
              </a:rPr>
              <a:t>3</a:t>
            </a:r>
            <a:r>
              <a:rPr lang="ja-JP" altLang="en-US" sz="1600" b="1" dirty="0">
                <a:solidFill>
                  <a:srgbClr val="000000"/>
                </a:solidFill>
                <a:latin typeface="メイリオ" panose="020B0604030504040204" pitchFamily="50" charset="-128"/>
                <a:ea typeface="メイリオ" panose="020B0604030504040204" pitchFamily="50" charset="-128"/>
              </a:rPr>
              <a:t>名の分析共有</a:t>
            </a:r>
            <a:endParaRPr lang="en-US" altLang="ja-JP" sz="1600" b="1" dirty="0">
              <a:solidFill>
                <a:srgbClr val="000000"/>
              </a:solidFill>
              <a:latin typeface="メイリオ" panose="020B0604030504040204" pitchFamily="50" charset="-128"/>
              <a:ea typeface="メイリオ" panose="020B0604030504040204" pitchFamily="50" charset="-128"/>
            </a:endParaRPr>
          </a:p>
        </p:txBody>
      </p:sp>
      <p:sp>
        <p:nvSpPr>
          <p:cNvPr id="34" name="テキスト ボックス 22"/>
          <p:cNvSpPr txBox="1">
            <a:spLocks noChangeArrowheads="1"/>
          </p:cNvSpPr>
          <p:nvPr/>
        </p:nvSpPr>
        <p:spPr bwMode="auto">
          <a:xfrm>
            <a:off x="3415827" y="4333972"/>
            <a:ext cx="24523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 typeface="Wingdings" panose="05000000000000000000" pitchFamily="2" charset="2"/>
              <a:buChar char="Ø"/>
            </a:pPr>
            <a:r>
              <a:rPr lang="ja-JP" altLang="en-US" sz="1600" b="1" dirty="0">
                <a:solidFill>
                  <a:srgbClr val="000000"/>
                </a:solidFill>
                <a:latin typeface="メイリオ" panose="020B0604030504040204" pitchFamily="50" charset="-128"/>
                <a:ea typeface="メイリオ" panose="020B0604030504040204" pitchFamily="50" charset="-128"/>
              </a:rPr>
              <a:t>外部コンサルタントモデルとのマッチング結果を共有</a:t>
            </a:r>
            <a:endParaRPr lang="en-US" altLang="ja-JP" sz="1600" b="1" dirty="0">
              <a:solidFill>
                <a:srgbClr val="000000"/>
              </a:solidFill>
              <a:latin typeface="メイリオ" panose="020B0604030504040204" pitchFamily="50" charset="-128"/>
              <a:ea typeface="メイリオ" panose="020B0604030504040204" pitchFamily="50" charset="-128"/>
            </a:endParaRPr>
          </a:p>
        </p:txBody>
      </p:sp>
      <p:sp>
        <p:nvSpPr>
          <p:cNvPr id="35" name="テキスト ボックス 22"/>
          <p:cNvSpPr txBox="1">
            <a:spLocks noChangeArrowheads="1"/>
          </p:cNvSpPr>
          <p:nvPr/>
        </p:nvSpPr>
        <p:spPr bwMode="auto">
          <a:xfrm>
            <a:off x="6374552" y="4346221"/>
            <a:ext cx="2531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 typeface="Wingdings" panose="05000000000000000000" pitchFamily="2" charset="2"/>
              <a:buChar char="Ø"/>
            </a:pPr>
            <a:r>
              <a:rPr lang="ja-JP" altLang="en-US" sz="1600" b="1" dirty="0">
                <a:solidFill>
                  <a:srgbClr val="000000"/>
                </a:solidFill>
                <a:latin typeface="メイリオ" panose="020B0604030504040204" pitchFamily="50" charset="-128"/>
                <a:ea typeface="メイリオ" panose="020B0604030504040204" pitchFamily="50" charset="-128"/>
              </a:rPr>
              <a:t>分析サーベイとの</a:t>
            </a:r>
            <a:endParaRPr lang="en-US" altLang="ja-JP" sz="1600" b="1" dirty="0">
              <a:solidFill>
                <a:srgbClr val="000000"/>
              </a:solidFill>
              <a:latin typeface="メイリオ" panose="020B0604030504040204" pitchFamily="50" charset="-128"/>
              <a:ea typeface="メイリオ" panose="020B0604030504040204" pitchFamily="50" charset="-128"/>
            </a:endParaRPr>
          </a:p>
          <a:p>
            <a:pPr marL="0" indent="0">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　 ギャップ確認</a:t>
            </a:r>
            <a:endParaRPr lang="en-US" altLang="ja-JP" sz="1600" b="1" dirty="0">
              <a:solidFill>
                <a:srgbClr val="000000"/>
              </a:solidFill>
              <a:latin typeface="メイリオ" panose="020B0604030504040204" pitchFamily="50" charset="-128"/>
              <a:ea typeface="メイリオ" panose="020B0604030504040204" pitchFamily="50" charset="-128"/>
            </a:endParaRPr>
          </a:p>
        </p:txBody>
      </p:sp>
      <p:sp>
        <p:nvSpPr>
          <p:cNvPr id="36" name="角丸四角形 35"/>
          <p:cNvSpPr/>
          <p:nvPr/>
        </p:nvSpPr>
        <p:spPr bwMode="auto">
          <a:xfrm>
            <a:off x="717491" y="1177457"/>
            <a:ext cx="1769640" cy="441494"/>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black"/>
                </a:solidFill>
                <a:latin typeface="Meiryo UI" panose="020B0604030504040204" pitchFamily="50" charset="-128"/>
                <a:ea typeface="Meiryo UI" panose="020B0604030504040204" pitchFamily="50" charset="-128"/>
              </a:rPr>
              <a:t>現職者分析</a:t>
            </a:r>
          </a:p>
        </p:txBody>
      </p:sp>
      <p:sp>
        <p:nvSpPr>
          <p:cNvPr id="37" name="角丸四角形 36"/>
          <p:cNvSpPr/>
          <p:nvPr/>
        </p:nvSpPr>
        <p:spPr bwMode="auto">
          <a:xfrm>
            <a:off x="6604645" y="1180190"/>
            <a:ext cx="1911374" cy="441494"/>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black"/>
                </a:solidFill>
                <a:latin typeface="Meiryo UI" panose="020B0604030504040204" pitchFamily="50" charset="-128"/>
                <a:ea typeface="Meiryo UI" panose="020B0604030504040204" pitchFamily="50" charset="-128"/>
              </a:rPr>
              <a:t>　トップ向けサーベイ</a:t>
            </a:r>
          </a:p>
        </p:txBody>
      </p:sp>
      <p:sp>
        <p:nvSpPr>
          <p:cNvPr id="38" name="角丸四角形 37"/>
          <p:cNvSpPr/>
          <p:nvPr/>
        </p:nvSpPr>
        <p:spPr bwMode="auto">
          <a:xfrm>
            <a:off x="3760450" y="1171986"/>
            <a:ext cx="1768670" cy="441494"/>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black"/>
                </a:solidFill>
                <a:latin typeface="Meiryo UI" panose="020B0604030504040204" pitchFamily="50" charset="-128"/>
                <a:ea typeface="Meiryo UI" panose="020B0604030504040204" pitchFamily="50" charset="-128"/>
              </a:rPr>
              <a:t>モデルライブラリ</a:t>
            </a:r>
          </a:p>
        </p:txBody>
      </p:sp>
      <p:sp>
        <p:nvSpPr>
          <p:cNvPr id="39" name="スライド番号プレースホルダー 2"/>
          <p:cNvSpPr>
            <a:spLocks noGrp="1"/>
          </p:cNvSpPr>
          <p:nvPr>
            <p:ph type="sldNum" idx="12"/>
          </p:nvPr>
        </p:nvSpPr>
        <p:spPr>
          <a:xfrm>
            <a:off x="6553200" y="6356350"/>
            <a:ext cx="2133600" cy="365125"/>
          </a:xfrm>
        </p:spPr>
        <p:txBody>
          <a:bodyPr/>
          <a:lstStyle/>
          <a:p>
            <a:pPr marL="0" marR="0" lvl="0" indent="0" algn="r" rtl="0">
              <a:spcBef>
                <a:spcPts val="0"/>
              </a:spcBef>
              <a:buSzPct val="25000"/>
              <a:buNone/>
            </a:pPr>
            <a:r>
              <a:rPr lang="en-US" altLang="ja-JP" sz="1200" b="0" i="0" u="none" strike="noStrike" cap="none" baseline="0" dirty="0">
                <a:solidFill>
                  <a:srgbClr val="888888"/>
                </a:solidFill>
                <a:latin typeface="Calibri"/>
                <a:ea typeface="Calibri"/>
                <a:cs typeface="Calibri"/>
                <a:sym typeface="Calibri"/>
              </a:rPr>
              <a:t>20</a:t>
            </a:r>
            <a:endParaRPr lang="en-US" sz="1200" b="0" i="0" u="none" strike="noStrike" cap="none" baseline="0" dirty="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F70F0D99-7739-6DCE-38C5-32E83F7F9E93}"/>
              </a:ext>
            </a:extLst>
          </p:cNvPr>
          <p:cNvSpPr>
            <a:spLocks noGrp="1"/>
          </p:cNvSpPr>
          <p:nvPr>
            <p:ph type="ftr" sz="quarter" idx="11"/>
          </p:nvPr>
        </p:nvSpPr>
        <p:spPr>
          <a:xfrm>
            <a:off x="2590801" y="6453336"/>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32280314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18"/>
          <p:cNvSpPr/>
          <p:nvPr/>
        </p:nvSpPr>
        <p:spPr>
          <a:xfrm>
            <a:off x="0" y="980728"/>
            <a:ext cx="9144000" cy="4010534"/>
          </a:xfrm>
          <a:prstGeom prst="rect">
            <a:avLst/>
          </a:prstGeom>
          <a:solidFill>
            <a:srgbClr val="F2F2F2"/>
          </a:solidFill>
          <a:ln>
            <a:noFill/>
          </a:ln>
        </p:spPr>
        <p:txBody>
          <a:bodyPr lIns="91425" tIns="45700" rIns="91425" bIns="45700" anchor="ctr" anchorCtr="0">
            <a:noAutofit/>
          </a:bodyPr>
          <a:lstStyle/>
          <a:p>
            <a:pPr algn="ctr"/>
            <a:endParaRPr sz="2000" dirty="0">
              <a:solidFill>
                <a:srgbClr val="FFFFFF"/>
              </a:solidFill>
              <a:latin typeface="Calibri"/>
              <a:ea typeface="Calibri"/>
              <a:cs typeface="Calibri"/>
              <a:sym typeface="Calibri"/>
            </a:endParaRPr>
          </a:p>
        </p:txBody>
      </p:sp>
      <p:sp>
        <p:nvSpPr>
          <p:cNvPr id="4" name="スライド番号プレースホルダー 3"/>
          <p:cNvSpPr>
            <a:spLocks noGrp="1"/>
          </p:cNvSpPr>
          <p:nvPr>
            <p:ph type="sldNum" sz="quarter" idx="12"/>
          </p:nvPr>
        </p:nvSpPr>
        <p:spPr/>
        <p:txBody>
          <a:bodyPr/>
          <a:lstStyle/>
          <a:p>
            <a:pPr>
              <a:defRPr/>
            </a:pPr>
            <a:fld id="{C47FF37B-E5E0-4B7D-B444-1C7645FA8F51}" type="slidenum">
              <a:rPr lang="en-US" altLang="ja-JP" smtClean="0"/>
              <a:pPr>
                <a:defRPr/>
              </a:pPr>
              <a:t>21</a:t>
            </a:fld>
            <a:endParaRPr lang="en-US" altLang="ja-JP"/>
          </a:p>
        </p:txBody>
      </p:sp>
      <p:grpSp>
        <p:nvGrpSpPr>
          <p:cNvPr id="24" name="グループ化 23"/>
          <p:cNvGrpSpPr/>
          <p:nvPr/>
        </p:nvGrpSpPr>
        <p:grpSpPr>
          <a:xfrm>
            <a:off x="143508" y="2475432"/>
            <a:ext cx="8856984" cy="2016224"/>
            <a:chOff x="107504" y="1988840"/>
            <a:chExt cx="8856984" cy="2016224"/>
          </a:xfrm>
        </p:grpSpPr>
        <p:pic>
          <p:nvPicPr>
            <p:cNvPr id="6" name="図 5"/>
            <p:cNvPicPr>
              <a:picLocks noChangeAspect="1"/>
            </p:cNvPicPr>
            <p:nvPr/>
          </p:nvPicPr>
          <p:blipFill>
            <a:blip r:embed="rId2"/>
            <a:stretch>
              <a:fillRect/>
            </a:stretch>
          </p:blipFill>
          <p:spPr>
            <a:xfrm>
              <a:off x="179512" y="1988840"/>
              <a:ext cx="8712968" cy="2016224"/>
            </a:xfrm>
            <a:prstGeom prst="rect">
              <a:avLst/>
            </a:prstGeom>
          </p:spPr>
        </p:pic>
        <p:sp>
          <p:nvSpPr>
            <p:cNvPr id="7" name="テキスト ボックス 6"/>
            <p:cNvSpPr txBox="1"/>
            <p:nvPr/>
          </p:nvSpPr>
          <p:spPr>
            <a:xfrm>
              <a:off x="251520" y="2276872"/>
              <a:ext cx="1296144"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050" b="1" dirty="0">
                  <a:solidFill>
                    <a:prstClr val="black"/>
                  </a:solidFill>
                  <a:latin typeface="Meiryo UI" panose="020B0604030504040204" pitchFamily="50" charset="-128"/>
                  <a:ea typeface="Meiryo UI" panose="020B0604030504040204" pitchFamily="50" charset="-128"/>
                </a:rPr>
                <a:t>Ａさん</a:t>
              </a:r>
            </a:p>
          </p:txBody>
        </p:sp>
        <p:sp>
          <p:nvSpPr>
            <p:cNvPr id="8" name="テキスト ボックス 7"/>
            <p:cNvSpPr txBox="1"/>
            <p:nvPr/>
          </p:nvSpPr>
          <p:spPr>
            <a:xfrm>
              <a:off x="251520" y="2564904"/>
              <a:ext cx="1296144"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050" b="1" dirty="0">
                  <a:solidFill>
                    <a:prstClr val="black"/>
                  </a:solidFill>
                  <a:latin typeface="Meiryo UI" panose="020B0604030504040204" pitchFamily="50" charset="-128"/>
                  <a:ea typeface="Meiryo UI" panose="020B0604030504040204" pitchFamily="50" charset="-128"/>
                </a:rPr>
                <a:t>Ｂさん</a:t>
              </a:r>
            </a:p>
          </p:txBody>
        </p:sp>
        <p:sp>
          <p:nvSpPr>
            <p:cNvPr id="9" name="テキスト ボックス 8"/>
            <p:cNvSpPr txBox="1"/>
            <p:nvPr/>
          </p:nvSpPr>
          <p:spPr>
            <a:xfrm>
              <a:off x="251520" y="2852936"/>
              <a:ext cx="1296144"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050" b="1" dirty="0">
                  <a:solidFill>
                    <a:prstClr val="black"/>
                  </a:solidFill>
                  <a:latin typeface="Meiryo UI" panose="020B0604030504040204" pitchFamily="50" charset="-128"/>
                  <a:ea typeface="Meiryo UI" panose="020B0604030504040204" pitchFamily="50" charset="-128"/>
                </a:rPr>
                <a:t>Ｃさん</a:t>
              </a:r>
            </a:p>
          </p:txBody>
        </p:sp>
        <p:sp>
          <p:nvSpPr>
            <p:cNvPr id="10" name="テキスト ボックス 9"/>
            <p:cNvSpPr txBox="1"/>
            <p:nvPr/>
          </p:nvSpPr>
          <p:spPr>
            <a:xfrm>
              <a:off x="251520" y="3114546"/>
              <a:ext cx="1296144"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050" b="1" dirty="0">
                  <a:solidFill>
                    <a:prstClr val="black"/>
                  </a:solidFill>
                  <a:latin typeface="Meiryo UI" panose="020B0604030504040204" pitchFamily="50" charset="-128"/>
                  <a:ea typeface="Meiryo UI" panose="020B0604030504040204" pitchFamily="50" charset="-128"/>
                </a:rPr>
                <a:t>Ｄさん</a:t>
              </a:r>
            </a:p>
          </p:txBody>
        </p:sp>
        <p:sp>
          <p:nvSpPr>
            <p:cNvPr id="11" name="テキスト ボックス 10"/>
            <p:cNvSpPr txBox="1"/>
            <p:nvPr/>
          </p:nvSpPr>
          <p:spPr>
            <a:xfrm>
              <a:off x="251520" y="3376156"/>
              <a:ext cx="1296144"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050" b="1" dirty="0">
                  <a:solidFill>
                    <a:prstClr val="black"/>
                  </a:solidFill>
                  <a:latin typeface="Meiryo UI" panose="020B0604030504040204" pitchFamily="50" charset="-128"/>
                  <a:ea typeface="Meiryo UI" panose="020B0604030504040204" pitchFamily="50" charset="-128"/>
                </a:rPr>
                <a:t>Ｅさん</a:t>
              </a:r>
            </a:p>
          </p:txBody>
        </p:sp>
        <p:sp>
          <p:nvSpPr>
            <p:cNvPr id="12" name="テキスト ボックス 11"/>
            <p:cNvSpPr txBox="1"/>
            <p:nvPr/>
          </p:nvSpPr>
          <p:spPr>
            <a:xfrm>
              <a:off x="251520" y="3645024"/>
              <a:ext cx="1296144" cy="2616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050" b="1" dirty="0">
                  <a:solidFill>
                    <a:prstClr val="black"/>
                  </a:solidFill>
                  <a:latin typeface="Meiryo UI" panose="020B0604030504040204" pitchFamily="50" charset="-128"/>
                  <a:ea typeface="Meiryo UI" panose="020B0604030504040204" pitchFamily="50" charset="-128"/>
                </a:rPr>
                <a:t>Ｆさん</a:t>
              </a:r>
            </a:p>
          </p:txBody>
        </p:sp>
        <p:cxnSp>
          <p:nvCxnSpPr>
            <p:cNvPr id="14" name="直線コネクタ 13"/>
            <p:cNvCxnSpPr/>
            <p:nvPr/>
          </p:nvCxnSpPr>
          <p:spPr>
            <a:xfrm>
              <a:off x="107504" y="3114546"/>
              <a:ext cx="8856984" cy="0"/>
            </a:xfrm>
            <a:prstGeom prst="line">
              <a:avLst/>
            </a:prstGeom>
          </p:spPr>
          <p:style>
            <a:lnRef idx="3">
              <a:schemeClr val="accent2"/>
            </a:lnRef>
            <a:fillRef idx="0">
              <a:schemeClr val="accent2"/>
            </a:fillRef>
            <a:effectRef idx="2">
              <a:schemeClr val="accent2"/>
            </a:effectRef>
            <a:fontRef idx="minor">
              <a:schemeClr val="tx1"/>
            </a:fontRef>
          </p:style>
        </p:cxnSp>
      </p:grpSp>
      <p:cxnSp>
        <p:nvCxnSpPr>
          <p:cNvPr id="18" name="直線矢印コネクタ 17"/>
          <p:cNvCxnSpPr/>
          <p:nvPr/>
        </p:nvCxnSpPr>
        <p:spPr>
          <a:xfrm flipV="1">
            <a:off x="8460432" y="2924944"/>
            <a:ext cx="0" cy="5040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Shape 187"/>
          <p:cNvSpPr/>
          <p:nvPr/>
        </p:nvSpPr>
        <p:spPr>
          <a:xfrm>
            <a:off x="0" y="5215253"/>
            <a:ext cx="9180512" cy="1670132"/>
          </a:xfrm>
          <a:prstGeom prst="rect">
            <a:avLst/>
          </a:prstGeom>
          <a:solidFill>
            <a:srgbClr val="3BA3AB"/>
          </a:solidFill>
          <a:ln>
            <a:noFill/>
          </a:ln>
        </p:spPr>
        <p:txBody>
          <a:bodyPr lIns="91425" tIns="45700" rIns="91425" bIns="45700" anchor="ctr" anchorCtr="0">
            <a:noAutofit/>
          </a:bodyPr>
          <a:lstStyle/>
          <a:p>
            <a:pPr algn="ctr">
              <a:defRPr/>
            </a:pPr>
            <a:r>
              <a:rPr lang="ja-JP" altLang="en-US" sz="2400" b="1" dirty="0">
                <a:solidFill>
                  <a:srgbClr val="FFFFFF"/>
                </a:solidFill>
                <a:latin typeface="Meiryo UI" pitchFamily="50" charset="-128"/>
                <a:ea typeface="Meiryo UI" pitchFamily="50" charset="-128"/>
                <a:cs typeface="Meiryo UI" pitchFamily="50" charset="-128"/>
              </a:rPr>
              <a:t>人物像の定義を通じて、社長は社員をより深く知ることが出来、</a:t>
            </a:r>
            <a:endParaRPr lang="en-US" altLang="ja-JP" sz="2400" b="1" dirty="0">
              <a:solidFill>
                <a:srgbClr val="FFFFFF"/>
              </a:solidFill>
              <a:latin typeface="Meiryo UI" pitchFamily="50" charset="-128"/>
              <a:ea typeface="Meiryo UI" pitchFamily="50" charset="-128"/>
              <a:cs typeface="Meiryo UI" pitchFamily="50" charset="-128"/>
            </a:endParaRPr>
          </a:p>
          <a:p>
            <a:pPr algn="ctr">
              <a:defRPr/>
            </a:pPr>
            <a:r>
              <a:rPr lang="ja-JP" altLang="en-US" sz="2400" b="1" dirty="0">
                <a:solidFill>
                  <a:srgbClr val="FFFFFF"/>
                </a:solidFill>
                <a:latin typeface="Meiryo UI" pitchFamily="50" charset="-128"/>
                <a:ea typeface="Meiryo UI" pitchFamily="50" charset="-128"/>
                <a:cs typeface="Meiryo UI" pitchFamily="50" charset="-128"/>
              </a:rPr>
              <a:t>社員は社長の“想い（期待）”を理解する事になった。</a:t>
            </a:r>
            <a:endParaRPr lang="en-US" altLang="ja-JP" sz="2400" b="1" dirty="0">
              <a:solidFill>
                <a:srgbClr val="FFFFFF"/>
              </a:solidFill>
              <a:latin typeface="Meiryo UI" pitchFamily="50" charset="-128"/>
              <a:ea typeface="Meiryo UI" pitchFamily="50" charset="-128"/>
              <a:cs typeface="Meiryo UI" pitchFamily="50" charset="-128"/>
            </a:endParaRPr>
          </a:p>
        </p:txBody>
      </p:sp>
      <p:sp>
        <p:nvSpPr>
          <p:cNvPr id="23" name="正方形/長方形 22"/>
          <p:cNvSpPr/>
          <p:nvPr/>
        </p:nvSpPr>
        <p:spPr>
          <a:xfrm>
            <a:off x="1526967" y="1196752"/>
            <a:ext cx="5876930" cy="830997"/>
          </a:xfrm>
          <a:prstGeom prst="rect">
            <a:avLst/>
          </a:prstGeom>
        </p:spPr>
        <p:txBody>
          <a:bodyPr wrap="none">
            <a:spAutoFit/>
          </a:bodyPr>
          <a:lstStyle/>
          <a:p>
            <a:pPr algn="ctr"/>
            <a:r>
              <a:rPr kumimoji="1" lang="ja-JP" altLang="en-US" sz="2400" b="1" u="sng" dirty="0">
                <a:latin typeface="Meiryo UI" panose="020B0604030504040204" pitchFamily="50" charset="-128"/>
                <a:ea typeface="Meiryo UI" panose="020B0604030504040204" pitchFamily="50" charset="-128"/>
              </a:rPr>
              <a:t>出来そうではなく、「出来る人材」を特定でき、</a:t>
            </a:r>
            <a:endParaRPr kumimoji="1" lang="en-US" altLang="ja-JP" sz="2400" b="1" u="sng" dirty="0">
              <a:latin typeface="Meiryo UI" panose="020B0604030504040204" pitchFamily="50" charset="-128"/>
              <a:ea typeface="Meiryo UI" panose="020B0604030504040204" pitchFamily="50" charset="-128"/>
            </a:endParaRPr>
          </a:p>
          <a:p>
            <a:pPr algn="ctr"/>
            <a:r>
              <a:rPr kumimoji="1" lang="ja-JP" altLang="en-US" sz="2400" b="1" u="sng" dirty="0">
                <a:latin typeface="Meiryo UI" panose="020B0604030504040204" pitchFamily="50" charset="-128"/>
                <a:ea typeface="Meiryo UI" panose="020B0604030504040204" pitchFamily="50" charset="-128"/>
              </a:rPr>
              <a:t>新規事業における適切な任命の実現。</a:t>
            </a:r>
            <a:endParaRPr kumimoji="1" lang="en-US" altLang="ja-JP" sz="2400" b="1" u="sng" dirty="0">
              <a:latin typeface="Meiryo UI" panose="020B0604030504040204" pitchFamily="50" charset="-128"/>
              <a:ea typeface="Meiryo UI" panose="020B0604030504040204" pitchFamily="50" charset="-128"/>
            </a:endParaRPr>
          </a:p>
        </p:txBody>
      </p:sp>
      <p:sp>
        <p:nvSpPr>
          <p:cNvPr id="25" name="TextBox 16"/>
          <p:cNvSpPr txBox="1">
            <a:spLocks noChangeArrowheads="1"/>
          </p:cNvSpPr>
          <p:nvPr/>
        </p:nvSpPr>
        <p:spPr bwMode="auto">
          <a:xfrm>
            <a:off x="411527" y="260508"/>
            <a:ext cx="85298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3200" b="1" dirty="0">
                <a:solidFill>
                  <a:srgbClr val="000000"/>
                </a:solidFill>
                <a:latin typeface="Meiryo UI" pitchFamily="50" charset="-128"/>
                <a:ea typeface="Meiryo UI" pitchFamily="50" charset="-128"/>
                <a:cs typeface="Meiryo UI" pitchFamily="50" charset="-128"/>
              </a:rPr>
              <a:t>人材分析の結果・・・</a:t>
            </a:r>
            <a:endParaRPr lang="en-US" altLang="ja-JP" sz="3200" dirty="0">
              <a:solidFill>
                <a:srgbClr val="000000"/>
              </a:solidFill>
              <a:latin typeface="Meiryo UI" pitchFamily="50" charset="-128"/>
              <a:ea typeface="Meiryo UI" pitchFamily="50" charset="-128"/>
              <a:cs typeface="Meiryo UI" pitchFamily="50" charset="-128"/>
            </a:endParaRPr>
          </a:p>
        </p:txBody>
      </p:sp>
      <p:sp>
        <p:nvSpPr>
          <p:cNvPr id="17" name="スライド番号プレースホルダー 4"/>
          <p:cNvSpPr txBox="1">
            <a:spLocks/>
          </p:cNvSpPr>
          <p:nvPr/>
        </p:nvSpPr>
        <p:spPr>
          <a:xfrm>
            <a:off x="6553200" y="6356350"/>
            <a:ext cx="2133599" cy="365125"/>
          </a:xfrm>
          <a:prstGeom prst="rect">
            <a:avLst/>
          </a:prstGeom>
        </p:spPr>
        <p:txBody>
          <a:bodyPr vert="horz" wrap="square" lIns="91440" tIns="45720" rIns="91440" bIns="45720" numCol="1" anchor="ctr" anchorCtr="0" compatLnSpc="1">
            <a:prstTxWarp prst="textNoShape">
              <a:avLst/>
            </a:prstTxWarp>
          </a:bodyPr>
          <a:lstStyle>
            <a:defPPr marR="0" algn="l" rtl="0">
              <a:lnSpc>
                <a:spcPct val="100000"/>
              </a:lnSpc>
              <a:spcBef>
                <a:spcPts val="0"/>
              </a:spcBef>
              <a:spcAft>
                <a:spcPts val="0"/>
              </a:spcAft>
            </a:defPPr>
            <a:lvl1pPr marR="0" algn="r" rtl="0" eaLnBrk="1" hangingPunct="1">
              <a:lnSpc>
                <a:spcPct val="100000"/>
              </a:lnSpc>
              <a:spcBef>
                <a:spcPts val="0"/>
              </a:spcBef>
              <a:spcAft>
                <a:spcPts val="0"/>
              </a:spcAft>
              <a:buNone/>
              <a:defRPr kumimoji="0" sz="1200" b="0" i="0" u="none" strike="noStrike" cap="none" baseline="0">
                <a:solidFill>
                  <a:srgbClr val="898989"/>
                </a:solidFill>
                <a:latin typeface="Calibri" panose="020F0502020204030204" pitchFamily="34" charset="0"/>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r>
              <a:rPr lang="en-US" altLang="ja-JP" dirty="0">
                <a:solidFill>
                  <a:prstClr val="white"/>
                </a:solidFill>
                <a:latin typeface="Calibri"/>
                <a:ea typeface="Calibri"/>
                <a:cs typeface="Calibri"/>
                <a:sym typeface="Calibri"/>
              </a:rPr>
              <a:t>21</a:t>
            </a:r>
            <a:endParaRPr lang="en-US" dirty="0">
              <a:solidFill>
                <a:prstClr val="white"/>
              </a:solidFill>
              <a:latin typeface="Calibri"/>
              <a:ea typeface="Calibri"/>
              <a:cs typeface="Calibri"/>
              <a:sym typeface="Calibri"/>
            </a:endParaRPr>
          </a:p>
        </p:txBody>
      </p:sp>
      <p:sp>
        <p:nvSpPr>
          <p:cNvPr id="3" name="フッター プレースホルダー 1">
            <a:extLst>
              <a:ext uri="{FF2B5EF4-FFF2-40B4-BE49-F238E27FC236}">
                <a16:creationId xmlns:a16="http://schemas.microsoft.com/office/drawing/2014/main" id="{30596417-3EAB-9675-45AF-677E01B64744}"/>
              </a:ext>
            </a:extLst>
          </p:cNvPr>
          <p:cNvSpPr>
            <a:spLocks noGrp="1"/>
          </p:cNvSpPr>
          <p:nvPr>
            <p:ph type="ftr" sz="quarter" idx="11"/>
          </p:nvPr>
        </p:nvSpPr>
        <p:spPr>
          <a:xfrm>
            <a:off x="2590801" y="6356349"/>
            <a:ext cx="3974400" cy="365125"/>
          </a:xfrm>
        </p:spPr>
        <p:txBody>
          <a:bodyPr/>
          <a:lstStyle/>
          <a:p>
            <a:pPr>
              <a:defRPr/>
            </a:pPr>
            <a:r>
              <a:rPr lang="en-US" altLang="ja-JP" sz="1000" dirty="0">
                <a:solidFill>
                  <a:schemeClr val="bg1"/>
                </a:solidFill>
              </a:rPr>
              <a:t>Copyright©️ 2023 HRD, Inc. All Rights Reserved. Strictly Confidential.</a:t>
            </a:r>
          </a:p>
        </p:txBody>
      </p:sp>
    </p:spTree>
    <p:extLst>
      <p:ext uri="{BB962C8B-B14F-4D97-AF65-F5344CB8AC3E}">
        <p14:creationId xmlns:p14="http://schemas.microsoft.com/office/powerpoint/2010/main" val="149185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6168" y="5559485"/>
            <a:ext cx="9180512" cy="1152128"/>
            <a:chOff x="-52908" y="4653136"/>
            <a:chExt cx="9180512" cy="1152128"/>
          </a:xfrm>
        </p:grpSpPr>
        <p:sp>
          <p:nvSpPr>
            <p:cNvPr id="20" name="Shape 187"/>
            <p:cNvSpPr/>
            <p:nvPr/>
          </p:nvSpPr>
          <p:spPr>
            <a:xfrm>
              <a:off x="-52908" y="4653136"/>
              <a:ext cx="9180512" cy="1152128"/>
            </a:xfrm>
            <a:prstGeom prst="rect">
              <a:avLst/>
            </a:prstGeom>
            <a:solidFill>
              <a:srgbClr val="3BA3AB"/>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Shape 189"/>
            <p:cNvSpPr txBox="1"/>
            <p:nvPr/>
          </p:nvSpPr>
          <p:spPr>
            <a:xfrm>
              <a:off x="204780" y="4885270"/>
              <a:ext cx="8856984" cy="533399"/>
            </a:xfrm>
            <a:prstGeom prst="rect">
              <a:avLst/>
            </a:prstGeom>
            <a:noFill/>
            <a:ln>
              <a:noFill/>
            </a:ln>
          </p:spPr>
          <p:txBody>
            <a:bodyPr lIns="91425" tIns="45700" rIns="91425" bIns="45700" anchor="t" anchorCtr="0">
              <a:noAutofit/>
            </a:bodyPr>
            <a:lstStyle/>
            <a:p>
              <a:pPr algn="ctr">
                <a:buClr>
                  <a:srgbClr val="FFFFFF"/>
                </a:buClr>
                <a:buSzPct val="25000"/>
              </a:pPr>
              <a:r>
                <a:rPr lang="ja-JP" altLang="en-US" sz="2400" b="1" dirty="0">
                  <a:solidFill>
                    <a:srgbClr val="FFFFFF"/>
                  </a:solidFill>
                  <a:latin typeface="Meiryo UI" panose="020B0604030504040204" pitchFamily="50" charset="-128"/>
                  <a:ea typeface="Meiryo UI" panose="020B0604030504040204" pitchFamily="50" charset="-128"/>
                  <a:sym typeface="Calibri"/>
                </a:rPr>
                <a:t>その人材を生かすために、社長がその人材を理解して</a:t>
              </a:r>
              <a:endParaRPr lang="en-US" altLang="ja-JP" sz="2400" b="1" dirty="0">
                <a:solidFill>
                  <a:srgbClr val="FFFFFF"/>
                </a:solidFill>
                <a:latin typeface="Meiryo UI" panose="020B0604030504040204" pitchFamily="50" charset="-128"/>
                <a:ea typeface="Meiryo UI" panose="020B0604030504040204" pitchFamily="50" charset="-128"/>
                <a:sym typeface="Calibri"/>
              </a:endParaRPr>
            </a:p>
            <a:p>
              <a:pPr algn="ctr">
                <a:buClr>
                  <a:srgbClr val="FFFFFF"/>
                </a:buClr>
                <a:buSzPct val="25000"/>
              </a:pPr>
              <a:r>
                <a:rPr lang="ja-JP" altLang="en-US" sz="2400" b="1" dirty="0">
                  <a:solidFill>
                    <a:srgbClr val="FFFFFF"/>
                  </a:solidFill>
                  <a:latin typeface="Meiryo UI" panose="020B0604030504040204" pitchFamily="50" charset="-128"/>
                  <a:ea typeface="Meiryo UI" panose="020B0604030504040204" pitchFamily="50" charset="-128"/>
                  <a:sym typeface="Calibri"/>
                </a:rPr>
                <a:t>効果的に関わるためのレポートが活用された。</a:t>
              </a:r>
              <a:endParaRPr lang="en-US" sz="2400" b="1" dirty="0">
                <a:solidFill>
                  <a:srgbClr val="FFFFFF"/>
                </a:solidFill>
                <a:latin typeface="Calibri"/>
                <a:ea typeface="Calibri"/>
                <a:cs typeface="Calibri"/>
                <a:sym typeface="Calibri"/>
              </a:endParaRPr>
            </a:p>
          </p:txBody>
        </p:sp>
      </p:grpSp>
      <p:pic>
        <p:nvPicPr>
          <p:cNvPr id="7" name="Snagit_PPT36C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360" y="1687946"/>
            <a:ext cx="2222075" cy="29317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Snagit_PPTF8A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1517" y="1328382"/>
            <a:ext cx="5651034" cy="42851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145" y="1166381"/>
            <a:ext cx="3689145" cy="104045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0" name="四角形吹き出し 9"/>
          <p:cNvSpPr/>
          <p:nvPr/>
        </p:nvSpPr>
        <p:spPr>
          <a:xfrm>
            <a:off x="899592" y="4307152"/>
            <a:ext cx="1818206" cy="1079707"/>
          </a:xfrm>
          <a:prstGeom prst="wedgeRectCallout">
            <a:avLst>
              <a:gd name="adj1" fmla="val 95733"/>
              <a:gd name="adj2" fmla="val -5606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0000"/>
                </a:solidFill>
                <a:latin typeface="Meiryo UI" panose="020B0604030504040204" pitchFamily="50" charset="-128"/>
                <a:ea typeface="Meiryo UI" panose="020B0604030504040204" pitchFamily="50" charset="-128"/>
              </a:rPr>
              <a:t>意思決定が早いこの人材に対し、慎重さとのバランス感を持った意思決定のプロセスを理解させる指導</a:t>
            </a:r>
          </a:p>
        </p:txBody>
      </p:sp>
      <p:sp>
        <p:nvSpPr>
          <p:cNvPr id="11" name="TextBox 16"/>
          <p:cNvSpPr txBox="1">
            <a:spLocks noChangeArrowheads="1"/>
          </p:cNvSpPr>
          <p:nvPr/>
        </p:nvSpPr>
        <p:spPr bwMode="auto">
          <a:xfrm>
            <a:off x="319164" y="194486"/>
            <a:ext cx="85298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3200" b="1" dirty="0">
                <a:solidFill>
                  <a:srgbClr val="000000"/>
                </a:solidFill>
                <a:latin typeface="Meiryo UI" pitchFamily="50" charset="-128"/>
                <a:ea typeface="Meiryo UI" pitchFamily="50" charset="-128"/>
                <a:cs typeface="Meiryo UI" pitchFamily="50" charset="-128"/>
              </a:rPr>
              <a:t>社員を深く知るために・・・</a:t>
            </a:r>
            <a:endParaRPr lang="en-US" altLang="ja-JP" sz="3200" dirty="0">
              <a:solidFill>
                <a:srgbClr val="000000"/>
              </a:solidFill>
              <a:latin typeface="Meiryo UI" pitchFamily="50" charset="-128"/>
              <a:ea typeface="Meiryo UI" pitchFamily="50" charset="-128"/>
              <a:cs typeface="Meiryo UI" pitchFamily="50" charset="-128"/>
            </a:endParaRPr>
          </a:p>
        </p:txBody>
      </p:sp>
      <p:sp>
        <p:nvSpPr>
          <p:cNvPr id="12" name="テキスト ボックス 6"/>
          <p:cNvSpPr txBox="1">
            <a:spLocks noChangeArrowheads="1"/>
          </p:cNvSpPr>
          <p:nvPr/>
        </p:nvSpPr>
        <p:spPr bwMode="auto">
          <a:xfrm>
            <a:off x="332531" y="1128777"/>
            <a:ext cx="2952328" cy="3385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コーチング用レポートの活用</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4"/>
          <p:cNvSpPr>
            <a:spLocks noGrp="1"/>
          </p:cNvSpPr>
          <p:nvPr>
            <p:ph type="sldNum" idx="12"/>
          </p:nvPr>
        </p:nvSpPr>
        <p:spPr>
          <a:xfrm>
            <a:off x="6553200" y="6356350"/>
            <a:ext cx="2133599" cy="365125"/>
          </a:xfrm>
        </p:spPr>
        <p:txBody>
          <a:bodyPr/>
          <a:lstStyle/>
          <a:p>
            <a:pPr algn="r">
              <a:buSzPct val="25000"/>
            </a:pPr>
            <a:r>
              <a:rPr lang="en-US" sz="1200" dirty="0">
                <a:solidFill>
                  <a:srgbClr val="FFFFFF"/>
                </a:solidFill>
                <a:latin typeface="Calibri"/>
                <a:ea typeface="Calibri"/>
                <a:cs typeface="Calibri"/>
                <a:sym typeface="Calibri"/>
              </a:rPr>
              <a:t>22</a:t>
            </a:r>
          </a:p>
        </p:txBody>
      </p:sp>
      <p:sp>
        <p:nvSpPr>
          <p:cNvPr id="3" name="フッター プレースホルダー 1">
            <a:extLst>
              <a:ext uri="{FF2B5EF4-FFF2-40B4-BE49-F238E27FC236}">
                <a16:creationId xmlns:a16="http://schemas.microsoft.com/office/drawing/2014/main" id="{320180B2-2AEE-0F91-02EE-0C11E0C5F888}"/>
              </a:ext>
            </a:extLst>
          </p:cNvPr>
          <p:cNvSpPr>
            <a:spLocks noGrp="1"/>
          </p:cNvSpPr>
          <p:nvPr>
            <p:ph type="ftr" sz="quarter" idx="11"/>
          </p:nvPr>
        </p:nvSpPr>
        <p:spPr>
          <a:xfrm>
            <a:off x="2590801" y="6448251"/>
            <a:ext cx="3974400" cy="365125"/>
          </a:xfrm>
        </p:spPr>
        <p:txBody>
          <a:bodyPr/>
          <a:lstStyle/>
          <a:p>
            <a:pPr>
              <a:defRPr/>
            </a:pPr>
            <a:r>
              <a:rPr lang="en-US" altLang="ja-JP" sz="1000" dirty="0">
                <a:solidFill>
                  <a:schemeClr val="bg1"/>
                </a:solidFill>
              </a:rPr>
              <a:t>Copyright©️ 2023 HRD, Inc. All Rights Reserved. Strictly Confidential.</a:t>
            </a:r>
          </a:p>
        </p:txBody>
      </p:sp>
    </p:spTree>
    <p:extLst>
      <p:ext uri="{BB962C8B-B14F-4D97-AF65-F5344CB8AC3E}">
        <p14:creationId xmlns:p14="http://schemas.microsoft.com/office/powerpoint/2010/main" val="160281065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p:nvPr/>
        </p:nvSpPr>
        <p:spPr>
          <a:xfrm>
            <a:off x="16942" y="977407"/>
            <a:ext cx="9127058" cy="4479680"/>
          </a:xfrm>
          <a:prstGeom prst="rect">
            <a:avLst/>
          </a:prstGeom>
          <a:solidFill>
            <a:srgbClr val="F2F2F2"/>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Shape 219"/>
          <p:cNvSpPr txBox="1"/>
          <p:nvPr/>
        </p:nvSpPr>
        <p:spPr>
          <a:xfrm>
            <a:off x="323528" y="125708"/>
            <a:ext cx="7958268" cy="533038"/>
          </a:xfrm>
          <a:prstGeom prst="rect">
            <a:avLst/>
          </a:prstGeom>
          <a:noFill/>
          <a:ln>
            <a:noFill/>
          </a:ln>
        </p:spPr>
        <p:txBody>
          <a:bodyPr lIns="91425" tIns="45700" rIns="91425" bIns="45700" anchor="t" anchorCtr="0">
            <a:noAutofit/>
          </a:bodyPr>
          <a:lstStyle/>
          <a:p>
            <a:pPr>
              <a:buSzPct val="25000"/>
            </a:pPr>
            <a:r>
              <a:rPr lang="ja-JP" altLang="en-US" sz="1600" b="1" dirty="0">
                <a:solidFill>
                  <a:srgbClr val="3BA3AB"/>
                </a:solidFill>
                <a:latin typeface="Calibri"/>
                <a:ea typeface="Calibri"/>
                <a:cs typeface="Calibri"/>
                <a:sym typeface="Calibri"/>
              </a:rPr>
              <a:t>○ </a:t>
            </a:r>
            <a:r>
              <a:rPr lang="ja-JP" altLang="en-US" sz="1600" dirty="0">
                <a:solidFill>
                  <a:srgbClr val="3BA3AB"/>
                </a:solidFill>
                <a:latin typeface="Meiryo UI" panose="020B0604030504040204" pitchFamily="50" charset="-128"/>
                <a:ea typeface="Meiryo UI" panose="020B0604030504040204" pitchFamily="50" charset="-128"/>
                <a:cs typeface="Meiryo UI" panose="020B0604030504040204" pitchFamily="50" charset="-128"/>
                <a:sym typeface="Calibri"/>
              </a:rPr>
              <a:t>顧客の声　</a:t>
            </a:r>
            <a:endParaRPr lang="en-US" altLang="ja-JP" sz="1600" kern="1200" dirty="0">
              <a:solidFill>
                <a:srgbClr val="4CB8C1"/>
              </a:solidFill>
              <a:latin typeface="Meiryo UI" panose="020B0604030504040204" pitchFamily="50" charset="-128"/>
              <a:ea typeface="Meiryo UI" panose="020B0604030504040204" pitchFamily="50" charset="-128"/>
              <a:cs typeface="Meiryo UI" panose="020B0604030504040204" pitchFamily="50" charset="-128"/>
            </a:endParaRPr>
          </a:p>
          <a:p>
            <a:pPr>
              <a:buSzPct val="25000"/>
            </a:pPr>
            <a:endParaRPr lang="en-US" sz="2000" b="1" dirty="0">
              <a:solidFill>
                <a:srgbClr val="595959"/>
              </a:solidFill>
              <a:latin typeface="Calibri"/>
              <a:ea typeface="Calibri"/>
              <a:cs typeface="Calibri"/>
              <a:sym typeface="Calibri"/>
            </a:endParaRPr>
          </a:p>
        </p:txBody>
      </p:sp>
      <p:sp>
        <p:nvSpPr>
          <p:cNvPr id="26" name="Shape 203"/>
          <p:cNvSpPr txBox="1"/>
          <p:nvPr/>
        </p:nvSpPr>
        <p:spPr>
          <a:xfrm>
            <a:off x="451593" y="444369"/>
            <a:ext cx="8436429" cy="830996"/>
          </a:xfrm>
          <a:prstGeom prst="rect">
            <a:avLst/>
          </a:prstGeom>
          <a:noFill/>
          <a:ln>
            <a:noFill/>
          </a:ln>
        </p:spPr>
        <p:txBody>
          <a:bodyPr lIns="91425" tIns="45700" rIns="91425" bIns="45700" anchor="t" anchorCtr="0">
            <a:noAutofit/>
          </a:bodyPr>
          <a:lstStyle/>
          <a:p>
            <a:pPr>
              <a:lnSpc>
                <a:spcPct val="115000"/>
              </a:lnSpc>
              <a:buSzPct val="45833"/>
            </a:pPr>
            <a:r>
              <a:rPr lang="ja-JP" altLang="en-US" sz="24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フィナンシャル事業を営む同社の社長の声</a:t>
            </a:r>
            <a:endParaRPr lang="en-US" altLang="ja-JP" sz="2400" b="1" kern="1200"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5000"/>
              </a:lnSpc>
              <a:buSzPct val="45833"/>
            </a:pPr>
            <a:r>
              <a:rPr lang="en-US" sz="2400" b="1" dirty="0">
                <a:solidFill>
                  <a:srgbClr val="595959"/>
                </a:solidFill>
                <a:latin typeface="Calibri"/>
                <a:ea typeface="Calibri"/>
                <a:cs typeface="Calibri"/>
                <a:sym typeface="Calibri"/>
              </a:rPr>
              <a:t> </a:t>
            </a:r>
          </a:p>
        </p:txBody>
      </p:sp>
      <p:sp>
        <p:nvSpPr>
          <p:cNvPr id="2" name="四角形吹き出し 1"/>
          <p:cNvSpPr/>
          <p:nvPr/>
        </p:nvSpPr>
        <p:spPr>
          <a:xfrm>
            <a:off x="3275856" y="1223758"/>
            <a:ext cx="5612166" cy="860705"/>
          </a:xfrm>
          <a:prstGeom prst="wedgeRectCallout">
            <a:avLst>
              <a:gd name="adj1" fmla="val -60225"/>
              <a:gd name="adj2" fmla="val 53701"/>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0000"/>
                </a:solidFill>
              </a:rPr>
              <a:t>社員像がはっきり読み取れる。</a:t>
            </a:r>
            <a:endParaRPr kumimoji="1" lang="en-US" altLang="ja-JP" sz="2400" dirty="0">
              <a:solidFill>
                <a:srgbClr val="000000"/>
              </a:solidFill>
            </a:endParaRPr>
          </a:p>
          <a:p>
            <a:pPr algn="ctr"/>
            <a:r>
              <a:rPr kumimoji="1" lang="ja-JP" altLang="en-US" sz="2000" dirty="0">
                <a:solidFill>
                  <a:srgbClr val="000000"/>
                </a:solidFill>
              </a:rPr>
              <a:t>（スコアを見て、ピンとくる）</a:t>
            </a:r>
            <a:endParaRPr kumimoji="1" lang="en-US" altLang="ja-JP" sz="2000" dirty="0">
              <a:solidFill>
                <a:srgbClr val="000000"/>
              </a:solidFill>
            </a:endParaRPr>
          </a:p>
        </p:txBody>
      </p:sp>
      <p:sp>
        <p:nvSpPr>
          <p:cNvPr id="124" name="四角形吹き出し 123"/>
          <p:cNvSpPr/>
          <p:nvPr/>
        </p:nvSpPr>
        <p:spPr>
          <a:xfrm>
            <a:off x="3275856" y="2509437"/>
            <a:ext cx="5612166" cy="1010458"/>
          </a:xfrm>
          <a:prstGeom prst="wedgeRectCallout">
            <a:avLst>
              <a:gd name="adj1" fmla="val -62016"/>
              <a:gd name="adj2" fmla="val -1703"/>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0000"/>
                </a:solidFill>
              </a:rPr>
              <a:t>これまで発生したトラブルの一因が見えた。</a:t>
            </a:r>
            <a:endParaRPr kumimoji="1" lang="en-US" altLang="ja-JP" sz="2400" dirty="0">
              <a:solidFill>
                <a:srgbClr val="000000"/>
              </a:solidFill>
            </a:endParaRPr>
          </a:p>
          <a:p>
            <a:pPr algn="ctr"/>
            <a:r>
              <a:rPr kumimoji="1" lang="ja-JP" altLang="en-US" sz="2000" dirty="0">
                <a:solidFill>
                  <a:srgbClr val="000000"/>
                </a:solidFill>
              </a:rPr>
              <a:t>（今後、見ていかなければならない点の理解）</a:t>
            </a:r>
          </a:p>
        </p:txBody>
      </p:sp>
      <p:sp>
        <p:nvSpPr>
          <p:cNvPr id="125" name="四角形吹き出し 124"/>
          <p:cNvSpPr/>
          <p:nvPr/>
        </p:nvSpPr>
        <p:spPr>
          <a:xfrm>
            <a:off x="3347864" y="3810411"/>
            <a:ext cx="5506850" cy="970505"/>
          </a:xfrm>
          <a:prstGeom prst="wedgeRectCallout">
            <a:avLst>
              <a:gd name="adj1" fmla="val -62815"/>
              <a:gd name="adj2" fmla="val -2938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000000"/>
                </a:solidFill>
              </a:rPr>
              <a:t>仕事の与え方や</a:t>
            </a:r>
            <a:endParaRPr kumimoji="1" lang="en-US" altLang="ja-JP" sz="2400" dirty="0">
              <a:solidFill>
                <a:srgbClr val="000000"/>
              </a:solidFill>
            </a:endParaRPr>
          </a:p>
          <a:p>
            <a:pPr algn="ctr"/>
            <a:r>
              <a:rPr kumimoji="1" lang="ja-JP" altLang="en-US" sz="2400" dirty="0">
                <a:solidFill>
                  <a:srgbClr val="000000"/>
                </a:solidFill>
              </a:rPr>
              <a:t>接し方を変えることを考えてみたい。</a:t>
            </a:r>
          </a:p>
        </p:txBody>
      </p:sp>
      <p:grpSp>
        <p:nvGrpSpPr>
          <p:cNvPr id="122" name="グループ化 121"/>
          <p:cNvGrpSpPr/>
          <p:nvPr/>
        </p:nvGrpSpPr>
        <p:grpSpPr>
          <a:xfrm>
            <a:off x="-36512" y="5301208"/>
            <a:ext cx="9204626" cy="1439425"/>
            <a:chOff x="-197138" y="5279876"/>
            <a:chExt cx="9204626" cy="1008112"/>
          </a:xfrm>
        </p:grpSpPr>
        <p:sp>
          <p:nvSpPr>
            <p:cNvPr id="126" name="Shape 187"/>
            <p:cNvSpPr/>
            <p:nvPr/>
          </p:nvSpPr>
          <p:spPr>
            <a:xfrm>
              <a:off x="-197138" y="5279876"/>
              <a:ext cx="9180512" cy="1008112"/>
            </a:xfrm>
            <a:prstGeom prst="rect">
              <a:avLst/>
            </a:prstGeom>
            <a:solidFill>
              <a:srgbClr val="3BA3AB"/>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Shape 189"/>
            <p:cNvSpPr txBox="1"/>
            <p:nvPr/>
          </p:nvSpPr>
          <p:spPr>
            <a:xfrm>
              <a:off x="-136512" y="5448964"/>
              <a:ext cx="9144000" cy="533399"/>
            </a:xfrm>
            <a:prstGeom prst="rect">
              <a:avLst/>
            </a:prstGeom>
            <a:noFill/>
            <a:ln>
              <a:noFill/>
            </a:ln>
          </p:spPr>
          <p:txBody>
            <a:bodyPr lIns="91425" tIns="45700" rIns="91425" bIns="45700" anchor="t" anchorCtr="0">
              <a:noAutofit/>
            </a:bodyPr>
            <a:lstStyle/>
            <a:p>
              <a:pPr algn="ctr">
                <a:spcBef>
                  <a:spcPct val="0"/>
                </a:spcBef>
              </a:pPr>
              <a:r>
                <a:rPr lang="ja-JP" altLang="en-US" sz="2800" b="1" dirty="0">
                  <a:solidFill>
                    <a:srgbClr val="FFFFFF"/>
                  </a:solidFill>
                  <a:latin typeface="Calibri"/>
                  <a:ea typeface="Calibri"/>
                  <a:cs typeface="Calibri"/>
                  <a:sym typeface="Calibri"/>
                </a:rPr>
                <a:t>社員を深く知り、働き甲斐を生み出すことは、</a:t>
              </a:r>
              <a:endParaRPr lang="en-US" altLang="ja-JP" sz="2800" b="1" dirty="0">
                <a:solidFill>
                  <a:srgbClr val="FFFFFF"/>
                </a:solidFill>
                <a:latin typeface="Calibri"/>
                <a:ea typeface="Calibri"/>
                <a:cs typeface="Calibri"/>
                <a:sym typeface="Calibri"/>
              </a:endParaRPr>
            </a:p>
            <a:p>
              <a:pPr algn="ctr">
                <a:spcBef>
                  <a:spcPct val="0"/>
                </a:spcBef>
              </a:pPr>
              <a:r>
                <a:rPr lang="ja-JP" altLang="en-US" sz="2800" b="1" dirty="0">
                  <a:solidFill>
                    <a:srgbClr val="FFFFFF"/>
                  </a:solidFill>
                  <a:latin typeface="Calibri"/>
                  <a:ea typeface="Calibri"/>
                  <a:cs typeface="Calibri"/>
                  <a:sym typeface="Calibri"/>
                </a:rPr>
                <a:t>経営者における重要な役割だと思う。</a:t>
              </a:r>
              <a:endParaRPr lang="en-US" altLang="ja-JP" sz="2800" b="1" dirty="0">
                <a:solidFill>
                  <a:srgbClr val="FFFFFF"/>
                </a:solidFill>
                <a:latin typeface="Calibri"/>
                <a:ea typeface="Calibri"/>
                <a:cs typeface="Calibri"/>
                <a:sym typeface="Calibri"/>
              </a:endParaRPr>
            </a:p>
          </p:txBody>
        </p:sp>
      </p:grpSp>
      <p:grpSp>
        <p:nvGrpSpPr>
          <p:cNvPr id="4" name="グループ化 3"/>
          <p:cNvGrpSpPr/>
          <p:nvPr/>
        </p:nvGrpSpPr>
        <p:grpSpPr>
          <a:xfrm>
            <a:off x="451593" y="1630240"/>
            <a:ext cx="2489799" cy="2814929"/>
            <a:chOff x="528106" y="1053841"/>
            <a:chExt cx="2507841" cy="2814929"/>
          </a:xfrm>
        </p:grpSpPr>
        <p:grpSp>
          <p:nvGrpSpPr>
            <p:cNvPr id="3" name="グループ化 2"/>
            <p:cNvGrpSpPr/>
            <p:nvPr/>
          </p:nvGrpSpPr>
          <p:grpSpPr>
            <a:xfrm>
              <a:off x="528106" y="1053841"/>
              <a:ext cx="2507841" cy="2814929"/>
              <a:chOff x="827584" y="1381738"/>
              <a:chExt cx="2507841" cy="2875211"/>
            </a:xfrm>
          </p:grpSpPr>
          <p:sp>
            <p:nvSpPr>
              <p:cNvPr id="28" name="フローチャート: 組合せ 13"/>
              <p:cNvSpPr/>
              <p:nvPr/>
            </p:nvSpPr>
            <p:spPr>
              <a:xfrm>
                <a:off x="827584" y="3276181"/>
                <a:ext cx="2140189" cy="980768"/>
              </a:xfrm>
              <a:prstGeom prst="flowChartMerge">
                <a:avLst/>
              </a:prstGeom>
              <a:solidFill>
                <a:srgbClr val="4F81B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nvGrpSpPr>
              <p:cNvPr id="29" name="グループ化 11"/>
              <p:cNvGrpSpPr>
                <a:grpSpLocks/>
              </p:cNvGrpSpPr>
              <p:nvPr/>
            </p:nvGrpSpPr>
            <p:grpSpPr bwMode="auto">
              <a:xfrm>
                <a:off x="1593233" y="2336419"/>
                <a:ext cx="1742192" cy="1054968"/>
                <a:chOff x="7645463" y="1020365"/>
                <a:chExt cx="1610094" cy="767777"/>
              </a:xfrm>
            </p:grpSpPr>
            <p:sp>
              <p:nvSpPr>
                <p:cNvPr id="46" name="Line 25"/>
                <p:cNvSpPr>
                  <a:spLocks noChangeShapeType="1"/>
                </p:cNvSpPr>
                <p:nvPr/>
              </p:nvSpPr>
              <p:spPr bwMode="gray">
                <a:xfrm>
                  <a:off x="9255557" y="1688423"/>
                  <a:ext cx="0" cy="99719"/>
                </a:xfrm>
                <a:prstGeom prst="line">
                  <a:avLst/>
                </a:prstGeom>
                <a:solidFill>
                  <a:srgbClr val="0070C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prstClr val="black"/>
                    </a:solidFill>
                  </a:endParaRPr>
                </a:p>
              </p:txBody>
            </p:sp>
            <p:grpSp>
              <p:nvGrpSpPr>
                <p:cNvPr id="31" name="グループ化 30"/>
                <p:cNvGrpSpPr/>
                <p:nvPr/>
              </p:nvGrpSpPr>
              <p:grpSpPr>
                <a:xfrm>
                  <a:off x="7645463" y="1020365"/>
                  <a:ext cx="504451" cy="641300"/>
                  <a:chOff x="3104939" y="1191520"/>
                  <a:chExt cx="1371600" cy="2450228"/>
                </a:xfrm>
                <a:solidFill>
                  <a:srgbClr val="0070C0"/>
                </a:solidFill>
              </p:grpSpPr>
              <p:sp>
                <p:nvSpPr>
                  <p:cNvPr id="38" name="Oval 21"/>
                  <p:cNvSpPr>
                    <a:spLocks noChangeArrowheads="1"/>
                  </p:cNvSpPr>
                  <p:nvPr/>
                </p:nvSpPr>
                <p:spPr bwMode="gray">
                  <a:xfrm>
                    <a:off x="3276601" y="1191520"/>
                    <a:ext cx="1066801"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sp>
                <p:nvSpPr>
                  <p:cNvPr id="39" name="Rectangle 22"/>
                  <p:cNvSpPr>
                    <a:spLocks noChangeArrowheads="1"/>
                  </p:cNvSpPr>
                  <p:nvPr/>
                </p:nvSpPr>
                <p:spPr bwMode="gray">
                  <a:xfrm>
                    <a:off x="3276601" y="3032149"/>
                    <a:ext cx="1066801" cy="60959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sp>
                <p:nvSpPr>
                  <p:cNvPr id="40" name="AutoShape 24"/>
                  <p:cNvSpPr>
                    <a:spLocks noChangeArrowheads="1"/>
                  </p:cNvSpPr>
                  <p:nvPr/>
                </p:nvSpPr>
                <p:spPr bwMode="auto">
                  <a:xfrm>
                    <a:off x="3104939" y="2214094"/>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prstClr val="black"/>
                      </a:solidFill>
                    </a:endParaRPr>
                  </a:p>
                </p:txBody>
              </p:sp>
            </p:grpSp>
          </p:grpSp>
          <p:sp>
            <p:nvSpPr>
              <p:cNvPr id="123" name="Shape 137"/>
              <p:cNvSpPr txBox="1"/>
              <p:nvPr/>
            </p:nvSpPr>
            <p:spPr>
              <a:xfrm>
                <a:off x="937778" y="1381738"/>
                <a:ext cx="1877558" cy="773471"/>
              </a:xfrm>
              <a:prstGeom prst="rect">
                <a:avLst/>
              </a:prstGeom>
              <a:solidFill>
                <a:srgbClr val="3BA3AB"/>
              </a:solidFill>
              <a:ln>
                <a:noFill/>
              </a:ln>
            </p:spPr>
            <p:txBody>
              <a:bodyPr lIns="91425" tIns="45700" rIns="91425" bIns="45700" anchor="t" anchorCtr="0">
                <a:noAutofit/>
              </a:bodyPr>
              <a:lstStyle/>
              <a:p>
                <a:pPr algn="ctr">
                  <a:buSzPct val="25000"/>
                </a:pPr>
                <a:r>
                  <a:rPr lang="ja-JP" altLang="en-US" sz="2000" dirty="0">
                    <a:solidFill>
                      <a:srgbClr val="FFFFFF"/>
                    </a:solidFill>
                    <a:latin typeface="Calibri"/>
                    <a:ea typeface="Calibri"/>
                    <a:cs typeface="Calibri"/>
                    <a:sym typeface="Calibri"/>
                  </a:rPr>
                  <a:t>更なる成長に向けて</a:t>
                </a:r>
                <a:endParaRPr lang="en-US" sz="2000" dirty="0">
                  <a:solidFill>
                    <a:srgbClr val="FFFFFF"/>
                  </a:solidFill>
                  <a:latin typeface="Calibri"/>
                  <a:ea typeface="Calibri"/>
                  <a:cs typeface="Calibri"/>
                  <a:sym typeface="Calibri"/>
                </a:endParaRPr>
              </a:p>
              <a:p>
                <a:pPr>
                  <a:buSzPct val="25000"/>
                </a:pPr>
                <a:endParaRPr lang="en-US" sz="2000" dirty="0">
                  <a:solidFill>
                    <a:srgbClr val="FFFFFF"/>
                  </a:solidFill>
                  <a:latin typeface="Calibri"/>
                  <a:ea typeface="Calibri"/>
                  <a:cs typeface="Calibri"/>
                  <a:sym typeface="Calibri"/>
                </a:endParaRPr>
              </a:p>
            </p:txBody>
          </p:sp>
        </p:grpSp>
        <p:sp>
          <p:nvSpPr>
            <p:cNvPr id="128" name="TextBox 16"/>
            <p:cNvSpPr txBox="1">
              <a:spLocks noChangeArrowheads="1"/>
            </p:cNvSpPr>
            <p:nvPr/>
          </p:nvSpPr>
          <p:spPr bwMode="auto">
            <a:xfrm>
              <a:off x="659420" y="2929241"/>
              <a:ext cx="18775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600" b="1" u="sng" dirty="0">
                  <a:solidFill>
                    <a:srgbClr val="000000"/>
                  </a:solidFill>
                  <a:latin typeface="Meiryo UI" pitchFamily="50" charset="-128"/>
                  <a:ea typeface="Meiryo UI" pitchFamily="50" charset="-128"/>
                  <a:cs typeface="Meiryo UI" pitchFamily="50" charset="-128"/>
                </a:rPr>
                <a:t>経営者視点</a:t>
              </a:r>
              <a:endParaRPr lang="en-US" altLang="ja-JP" sz="1600" b="1" u="sng"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1600" b="1" u="sng" dirty="0">
                  <a:solidFill>
                    <a:srgbClr val="000000"/>
                  </a:solidFill>
                  <a:latin typeface="Meiryo UI" pitchFamily="50" charset="-128"/>
                  <a:ea typeface="Meiryo UI" pitchFamily="50" charset="-128"/>
                  <a:cs typeface="Meiryo UI" pitchFamily="50" charset="-128"/>
                </a:rPr>
                <a:t>からのメリット</a:t>
              </a:r>
              <a:endParaRPr lang="en-US" altLang="ja-JP" sz="1600" b="1" u="sng" dirty="0">
                <a:solidFill>
                  <a:srgbClr val="000000"/>
                </a:solidFill>
                <a:latin typeface="Meiryo UI" pitchFamily="50" charset="-128"/>
                <a:ea typeface="Meiryo UI" pitchFamily="50" charset="-128"/>
                <a:cs typeface="Meiryo UI" pitchFamily="50" charset="-128"/>
              </a:endParaRPr>
            </a:p>
          </p:txBody>
        </p:sp>
      </p:grpSp>
      <p:sp>
        <p:nvSpPr>
          <p:cNvPr id="6" name="スライド番号プレースホルダー 5">
            <a:extLst>
              <a:ext uri="{FF2B5EF4-FFF2-40B4-BE49-F238E27FC236}">
                <a16:creationId xmlns:a16="http://schemas.microsoft.com/office/drawing/2014/main" id="{D36436F6-CDE0-052A-9154-CF81D9452AF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bg1"/>
                </a:solidFill>
                <a:latin typeface="Calibri"/>
                <a:ea typeface="Calibri"/>
                <a:cs typeface="Calibri"/>
                <a:sym typeface="Calibri"/>
              </a:rPr>
              <a:t>23</a:t>
            </a:fld>
            <a:endParaRPr lang="en-US" sz="1200" b="0" i="0" u="none" strike="noStrike" cap="none" baseline="0" dirty="0">
              <a:solidFill>
                <a:schemeClr val="bg1"/>
              </a:solidFill>
              <a:latin typeface="Calibri"/>
              <a:ea typeface="Calibri"/>
              <a:cs typeface="Calibri"/>
              <a:sym typeface="Calibri"/>
            </a:endParaRPr>
          </a:p>
        </p:txBody>
      </p:sp>
      <p:sp>
        <p:nvSpPr>
          <p:cNvPr id="7" name="フッター プレースホルダー 1">
            <a:extLst>
              <a:ext uri="{FF2B5EF4-FFF2-40B4-BE49-F238E27FC236}">
                <a16:creationId xmlns:a16="http://schemas.microsoft.com/office/drawing/2014/main" id="{730FD3CA-3168-BC53-0C79-9D68BD9FDBD5}"/>
              </a:ext>
            </a:extLst>
          </p:cNvPr>
          <p:cNvSpPr>
            <a:spLocks noGrp="1"/>
          </p:cNvSpPr>
          <p:nvPr>
            <p:ph type="ftr" sz="quarter" idx="11"/>
          </p:nvPr>
        </p:nvSpPr>
        <p:spPr>
          <a:xfrm>
            <a:off x="2590801" y="6356349"/>
            <a:ext cx="3974400" cy="365125"/>
          </a:xfrm>
        </p:spPr>
        <p:txBody>
          <a:bodyPr/>
          <a:lstStyle/>
          <a:p>
            <a:pPr>
              <a:defRPr/>
            </a:pPr>
            <a:r>
              <a:rPr lang="en-US" altLang="ja-JP" sz="1000" dirty="0">
                <a:solidFill>
                  <a:schemeClr val="bg1"/>
                </a:solidFill>
              </a:rPr>
              <a:t>Copyright©️ 2023 HRD, Inc. All Rights Reserved. Strictly Confidential.</a:t>
            </a:r>
          </a:p>
        </p:txBody>
      </p:sp>
    </p:spTree>
    <p:extLst>
      <p:ext uri="{BB962C8B-B14F-4D97-AF65-F5344CB8AC3E}">
        <p14:creationId xmlns:p14="http://schemas.microsoft.com/office/powerpoint/2010/main" val="339087113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500"/>
                                        <p:tgtEl>
                                          <p:spTgt spid="1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fade">
                                      <p:cBhvr>
                                        <p:cTn id="22" dur="1000"/>
                                        <p:tgtEl>
                                          <p:spTgt spid="122"/>
                                        </p:tgtEl>
                                      </p:cBhvr>
                                    </p:animEffect>
                                    <p:anim calcmode="lin" valueType="num">
                                      <p:cBhvr>
                                        <p:cTn id="23" dur="1000" fill="hold"/>
                                        <p:tgtEl>
                                          <p:spTgt spid="122"/>
                                        </p:tgtEl>
                                        <p:attrNameLst>
                                          <p:attrName>ppt_x</p:attrName>
                                        </p:attrNameLst>
                                      </p:cBhvr>
                                      <p:tavLst>
                                        <p:tav tm="0">
                                          <p:val>
                                            <p:strVal val="#ppt_x"/>
                                          </p:val>
                                        </p:tav>
                                        <p:tav tm="100000">
                                          <p:val>
                                            <p:strVal val="#ppt_x"/>
                                          </p:val>
                                        </p:tav>
                                      </p:tavLst>
                                    </p:anim>
                                    <p:anim calcmode="lin" valueType="num">
                                      <p:cBhvr>
                                        <p:cTn id="24"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4" grpId="0" animBg="1"/>
      <p:bldP spid="1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0" y="1412875"/>
            <a:ext cx="9144000" cy="3397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400" kern="1200">
              <a:effectLst>
                <a:outerShdw blurRad="38100" dist="38100" dir="2700000" algn="tl">
                  <a:srgbClr val="000000">
                    <a:alpha val="43137"/>
                  </a:srgbClr>
                </a:outerShdw>
              </a:effectLst>
              <a:latin typeface="Arial" charset="0"/>
              <a:ea typeface="ＭＳ Ｐゴシック" charset="-128"/>
              <a:cs typeface="+mn-cs"/>
            </a:endParaRPr>
          </a:p>
        </p:txBody>
      </p:sp>
      <p:pic>
        <p:nvPicPr>
          <p:cNvPr id="111618" name="Picture 2"/>
          <p:cNvPicPr>
            <a:picLocks noChangeAspect="1" noChangeArrowheads="1"/>
          </p:cNvPicPr>
          <p:nvPr/>
        </p:nvPicPr>
        <p:blipFill>
          <a:blip r:embed="rId3" cstate="print">
            <a:clrChange>
              <a:clrFrom>
                <a:srgbClr val="FFFFFF"/>
              </a:clrFrom>
              <a:clrTo>
                <a:srgbClr val="FFFFFF">
                  <a:alpha val="0"/>
                </a:srgbClr>
              </a:clrTo>
            </a:clrChange>
          </a:blip>
          <a:srcRect t="-533"/>
          <a:stretch>
            <a:fillRect/>
          </a:stretch>
        </p:blipFill>
        <p:spPr bwMode="auto">
          <a:xfrm>
            <a:off x="0" y="2365806"/>
            <a:ext cx="9144000" cy="6588125"/>
          </a:xfrm>
          <a:prstGeom prst="rect">
            <a:avLst/>
          </a:prstGeom>
          <a:solidFill>
            <a:srgbClr val="FFFFFF"/>
          </a:solidFill>
          <a:ln w="9525">
            <a:noFill/>
            <a:miter lim="800000"/>
            <a:headEnd/>
            <a:tailEnd/>
          </a:ln>
        </p:spPr>
      </p:pic>
      <p:sp>
        <p:nvSpPr>
          <p:cNvPr id="111620" name="Content Placeholder 2"/>
          <p:cNvSpPr>
            <a:spLocks noGrp="1"/>
          </p:cNvSpPr>
          <p:nvPr>
            <p:ph type="body" idx="1"/>
          </p:nvPr>
        </p:nvSpPr>
        <p:spPr>
          <a:xfrm>
            <a:off x="107504" y="1268760"/>
            <a:ext cx="8764630" cy="4525963"/>
          </a:xfrm>
        </p:spPr>
        <p:txBody>
          <a:bodyPr/>
          <a:lstStyle/>
          <a:p>
            <a:pPr marL="0" indent="0" eaLnBrk="1" hangingPunct="1">
              <a:buNone/>
            </a:pPr>
            <a:r>
              <a:rPr lang="ja-JP" altLang="en-US" sz="1400" b="1" dirty="0">
                <a:latin typeface="Meiryo UI"/>
                <a:ea typeface="Meiryo UI"/>
                <a:cs typeface="Meiryo UI"/>
              </a:rPr>
              <a:t>（</a:t>
            </a:r>
            <a:r>
              <a:rPr lang="en-US" altLang="ja-JP" sz="1400" b="1" dirty="0">
                <a:latin typeface="Meiryo UI"/>
                <a:ea typeface="Meiryo UI"/>
                <a:cs typeface="Meiryo UI"/>
              </a:rPr>
              <a:t>PXT</a:t>
            </a:r>
            <a:r>
              <a:rPr lang="ja-JP" altLang="en-US" sz="1400" b="1" dirty="0">
                <a:latin typeface="Meiryo UI"/>
                <a:ea typeface="Meiryo UI"/>
                <a:cs typeface="Meiryo UI"/>
              </a:rPr>
              <a:t>・モデル関連）</a:t>
            </a:r>
            <a:endParaRPr lang="en-US" altLang="ja-JP" sz="1400" b="1" dirty="0">
              <a:latin typeface="Meiryo UI"/>
              <a:ea typeface="Meiryo UI"/>
              <a:cs typeface="Meiryo UI"/>
            </a:endParaRPr>
          </a:p>
          <a:p>
            <a:pPr eaLnBrk="1" hangingPunct="1"/>
            <a:r>
              <a:rPr lang="ja-JP" altLang="en-US" sz="2800" b="1" dirty="0">
                <a:latin typeface="Meiryo UI"/>
                <a:ea typeface="Meiryo UI"/>
                <a:cs typeface="Meiryo UI"/>
              </a:rPr>
              <a:t>　モデルの精度向上の取組み（認定セミナー、内製化）</a:t>
            </a:r>
            <a:endParaRPr lang="en-US" altLang="ja-JP" sz="2800" b="1" dirty="0">
              <a:latin typeface="Meiryo UI"/>
              <a:ea typeface="Meiryo UI"/>
              <a:cs typeface="Meiryo UI"/>
            </a:endParaRPr>
          </a:p>
          <a:p>
            <a:pPr eaLnBrk="1" hangingPunct="1"/>
            <a:r>
              <a:rPr lang="ja-JP" altLang="en-US" sz="2800" b="1" dirty="0">
                <a:latin typeface="Meiryo UI"/>
                <a:ea typeface="Meiryo UI"/>
                <a:cs typeface="Meiryo UI"/>
              </a:rPr>
              <a:t>　中途採用における展開（採用コンサルティング）</a:t>
            </a:r>
          </a:p>
          <a:p>
            <a:pPr eaLnBrk="1" hangingPunct="1"/>
            <a:r>
              <a:rPr lang="ja-JP" altLang="en-US" sz="2800" b="1" dirty="0">
                <a:latin typeface="Meiryo UI"/>
                <a:ea typeface="Meiryo UI"/>
                <a:cs typeface="Meiryo UI"/>
              </a:rPr>
              <a:t>　</a:t>
            </a:r>
            <a:r>
              <a:rPr lang="en-US" altLang="ja-JP" sz="2800" b="1" dirty="0">
                <a:latin typeface="Meiryo UI"/>
                <a:ea typeface="Meiryo UI"/>
                <a:cs typeface="Meiryo UI"/>
              </a:rPr>
              <a:t>PMF</a:t>
            </a:r>
            <a:r>
              <a:rPr lang="ja-JP" altLang="en-US" sz="2800" b="1" dirty="0">
                <a:latin typeface="Meiryo UI"/>
                <a:ea typeface="Meiryo UI"/>
                <a:cs typeface="Meiryo UI"/>
              </a:rPr>
              <a:t>（マネジリアルフィット）の提案</a:t>
            </a:r>
            <a:endParaRPr lang="en-US" altLang="ja-JP" sz="2800" b="1" dirty="0">
              <a:latin typeface="Meiryo UI"/>
              <a:ea typeface="Meiryo UI"/>
              <a:cs typeface="Meiryo UI"/>
            </a:endParaRPr>
          </a:p>
          <a:p>
            <a:pPr marL="0" indent="0" eaLnBrk="1" hangingPunct="1">
              <a:buNone/>
            </a:pPr>
            <a:endParaRPr lang="en-US" altLang="ja-JP" sz="800" b="1" dirty="0">
              <a:latin typeface="Meiryo UI"/>
              <a:ea typeface="Meiryo UI"/>
              <a:cs typeface="Meiryo UI"/>
            </a:endParaRPr>
          </a:p>
          <a:p>
            <a:pPr marL="0" indent="0" eaLnBrk="1" hangingPunct="1">
              <a:buNone/>
            </a:pPr>
            <a:r>
              <a:rPr lang="ja-JP" altLang="en-US" sz="1400" b="1" dirty="0">
                <a:latin typeface="Meiryo UI"/>
                <a:ea typeface="Meiryo UI"/>
                <a:cs typeface="Meiryo UI"/>
              </a:rPr>
              <a:t>（</a:t>
            </a:r>
            <a:r>
              <a:rPr lang="en-US" altLang="ja-JP" sz="1400" b="1" dirty="0">
                <a:latin typeface="Meiryo UI"/>
                <a:ea typeface="Meiryo UI"/>
                <a:cs typeface="Meiryo UI"/>
              </a:rPr>
              <a:t>PXT</a:t>
            </a:r>
            <a:r>
              <a:rPr lang="ja-JP" altLang="en-US" sz="1400" b="1" dirty="0">
                <a:latin typeface="Meiryo UI"/>
                <a:ea typeface="Meiryo UI"/>
                <a:cs typeface="Meiryo UI"/>
              </a:rPr>
              <a:t>をきっかけに提案できる事）</a:t>
            </a:r>
          </a:p>
          <a:p>
            <a:pPr eaLnBrk="1" hangingPunct="1"/>
            <a:r>
              <a:rPr lang="ja-JP" altLang="en-US" sz="2800" b="1" dirty="0">
                <a:latin typeface="Meiryo UI"/>
                <a:ea typeface="Meiryo UI"/>
                <a:cs typeface="Meiryo UI"/>
              </a:rPr>
              <a:t>　トップのビジョン共有プログラム</a:t>
            </a:r>
          </a:p>
          <a:p>
            <a:pPr eaLnBrk="1" hangingPunct="1"/>
            <a:r>
              <a:rPr lang="ja-JP" altLang="en-US" sz="2800" b="1" dirty="0">
                <a:latin typeface="Meiryo UI"/>
                <a:ea typeface="Meiryo UI"/>
                <a:cs typeface="Meiryo UI"/>
              </a:rPr>
              <a:t>　ミドルマネジメント強化の取組み</a:t>
            </a:r>
            <a:endParaRPr lang="en-US" altLang="ja-JP" sz="2800" b="1" dirty="0">
              <a:latin typeface="Meiryo UI"/>
              <a:ea typeface="Meiryo UI"/>
              <a:cs typeface="Meiryo UI"/>
            </a:endParaRPr>
          </a:p>
          <a:p>
            <a:pPr marL="203200" indent="0" eaLnBrk="1" hangingPunct="1">
              <a:buNone/>
            </a:pPr>
            <a:r>
              <a:rPr lang="ja-JP" altLang="en-US" sz="2800" b="1" dirty="0">
                <a:latin typeface="Meiryo UI"/>
                <a:ea typeface="Meiryo UI"/>
                <a:cs typeface="Meiryo UI"/>
              </a:rPr>
              <a:t>　　　　　　　　　　　　　　　　　　　　　など</a:t>
            </a:r>
          </a:p>
        </p:txBody>
      </p:sp>
      <p:sp>
        <p:nvSpPr>
          <p:cNvPr id="8" name="ホームベース 7"/>
          <p:cNvSpPr/>
          <p:nvPr/>
        </p:nvSpPr>
        <p:spPr>
          <a:xfrm>
            <a:off x="323528" y="245731"/>
            <a:ext cx="2213542" cy="553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rPr>
              <a:t>これからの展開</a:t>
            </a:r>
          </a:p>
        </p:txBody>
      </p:sp>
      <p:sp>
        <p:nvSpPr>
          <p:cNvPr id="10" name="Shape 203"/>
          <p:cNvSpPr txBox="1"/>
          <p:nvPr/>
        </p:nvSpPr>
        <p:spPr>
          <a:xfrm>
            <a:off x="2771800" y="107202"/>
            <a:ext cx="5904656" cy="830996"/>
          </a:xfrm>
          <a:prstGeom prst="rect">
            <a:avLst/>
          </a:prstGeom>
          <a:noFill/>
          <a:ln>
            <a:noFill/>
          </a:ln>
        </p:spPr>
        <p:txBody>
          <a:bodyPr lIns="91425" tIns="45700" rIns="91425" bIns="45700" anchor="t" anchorCtr="0">
            <a:noAutofit/>
          </a:bodyPr>
          <a:lstStyle/>
          <a:p>
            <a:pPr>
              <a:lnSpc>
                <a:spcPct val="115000"/>
              </a:lnSpc>
              <a:buSzPct val="45833"/>
            </a:pPr>
            <a:r>
              <a:rPr lang="ja-JP" altLang="en-US" sz="2800" b="1"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sym typeface="Calibri"/>
              </a:rPr>
              <a:t>コンサルタントとしての今後の狙い</a:t>
            </a:r>
            <a:endParaRPr lang="en-US" altLang="ja-JP" sz="2800" b="1" kern="1200" dirty="0">
              <a:solidFill>
                <a:srgbClr val="000000">
                  <a:lumMod val="50000"/>
                  <a:lumOff val="50000"/>
                </a:srgb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5000"/>
              </a:lnSpc>
              <a:buSzPct val="45833"/>
            </a:pPr>
            <a:r>
              <a:rPr lang="en-US" sz="2400" b="1" dirty="0">
                <a:solidFill>
                  <a:srgbClr val="595959"/>
                </a:solidFill>
                <a:latin typeface="Calibri"/>
                <a:ea typeface="Calibri"/>
                <a:cs typeface="Calibri"/>
                <a:sym typeface="Calibri"/>
              </a:rPr>
              <a:t> </a:t>
            </a:r>
          </a:p>
        </p:txBody>
      </p:sp>
      <p:sp>
        <p:nvSpPr>
          <p:cNvPr id="7" name="Shape 219"/>
          <p:cNvSpPr txBox="1"/>
          <p:nvPr/>
        </p:nvSpPr>
        <p:spPr>
          <a:xfrm>
            <a:off x="2771800" y="811673"/>
            <a:ext cx="7958268" cy="533038"/>
          </a:xfrm>
          <a:prstGeom prst="rect">
            <a:avLst/>
          </a:prstGeom>
          <a:noFill/>
          <a:ln>
            <a:noFill/>
          </a:ln>
        </p:spPr>
        <p:txBody>
          <a:bodyPr lIns="91425" tIns="45700" rIns="91425" bIns="45700" anchor="t" anchorCtr="0">
            <a:noAutofit/>
          </a:bodyPr>
          <a:lstStyle/>
          <a:p>
            <a:pPr>
              <a:buSzPct val="25000"/>
            </a:pPr>
            <a:r>
              <a:rPr lang="ja-JP" altLang="en-US" sz="1600" b="1" dirty="0">
                <a:solidFill>
                  <a:srgbClr val="3BA3AB"/>
                </a:solidFill>
                <a:latin typeface="Calibri"/>
                <a:ea typeface="Meiryo UI" panose="020B0604030504040204" pitchFamily="50" charset="-128"/>
                <a:cs typeface="Meiryo UI" panose="020B0604030504040204" pitchFamily="50" charset="-128"/>
                <a:sym typeface="Calibri"/>
              </a:rPr>
              <a:t>キーワード：　</a:t>
            </a:r>
            <a:r>
              <a:rPr lang="en-US" altLang="ja-JP" sz="1600" b="1" dirty="0">
                <a:solidFill>
                  <a:srgbClr val="3BA3AB"/>
                </a:solidFill>
                <a:latin typeface="Calibri"/>
                <a:ea typeface="Meiryo UI" panose="020B0604030504040204" pitchFamily="50" charset="-128"/>
                <a:cs typeface="Meiryo UI" panose="020B0604030504040204" pitchFamily="50" charset="-128"/>
                <a:sym typeface="Calibri"/>
              </a:rPr>
              <a:t>Sell</a:t>
            </a:r>
            <a:r>
              <a:rPr lang="ja-JP" altLang="en-US" sz="1600" b="1" dirty="0">
                <a:solidFill>
                  <a:srgbClr val="3BA3AB"/>
                </a:solidFill>
                <a:latin typeface="Calibri"/>
                <a:ea typeface="Meiryo UI" panose="020B0604030504040204" pitchFamily="50" charset="-128"/>
                <a:cs typeface="Meiryo UI" panose="020B0604030504040204" pitchFamily="50" charset="-128"/>
                <a:sym typeface="Calibri"/>
              </a:rPr>
              <a:t> </a:t>
            </a:r>
            <a:r>
              <a:rPr lang="en-US" altLang="ja-JP" sz="1600" b="1" dirty="0">
                <a:solidFill>
                  <a:srgbClr val="3BA3AB"/>
                </a:solidFill>
                <a:latin typeface="Calibri"/>
                <a:ea typeface="Meiryo UI" panose="020B0604030504040204" pitchFamily="50" charset="-128"/>
                <a:cs typeface="Meiryo UI" panose="020B0604030504040204" pitchFamily="50" charset="-128"/>
                <a:sym typeface="Calibri"/>
              </a:rPr>
              <a:t>By Slice </a:t>
            </a:r>
            <a:r>
              <a:rPr lang="ja-JP" altLang="en-US" sz="1600" b="1" dirty="0">
                <a:solidFill>
                  <a:srgbClr val="3BA3AB"/>
                </a:solidFill>
                <a:latin typeface="Calibri"/>
                <a:ea typeface="Meiryo UI" panose="020B0604030504040204" pitchFamily="50" charset="-128"/>
                <a:cs typeface="Meiryo UI" panose="020B0604030504040204" pitchFamily="50" charset="-128"/>
                <a:sym typeface="Calibri"/>
              </a:rPr>
              <a:t>（セル　バイ　スライス）　</a:t>
            </a:r>
            <a:r>
              <a:rPr lang="ja-JP" altLang="en-US" sz="1600" dirty="0">
                <a:solidFill>
                  <a:srgbClr val="3BA3AB"/>
                </a:solidFill>
                <a:latin typeface="Meiryo UI" panose="020B0604030504040204" pitchFamily="50" charset="-128"/>
                <a:ea typeface="Meiryo UI" panose="020B0604030504040204" pitchFamily="50" charset="-128"/>
                <a:cs typeface="Meiryo UI" panose="020B0604030504040204" pitchFamily="50" charset="-128"/>
                <a:sym typeface="Calibri"/>
              </a:rPr>
              <a:t>　</a:t>
            </a:r>
            <a:endParaRPr lang="en-US" altLang="ja-JP" sz="1600" kern="1200" dirty="0">
              <a:solidFill>
                <a:srgbClr val="4CB8C1"/>
              </a:solidFill>
              <a:latin typeface="Meiryo UI" panose="020B0604030504040204" pitchFamily="50" charset="-128"/>
              <a:ea typeface="Meiryo UI" panose="020B0604030504040204" pitchFamily="50" charset="-128"/>
              <a:cs typeface="Meiryo UI" panose="020B0604030504040204" pitchFamily="50" charset="-128"/>
            </a:endParaRPr>
          </a:p>
          <a:p>
            <a:pPr>
              <a:buSzPct val="25000"/>
            </a:pPr>
            <a:endParaRPr lang="en-US" sz="2000" b="1" dirty="0">
              <a:solidFill>
                <a:srgbClr val="595959"/>
              </a:solidFill>
              <a:latin typeface="Calibri"/>
              <a:ea typeface="Calibri"/>
              <a:cs typeface="Calibri"/>
              <a:sym typeface="Calibri"/>
            </a:endParaRPr>
          </a:p>
        </p:txBody>
      </p:sp>
      <p:sp>
        <p:nvSpPr>
          <p:cNvPr id="4" name="スライド番号プレースホルダー 3">
            <a:extLst>
              <a:ext uri="{FF2B5EF4-FFF2-40B4-BE49-F238E27FC236}">
                <a16:creationId xmlns:a16="http://schemas.microsoft.com/office/drawing/2014/main" id="{3CFE6A22-C03D-E133-BB45-BFAC3C976B20}"/>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24</a:t>
            </a:fld>
            <a:endParaRPr lang="en-US" sz="1200" b="0" i="0" u="none" strike="noStrike" cap="none" baseline="0">
              <a:solidFill>
                <a:srgbClr val="888888"/>
              </a:solidFill>
              <a:latin typeface="Calibri"/>
              <a:ea typeface="Calibri"/>
              <a:cs typeface="Calibri"/>
              <a:sym typeface="Calibri"/>
            </a:endParaRPr>
          </a:p>
        </p:txBody>
      </p:sp>
      <p:sp>
        <p:nvSpPr>
          <p:cNvPr id="5" name="フッター プレースホルダー 1">
            <a:extLst>
              <a:ext uri="{FF2B5EF4-FFF2-40B4-BE49-F238E27FC236}">
                <a16:creationId xmlns:a16="http://schemas.microsoft.com/office/drawing/2014/main" id="{7E2D9670-5D22-5CF0-41C2-CB602774A296}"/>
              </a:ext>
            </a:extLst>
          </p:cNvPr>
          <p:cNvSpPr>
            <a:spLocks noGrp="1"/>
          </p:cNvSpPr>
          <p:nvPr>
            <p:ph type="ftr" sz="quarter" idx="11"/>
          </p:nvPr>
        </p:nvSpPr>
        <p:spPr>
          <a:xfrm>
            <a:off x="2590801" y="652025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594127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r>
              <a:rPr lang="ja-JP" altLang="en-US" sz="3200" b="1" dirty="0">
                <a:solidFill>
                  <a:schemeClr val="tx1"/>
                </a:solidFill>
                <a:latin typeface="Meiryo UI" panose="020B0604030504040204" pitchFamily="50" charset="-128"/>
                <a:ea typeface="Meiryo UI" panose="020B0604030504040204" pitchFamily="50" charset="-128"/>
                <a:cs typeface="Calibri"/>
                <a:sym typeface="Calibri"/>
              </a:rPr>
              <a:t>追加提供ソリューション概要</a:t>
            </a:r>
            <a:endParaRPr lang="en-US" altLang="ja-JP" sz="3200" b="1" dirty="0">
              <a:solidFill>
                <a:schemeClr val="tx1"/>
              </a:solidFill>
              <a:latin typeface="Meiryo UI" panose="020B0604030504040204" pitchFamily="50" charset="-128"/>
              <a:ea typeface="Meiryo UI" panose="020B0604030504040204" pitchFamily="50" charset="-128"/>
              <a:cs typeface="Calibri"/>
              <a:sym typeface="Calibri"/>
            </a:endParaRPr>
          </a:p>
          <a:p>
            <a:pPr algn="ctr"/>
            <a:r>
              <a:rPr lang="ja-JP" altLang="en-US" sz="2400" b="1" dirty="0">
                <a:solidFill>
                  <a:schemeClr val="tx1"/>
                </a:solidFill>
                <a:latin typeface="Meiryo UI" panose="020B0604030504040204" pitchFamily="50" charset="-128"/>
                <a:ea typeface="Meiryo UI" panose="020B0604030504040204" pitchFamily="50" charset="-128"/>
                <a:cs typeface="Calibri"/>
                <a:sym typeface="Calibri"/>
              </a:rPr>
              <a:t>（当社の場合）</a:t>
            </a:r>
            <a:endParaRPr sz="2400" b="1" dirty="0">
              <a:solidFill>
                <a:schemeClr val="tx1"/>
              </a:solidFill>
              <a:latin typeface="Meiryo UI" panose="020B0604030504040204" pitchFamily="50" charset="-128"/>
              <a:ea typeface="Meiryo UI" panose="020B0604030504040204" pitchFamily="50" charset="-128"/>
              <a:cs typeface="Calibri"/>
              <a:sym typeface="Calibri"/>
            </a:endParaRP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25</a:t>
            </a:fld>
            <a:endParaRPr lang="en-US" sz="1200" b="0" i="0" u="none" strike="noStrike" cap="none" baseline="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01D0F83F-175F-B93E-57FE-EA4283253C9A}"/>
              </a:ext>
            </a:extLst>
          </p:cNvPr>
          <p:cNvSpPr>
            <a:spLocks noGrp="1"/>
          </p:cNvSpPr>
          <p:nvPr>
            <p:ph type="ftr" sz="quarter" idx="11"/>
          </p:nvPr>
        </p:nvSpPr>
        <p:spPr>
          <a:xfrm>
            <a:off x="2590801" y="635634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1228434058"/>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9" name="TextBox 16"/>
          <p:cNvSpPr txBox="1">
            <a:spLocks noChangeArrowheads="1"/>
          </p:cNvSpPr>
          <p:nvPr/>
        </p:nvSpPr>
        <p:spPr bwMode="auto">
          <a:xfrm>
            <a:off x="-208609" y="260840"/>
            <a:ext cx="9105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3200" b="1" dirty="0">
                <a:solidFill>
                  <a:srgbClr val="000000"/>
                </a:solidFill>
                <a:latin typeface="Meiryo UI" pitchFamily="50" charset="-128"/>
                <a:ea typeface="Meiryo UI" pitchFamily="50" charset="-128"/>
                <a:cs typeface="Meiryo UI" pitchFamily="50" charset="-128"/>
              </a:rPr>
              <a:t>現状分析に基づく人事施策</a:t>
            </a:r>
            <a:endParaRPr lang="en-US" altLang="ja-JP" sz="32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a:xfrm>
            <a:off x="6848086" y="6365393"/>
            <a:ext cx="2133599" cy="365125"/>
          </a:xfrm>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26</a:t>
            </a:fld>
            <a:endParaRPr lang="en-US" sz="1200" b="0" i="0" u="none" strike="noStrike" cap="none" baseline="0" dirty="0">
              <a:solidFill>
                <a:srgbClr val="888888"/>
              </a:solidFill>
              <a:latin typeface="Calibri"/>
              <a:ea typeface="Calibri"/>
              <a:cs typeface="Calibri"/>
              <a:sym typeface="Calibri"/>
            </a:endParaRPr>
          </a:p>
        </p:txBody>
      </p:sp>
      <p:sp>
        <p:nvSpPr>
          <p:cNvPr id="11" name="角丸四角形 10"/>
          <p:cNvSpPr/>
          <p:nvPr/>
        </p:nvSpPr>
        <p:spPr>
          <a:xfrm>
            <a:off x="2991216" y="1913890"/>
            <a:ext cx="1089023" cy="8118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a:t>自社に</a:t>
            </a:r>
            <a:br>
              <a:rPr kumimoji="1" lang="en-US" altLang="ja-JP" b="1" dirty="0"/>
            </a:br>
            <a:r>
              <a:rPr kumimoji="1" lang="ja-JP" altLang="en-US" b="1" dirty="0"/>
              <a:t>適した</a:t>
            </a:r>
            <a:br>
              <a:rPr kumimoji="1" lang="en-US" altLang="ja-JP" b="1" dirty="0"/>
            </a:br>
            <a:r>
              <a:rPr kumimoji="1" lang="ja-JP" altLang="en-US" b="1" dirty="0"/>
              <a:t>人材が・・・</a:t>
            </a:r>
          </a:p>
        </p:txBody>
      </p:sp>
      <p:sp>
        <p:nvSpPr>
          <p:cNvPr id="12" name="角丸四角形 11"/>
          <p:cNvSpPr/>
          <p:nvPr/>
        </p:nvSpPr>
        <p:spPr>
          <a:xfrm>
            <a:off x="584947" y="3189595"/>
            <a:ext cx="1166843" cy="74265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a:t>現状分析</a:t>
            </a:r>
          </a:p>
        </p:txBody>
      </p:sp>
      <p:cxnSp>
        <p:nvCxnSpPr>
          <p:cNvPr id="14" name="直線矢印コネクタ 13"/>
          <p:cNvCxnSpPr>
            <a:stCxn id="12" idx="3"/>
            <a:endCxn id="11" idx="1"/>
          </p:cNvCxnSpPr>
          <p:nvPr/>
        </p:nvCxnSpPr>
        <p:spPr>
          <a:xfrm flipV="1">
            <a:off x="1751790" y="2319834"/>
            <a:ext cx="1239426" cy="12410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1" idx="3"/>
            <a:endCxn id="15" idx="1"/>
          </p:cNvCxnSpPr>
          <p:nvPr/>
        </p:nvCxnSpPr>
        <p:spPr>
          <a:xfrm flipV="1">
            <a:off x="4080239" y="1606341"/>
            <a:ext cx="1470948" cy="7134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1" idx="3"/>
            <a:endCxn id="25" idx="1"/>
          </p:cNvCxnSpPr>
          <p:nvPr/>
        </p:nvCxnSpPr>
        <p:spPr>
          <a:xfrm>
            <a:off x="4080239" y="2319834"/>
            <a:ext cx="1470948" cy="6657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4033142" y="1712570"/>
            <a:ext cx="622411" cy="307777"/>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いる</a:t>
            </a:r>
          </a:p>
        </p:txBody>
      </p:sp>
      <p:sp>
        <p:nvSpPr>
          <p:cNvPr id="28" name="テキスト ボックス 27"/>
          <p:cNvSpPr txBox="1"/>
          <p:nvPr/>
        </p:nvSpPr>
        <p:spPr>
          <a:xfrm>
            <a:off x="4014262" y="2653382"/>
            <a:ext cx="707268" cy="307777"/>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いない</a:t>
            </a:r>
          </a:p>
        </p:txBody>
      </p:sp>
      <p:sp>
        <p:nvSpPr>
          <p:cNvPr id="29" name="角丸四角形 28"/>
          <p:cNvSpPr/>
          <p:nvPr/>
        </p:nvSpPr>
        <p:spPr>
          <a:xfrm>
            <a:off x="2991215" y="4412746"/>
            <a:ext cx="1089024" cy="81188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a:t>より広い</a:t>
            </a:r>
            <a:br>
              <a:rPr kumimoji="1" lang="en-US" altLang="ja-JP" b="1" dirty="0"/>
            </a:br>
            <a:r>
              <a:rPr kumimoji="1" lang="ja-JP" altLang="en-US" b="1" dirty="0"/>
              <a:t>範囲で</a:t>
            </a:r>
            <a:br>
              <a:rPr kumimoji="1" lang="en-US" altLang="ja-JP" b="1" dirty="0"/>
            </a:br>
            <a:r>
              <a:rPr kumimoji="1" lang="ja-JP" altLang="en-US" b="1" dirty="0"/>
              <a:t>分析したい</a:t>
            </a:r>
          </a:p>
        </p:txBody>
      </p:sp>
      <p:cxnSp>
        <p:nvCxnSpPr>
          <p:cNvPr id="35" name="直線矢印コネクタ 34"/>
          <p:cNvCxnSpPr>
            <a:stCxn id="12" idx="3"/>
            <a:endCxn id="29" idx="1"/>
          </p:cNvCxnSpPr>
          <p:nvPr/>
        </p:nvCxnSpPr>
        <p:spPr>
          <a:xfrm>
            <a:off x="1751790" y="3560923"/>
            <a:ext cx="1239425" cy="12577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90" name="グループ化 89"/>
          <p:cNvGrpSpPr/>
          <p:nvPr/>
        </p:nvGrpSpPr>
        <p:grpSpPr>
          <a:xfrm>
            <a:off x="4060228" y="1121668"/>
            <a:ext cx="5685024" cy="5026745"/>
            <a:chOff x="2944821" y="1171028"/>
            <a:chExt cx="5685024" cy="5026745"/>
          </a:xfrm>
        </p:grpSpPr>
        <p:sp>
          <p:nvSpPr>
            <p:cNvPr id="15" name="角丸四角形 14"/>
            <p:cNvSpPr/>
            <p:nvPr/>
          </p:nvSpPr>
          <p:spPr>
            <a:xfrm>
              <a:off x="4435780" y="1249757"/>
              <a:ext cx="961765" cy="8118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a:t>採用</a:t>
              </a:r>
              <a:br>
                <a:rPr kumimoji="1" lang="en-US" altLang="ja-JP" b="1" dirty="0"/>
              </a:br>
              <a:r>
                <a:rPr kumimoji="1" lang="ja-JP" altLang="en-US" b="1" dirty="0"/>
                <a:t>強化</a:t>
              </a:r>
            </a:p>
          </p:txBody>
        </p:sp>
        <p:sp>
          <p:nvSpPr>
            <p:cNvPr id="25" name="角丸四角形 24"/>
            <p:cNvSpPr/>
            <p:nvPr/>
          </p:nvSpPr>
          <p:spPr>
            <a:xfrm>
              <a:off x="4435780" y="2629026"/>
              <a:ext cx="961765" cy="8118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a:t>育成</a:t>
              </a:r>
              <a:br>
                <a:rPr kumimoji="1" lang="en-US" altLang="ja-JP" b="1" dirty="0"/>
              </a:br>
              <a:r>
                <a:rPr kumimoji="1" lang="ja-JP" altLang="en-US" b="1" dirty="0"/>
                <a:t>強化</a:t>
              </a:r>
            </a:p>
          </p:txBody>
        </p:sp>
        <p:grpSp>
          <p:nvGrpSpPr>
            <p:cNvPr id="52" name="グループ化 51"/>
            <p:cNvGrpSpPr/>
            <p:nvPr/>
          </p:nvGrpSpPr>
          <p:grpSpPr>
            <a:xfrm>
              <a:off x="2944821" y="3791517"/>
              <a:ext cx="2452724" cy="2118224"/>
              <a:chOff x="3716316" y="3916698"/>
              <a:chExt cx="2452724" cy="2118224"/>
            </a:xfrm>
          </p:grpSpPr>
          <p:sp>
            <p:nvSpPr>
              <p:cNvPr id="45" name="角丸四角形 44"/>
              <p:cNvSpPr/>
              <p:nvPr/>
            </p:nvSpPr>
            <p:spPr>
              <a:xfrm>
                <a:off x="5194444" y="3916698"/>
                <a:ext cx="961765" cy="8118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a:t>最適</a:t>
                </a:r>
                <a:endParaRPr kumimoji="1" lang="en-US" altLang="ja-JP" b="1" dirty="0"/>
              </a:p>
              <a:p>
                <a:pPr algn="ctr"/>
                <a:r>
                  <a:rPr kumimoji="1" lang="ja-JP" altLang="en-US" b="1" dirty="0"/>
                  <a:t>配置</a:t>
                </a:r>
              </a:p>
            </p:txBody>
          </p:sp>
          <p:cxnSp>
            <p:nvCxnSpPr>
              <p:cNvPr id="46" name="直線矢印コネクタ 45"/>
              <p:cNvCxnSpPr>
                <a:stCxn id="29" idx="3"/>
                <a:endCxn id="45" idx="1"/>
              </p:cNvCxnSpPr>
              <p:nvPr/>
            </p:nvCxnSpPr>
            <p:spPr>
              <a:xfrm flipV="1">
                <a:off x="3736327" y="4322642"/>
                <a:ext cx="1458117" cy="6705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29" idx="3"/>
                <a:endCxn id="48" idx="1"/>
              </p:cNvCxnSpPr>
              <p:nvPr/>
            </p:nvCxnSpPr>
            <p:spPr>
              <a:xfrm>
                <a:off x="3736327" y="4993231"/>
                <a:ext cx="1470948" cy="6357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角丸四角形 47"/>
              <p:cNvSpPr/>
              <p:nvPr/>
            </p:nvSpPr>
            <p:spPr>
              <a:xfrm>
                <a:off x="5207275" y="5223034"/>
                <a:ext cx="961765" cy="8118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a:t>組織</a:t>
                </a:r>
                <a:br>
                  <a:rPr kumimoji="1" lang="en-US" altLang="ja-JP" b="1" dirty="0"/>
                </a:br>
                <a:r>
                  <a:rPr kumimoji="1" lang="ja-JP" altLang="en-US" b="1" dirty="0"/>
                  <a:t>分析</a:t>
                </a:r>
                <a:endParaRPr kumimoji="1" lang="en-US" altLang="ja-JP" b="1" dirty="0"/>
              </a:p>
            </p:txBody>
          </p:sp>
          <p:sp>
            <p:nvSpPr>
              <p:cNvPr id="49" name="テキスト ボックス 48"/>
              <p:cNvSpPr txBox="1"/>
              <p:nvPr/>
            </p:nvSpPr>
            <p:spPr>
              <a:xfrm>
                <a:off x="3716316" y="4574697"/>
                <a:ext cx="622411" cy="307777"/>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人材</a:t>
                </a:r>
              </a:p>
            </p:txBody>
          </p:sp>
          <p:sp>
            <p:nvSpPr>
              <p:cNvPr id="50" name="テキスト ボックス 49"/>
              <p:cNvSpPr txBox="1"/>
              <p:nvPr/>
            </p:nvSpPr>
            <p:spPr>
              <a:xfrm>
                <a:off x="3733949" y="5491167"/>
                <a:ext cx="707268" cy="307777"/>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組織</a:t>
                </a:r>
                <a:endParaRPr kumimoji="1" lang="en-US" altLang="ja-JP" b="1" dirty="0">
                  <a:latin typeface="Meiryo UI" panose="020B0604030504040204" pitchFamily="50" charset="-128"/>
                  <a:ea typeface="Meiryo UI" panose="020B0604030504040204" pitchFamily="50" charset="-128"/>
                </a:endParaRPr>
              </a:p>
            </p:txBody>
          </p:sp>
        </p:grpSp>
        <p:sp>
          <p:nvSpPr>
            <p:cNvPr id="56" name="TextBox 6"/>
            <p:cNvSpPr txBox="1">
              <a:spLocks noChangeArrowheads="1"/>
            </p:cNvSpPr>
            <p:nvPr/>
          </p:nvSpPr>
          <p:spPr bwMode="auto">
            <a:xfrm>
              <a:off x="5495169" y="2368989"/>
              <a:ext cx="274664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育成ソリューション</a:t>
              </a:r>
              <a:endParaRPr lang="en-US" altLang="ja-JP" sz="1400" b="1" dirty="0">
                <a:solidFill>
                  <a:srgbClr val="000000"/>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経営層のビジョン統合</a:t>
              </a:r>
              <a:endParaRPr lang="en-US" altLang="ja-JP" sz="1200" dirty="0">
                <a:solidFill>
                  <a:srgbClr val="000000"/>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リーダーシップ強化</a:t>
              </a:r>
              <a:endParaRPr lang="en-US" altLang="ja-JP" sz="1200" dirty="0">
                <a:solidFill>
                  <a:srgbClr val="000000"/>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チームビルディング</a:t>
              </a:r>
              <a:endParaRPr lang="en-US" altLang="ja-JP" sz="1200" dirty="0">
                <a:solidFill>
                  <a:srgbClr val="000000"/>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上司</a:t>
              </a: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部下関係性強化</a:t>
              </a:r>
              <a:endParaRPr lang="en-US" altLang="ja-JP" sz="1200" dirty="0">
                <a:solidFill>
                  <a:srgbClr val="000000"/>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営業力強化</a:t>
              </a: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57" name="TextBox 6"/>
            <p:cNvSpPr txBox="1">
              <a:spLocks noChangeArrowheads="1"/>
            </p:cNvSpPr>
            <p:nvPr/>
          </p:nvSpPr>
          <p:spPr bwMode="auto">
            <a:xfrm>
              <a:off x="5471989" y="1171028"/>
              <a:ext cx="274664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r>
                <a:rPr lang="ja-JP" altLang="en-US" sz="1400" b="1" dirty="0">
                  <a:solidFill>
                    <a:schemeClr val="accent1"/>
                  </a:solidFill>
                  <a:latin typeface="メイリオ" panose="020B0604030504040204" pitchFamily="50" charset="-128"/>
                  <a:ea typeface="メイリオ" panose="020B0604030504040204" pitchFamily="50" charset="-128"/>
                </a:rPr>
                <a:t>採用コンサルティング</a:t>
              </a:r>
              <a:endParaRPr lang="en-US" altLang="ja-JP" sz="1400" b="1" dirty="0">
                <a:solidFill>
                  <a:schemeClr val="accent1"/>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chemeClr val="accent1"/>
                  </a:solidFill>
                  <a:latin typeface="メイリオ" panose="020B0604030504040204" pitchFamily="50" charset="-128"/>
                  <a:ea typeface="メイリオ" panose="020B0604030504040204" pitchFamily="50" charset="-128"/>
                </a:rPr>
                <a:t>-</a:t>
              </a:r>
              <a:r>
                <a:rPr lang="ja-JP" altLang="en-US" sz="1200" dirty="0">
                  <a:solidFill>
                    <a:schemeClr val="accent1"/>
                  </a:solidFill>
                  <a:latin typeface="メイリオ" panose="020B0604030504040204" pitchFamily="50" charset="-128"/>
                  <a:ea typeface="メイリオ" panose="020B0604030504040204" pitchFamily="50" charset="-128"/>
                </a:rPr>
                <a:t>職務モデル構築支援</a:t>
              </a:r>
              <a:endParaRPr lang="en-US" altLang="ja-JP" sz="1200" dirty="0">
                <a:solidFill>
                  <a:schemeClr val="accent1"/>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chemeClr val="accent1"/>
                  </a:solidFill>
                  <a:latin typeface="メイリオ" panose="020B0604030504040204" pitchFamily="50" charset="-128"/>
                  <a:ea typeface="メイリオ" panose="020B0604030504040204" pitchFamily="50" charset="-128"/>
                </a:rPr>
                <a:t>-</a:t>
              </a:r>
              <a:r>
                <a:rPr lang="ja-JP" altLang="en-US" sz="1200" dirty="0">
                  <a:solidFill>
                    <a:schemeClr val="accent1"/>
                  </a:solidFill>
                  <a:latin typeface="メイリオ" panose="020B0604030504040204" pitchFamily="50" charset="-128"/>
                  <a:ea typeface="メイリオ" panose="020B0604030504040204" pitchFamily="50" charset="-128"/>
                </a:rPr>
                <a:t>面接レポート提供</a:t>
              </a:r>
              <a:br>
                <a:rPr lang="en-US" altLang="ja-JP" sz="1200" dirty="0">
                  <a:solidFill>
                    <a:schemeClr val="accent1"/>
                  </a:solidFill>
                  <a:latin typeface="メイリオ" panose="020B0604030504040204" pitchFamily="50" charset="-128"/>
                  <a:ea typeface="メイリオ" panose="020B0604030504040204" pitchFamily="50" charset="-128"/>
                </a:rPr>
              </a:br>
              <a:r>
                <a:rPr lang="ja-JP" altLang="en-US" sz="1200" dirty="0">
                  <a:solidFill>
                    <a:schemeClr val="accent1"/>
                  </a:solidFill>
                  <a:latin typeface="メイリオ" panose="020B0604030504040204" pitchFamily="50" charset="-128"/>
                  <a:ea typeface="メイリオ" panose="020B0604030504040204" pitchFamily="50" charset="-128"/>
                </a:rPr>
                <a:t>（</a:t>
              </a:r>
              <a:r>
                <a:rPr lang="en-US" altLang="ja-JP" sz="1200" dirty="0">
                  <a:solidFill>
                    <a:schemeClr val="accent1"/>
                  </a:solidFill>
                  <a:latin typeface="メイリオ" panose="020B0604030504040204" pitchFamily="50" charset="-128"/>
                  <a:ea typeface="メイリオ" panose="020B0604030504040204" pitchFamily="50" charset="-128"/>
                </a:rPr>
                <a:t>PXT</a:t>
              </a:r>
              <a:r>
                <a:rPr lang="ja-JP" altLang="en-US" sz="1200" dirty="0">
                  <a:solidFill>
                    <a:schemeClr val="accent1"/>
                  </a:solidFill>
                  <a:latin typeface="メイリオ" panose="020B0604030504040204" pitchFamily="50" charset="-128"/>
                  <a:ea typeface="メイリオ" panose="020B0604030504040204" pitchFamily="50" charset="-128"/>
                </a:rPr>
                <a:t>追加実施が必要）</a:t>
              </a:r>
              <a:endParaRPr lang="en-US" altLang="ja-JP" sz="1200" dirty="0">
                <a:solidFill>
                  <a:schemeClr val="accent1"/>
                </a:solidFill>
                <a:latin typeface="メイリオ" panose="020B0604030504040204" pitchFamily="50" charset="-128"/>
                <a:ea typeface="メイリオ" panose="020B0604030504040204" pitchFamily="50" charset="-128"/>
              </a:endParaRPr>
            </a:p>
          </p:txBody>
        </p:sp>
        <p:sp>
          <p:nvSpPr>
            <p:cNvPr id="58" name="TextBox 6"/>
            <p:cNvSpPr txBox="1">
              <a:spLocks noChangeArrowheads="1"/>
            </p:cNvSpPr>
            <p:nvPr/>
          </p:nvSpPr>
          <p:spPr bwMode="auto">
            <a:xfrm>
              <a:off x="5455349" y="3867599"/>
              <a:ext cx="274664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r>
                <a:rPr lang="ja-JP" altLang="en-US" sz="1400" b="1" dirty="0">
                  <a:solidFill>
                    <a:schemeClr val="accent1"/>
                  </a:solidFill>
                  <a:latin typeface="メイリオ" panose="020B0604030504040204" pitchFamily="50" charset="-128"/>
                  <a:ea typeface="メイリオ" panose="020B0604030504040204" pitchFamily="50" charset="-128"/>
                </a:rPr>
                <a:t>適材配置</a:t>
              </a:r>
              <a:endParaRPr lang="en-US" altLang="ja-JP" sz="1400" b="1" dirty="0">
                <a:solidFill>
                  <a:schemeClr val="accent1"/>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chemeClr val="accent1"/>
                  </a:solidFill>
                  <a:latin typeface="メイリオ" panose="020B0604030504040204" pitchFamily="50" charset="-128"/>
                  <a:ea typeface="メイリオ" panose="020B0604030504040204" pitchFamily="50" charset="-128"/>
                </a:rPr>
                <a:t>-</a:t>
              </a:r>
              <a:r>
                <a:rPr lang="ja-JP" altLang="en-US" sz="1200" dirty="0">
                  <a:solidFill>
                    <a:schemeClr val="accent1"/>
                  </a:solidFill>
                  <a:latin typeface="メイリオ" panose="020B0604030504040204" pitchFamily="50" charset="-128"/>
                  <a:ea typeface="メイリオ" panose="020B0604030504040204" pitchFamily="50" charset="-128"/>
                </a:rPr>
                <a:t>職務モデル構築支援</a:t>
              </a:r>
              <a:endParaRPr lang="en-US" altLang="ja-JP" sz="1200" dirty="0">
                <a:solidFill>
                  <a:schemeClr val="accent1"/>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chemeClr val="accent1"/>
                  </a:solidFill>
                  <a:latin typeface="メイリオ" panose="020B0604030504040204" pitchFamily="50" charset="-128"/>
                  <a:ea typeface="メイリオ" panose="020B0604030504040204" pitchFamily="50" charset="-128"/>
                </a:rPr>
                <a:t>-</a:t>
              </a:r>
              <a:r>
                <a:rPr lang="ja-JP" altLang="en-US" sz="1200" dirty="0">
                  <a:solidFill>
                    <a:schemeClr val="accent1"/>
                  </a:solidFill>
                  <a:latin typeface="メイリオ" panose="020B0604030504040204" pitchFamily="50" charset="-128"/>
                  <a:ea typeface="メイリオ" panose="020B0604030504040204" pitchFamily="50" charset="-128"/>
                </a:rPr>
                <a:t>内製化支援</a:t>
              </a:r>
              <a:endParaRPr lang="en-US" altLang="ja-JP" sz="1200" dirty="0">
                <a:solidFill>
                  <a:schemeClr val="accent1"/>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chemeClr val="accent1"/>
                  </a:solidFill>
                  <a:latin typeface="メイリオ" panose="020B0604030504040204" pitchFamily="50" charset="-128"/>
                  <a:ea typeface="メイリオ" panose="020B0604030504040204" pitchFamily="50" charset="-128"/>
                </a:rPr>
                <a:t>-PXT</a:t>
              </a:r>
              <a:r>
                <a:rPr lang="ja-JP" altLang="en-US" sz="1200" dirty="0">
                  <a:solidFill>
                    <a:schemeClr val="accent1"/>
                  </a:solidFill>
                  <a:latin typeface="メイリオ" panose="020B0604030504040204" pitchFamily="50" charset="-128"/>
                  <a:ea typeface="メイリオ" panose="020B0604030504040204" pitchFamily="50" charset="-128"/>
                </a:rPr>
                <a:t>実施による組織全体の可視化</a:t>
              </a:r>
              <a:endParaRPr lang="en-US" altLang="ja-JP" sz="1200" dirty="0">
                <a:solidFill>
                  <a:schemeClr val="accent1"/>
                </a:solidFill>
                <a:latin typeface="メイリオ" panose="020B0604030504040204" pitchFamily="50" charset="-128"/>
                <a:ea typeface="メイリオ" panose="020B0604030504040204" pitchFamily="50" charset="-128"/>
              </a:endParaRPr>
            </a:p>
            <a:p>
              <a:pPr>
                <a:spcBef>
                  <a:spcPct val="0"/>
                </a:spcBef>
                <a:buFontTx/>
                <a:buNone/>
              </a:pPr>
              <a:r>
                <a:rPr lang="ja-JP" altLang="en-US" sz="1200" dirty="0">
                  <a:solidFill>
                    <a:schemeClr val="accent1"/>
                  </a:solidFill>
                  <a:latin typeface="メイリオ" panose="020B0604030504040204" pitchFamily="50" charset="-128"/>
                  <a:ea typeface="メイリオ" panose="020B0604030504040204" pitchFamily="50" charset="-128"/>
                </a:rPr>
                <a:t>（</a:t>
              </a:r>
              <a:r>
                <a:rPr lang="en-US" altLang="ja-JP" sz="1200" dirty="0">
                  <a:solidFill>
                    <a:schemeClr val="accent1"/>
                  </a:solidFill>
                  <a:latin typeface="メイリオ" panose="020B0604030504040204" pitchFamily="50" charset="-128"/>
                  <a:ea typeface="メイリオ" panose="020B0604030504040204" pitchFamily="50" charset="-128"/>
                </a:rPr>
                <a:t>PXT</a:t>
              </a:r>
              <a:r>
                <a:rPr lang="ja-JP" altLang="en-US" sz="1200" dirty="0">
                  <a:solidFill>
                    <a:schemeClr val="accent1"/>
                  </a:solidFill>
                  <a:latin typeface="メイリオ" panose="020B0604030504040204" pitchFamily="50" charset="-128"/>
                  <a:ea typeface="メイリオ" panose="020B0604030504040204" pitchFamily="50" charset="-128"/>
                </a:rPr>
                <a:t>追加実施が必要）</a:t>
              </a:r>
              <a:endParaRPr lang="en-US" altLang="ja-JP" sz="1200" dirty="0">
                <a:solidFill>
                  <a:schemeClr val="accent1"/>
                </a:solidFill>
                <a:latin typeface="メイリオ" panose="020B0604030504040204" pitchFamily="50" charset="-128"/>
                <a:ea typeface="メイリオ" panose="020B0604030504040204" pitchFamily="50" charset="-128"/>
              </a:endParaRPr>
            </a:p>
          </p:txBody>
        </p:sp>
        <p:sp>
          <p:nvSpPr>
            <p:cNvPr id="59" name="TextBox 6"/>
            <p:cNvSpPr txBox="1">
              <a:spLocks noChangeArrowheads="1"/>
            </p:cNvSpPr>
            <p:nvPr/>
          </p:nvSpPr>
          <p:spPr bwMode="auto">
            <a:xfrm>
              <a:off x="5424154" y="5151333"/>
              <a:ext cx="320569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spcBef>
                  <a:spcPct val="0"/>
                </a:spcBef>
                <a:buFontTx/>
                <a:buNone/>
              </a:pPr>
              <a:r>
                <a:rPr lang="ja-JP" altLang="en-US" sz="1400" b="1" dirty="0">
                  <a:solidFill>
                    <a:srgbClr val="000000"/>
                  </a:solidFill>
                  <a:latin typeface="メイリオ" panose="020B0604030504040204" pitchFamily="50" charset="-128"/>
                  <a:ea typeface="メイリオ" panose="020B0604030504040204" pitchFamily="50" charset="-128"/>
                </a:rPr>
                <a:t>組織分析サービス</a:t>
              </a:r>
              <a:endParaRPr lang="en-US" altLang="ja-JP" sz="1400" b="1" dirty="0">
                <a:solidFill>
                  <a:srgbClr val="000000"/>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従業員意識調査</a:t>
              </a:r>
              <a:endParaRPr lang="en-US" altLang="ja-JP" sz="1200" dirty="0">
                <a:solidFill>
                  <a:srgbClr val="000000"/>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他社との比較によるベンチマーク</a:t>
              </a:r>
              <a:endParaRPr lang="en-US" altLang="ja-JP" sz="1200" dirty="0">
                <a:solidFill>
                  <a:srgbClr val="000000"/>
                </a:solidFill>
                <a:latin typeface="メイリオ" panose="020B0604030504040204" pitchFamily="50" charset="-128"/>
                <a:ea typeface="メイリオ" panose="020B0604030504040204" pitchFamily="50" charset="-128"/>
              </a:endParaRPr>
            </a:p>
            <a:p>
              <a:pPr>
                <a:spcBef>
                  <a:spcPct val="0"/>
                </a:spcBef>
                <a:buFontTx/>
                <a:buNone/>
              </a:pP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戦略遂行にむけた現状分析</a:t>
              </a:r>
              <a:endParaRPr lang="en-US" altLang="ja-JP" sz="1200" dirty="0">
                <a:solidFill>
                  <a:srgbClr val="000000"/>
                </a:solidFill>
                <a:latin typeface="メイリオ" panose="020B0604030504040204" pitchFamily="50" charset="-128"/>
                <a:ea typeface="メイリオ" panose="020B0604030504040204" pitchFamily="50" charset="-128"/>
              </a:endParaRPr>
            </a:p>
            <a:p>
              <a:pPr>
                <a:spcBef>
                  <a:spcPct val="0"/>
                </a:spcBef>
                <a:buFontTx/>
                <a:buNone/>
              </a:pPr>
              <a:endParaRPr lang="en-US" altLang="ja-JP" sz="1200" dirty="0">
                <a:solidFill>
                  <a:srgbClr val="000000"/>
                </a:solidFill>
                <a:latin typeface="メイリオ" panose="020B0604030504040204" pitchFamily="50" charset="-128"/>
                <a:ea typeface="メイリオ" panose="020B0604030504040204" pitchFamily="50" charset="-128"/>
              </a:endParaRPr>
            </a:p>
          </p:txBody>
        </p:sp>
      </p:grpSp>
      <p:grpSp>
        <p:nvGrpSpPr>
          <p:cNvPr id="78" name="グループ化 77"/>
          <p:cNvGrpSpPr/>
          <p:nvPr/>
        </p:nvGrpSpPr>
        <p:grpSpPr>
          <a:xfrm>
            <a:off x="314636" y="5877387"/>
            <a:ext cx="7920880" cy="791973"/>
            <a:chOff x="539552" y="2492896"/>
            <a:chExt cx="7920880" cy="2376264"/>
          </a:xfrm>
        </p:grpSpPr>
        <p:sp>
          <p:nvSpPr>
            <p:cNvPr id="79" name="右矢印 78"/>
            <p:cNvSpPr/>
            <p:nvPr/>
          </p:nvSpPr>
          <p:spPr>
            <a:xfrm>
              <a:off x="539552" y="2492896"/>
              <a:ext cx="7920880" cy="23762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1000"/>
            </a:p>
          </p:txBody>
        </p:sp>
        <p:sp>
          <p:nvSpPr>
            <p:cNvPr id="80" name="角丸四角形 79"/>
            <p:cNvSpPr/>
            <p:nvPr/>
          </p:nvSpPr>
          <p:spPr>
            <a:xfrm>
              <a:off x="827584" y="2881476"/>
              <a:ext cx="2016224" cy="1800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t>１：現状分析</a:t>
              </a:r>
            </a:p>
          </p:txBody>
        </p:sp>
        <p:sp>
          <p:nvSpPr>
            <p:cNvPr id="81" name="角丸四角形 80"/>
            <p:cNvSpPr/>
            <p:nvPr/>
          </p:nvSpPr>
          <p:spPr>
            <a:xfrm>
              <a:off x="2951820" y="2872736"/>
              <a:ext cx="2016224" cy="1800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b="1" dirty="0"/>
                <a:t>2</a:t>
              </a:r>
              <a:r>
                <a:rPr kumimoji="1" lang="ja-JP" altLang="en-US" b="1" dirty="0"/>
                <a:t>：課題抽出</a:t>
              </a:r>
            </a:p>
          </p:txBody>
        </p:sp>
        <p:sp>
          <p:nvSpPr>
            <p:cNvPr id="82" name="角丸四角形 81"/>
            <p:cNvSpPr/>
            <p:nvPr/>
          </p:nvSpPr>
          <p:spPr>
            <a:xfrm>
              <a:off x="5076056" y="2872736"/>
              <a:ext cx="2016224" cy="18002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b="1" dirty="0"/>
                <a:t>3</a:t>
              </a:r>
              <a:r>
                <a:rPr kumimoji="1" lang="ja-JP" altLang="en-US" b="1" dirty="0"/>
                <a:t>：施策検討</a:t>
              </a:r>
            </a:p>
          </p:txBody>
        </p:sp>
      </p:grpSp>
      <p:sp>
        <p:nvSpPr>
          <p:cNvPr id="110" name="正方形/長方形 109"/>
          <p:cNvSpPr/>
          <p:nvPr/>
        </p:nvSpPr>
        <p:spPr>
          <a:xfrm>
            <a:off x="6974165" y="436986"/>
            <a:ext cx="1877437" cy="430887"/>
          </a:xfrm>
          <a:prstGeom prst="rect">
            <a:avLst/>
          </a:prstGeom>
        </p:spPr>
        <p:txBody>
          <a:bodyPr wrap="non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dirty="0">
                <a:solidFill>
                  <a:schemeClr val="accent1"/>
                </a:solidFill>
                <a:latin typeface="メイリオ" panose="020B0604030504040204" pitchFamily="50" charset="-128"/>
                <a:ea typeface="メイリオ" panose="020B0604030504040204" pitchFamily="50" charset="-128"/>
              </a:rPr>
              <a:t>青字は</a:t>
            </a:r>
            <a:r>
              <a:rPr lang="en-US" altLang="ja-JP" sz="1100" dirty="0">
                <a:solidFill>
                  <a:schemeClr val="accent1"/>
                </a:solidFill>
                <a:latin typeface="メイリオ" panose="020B0604030504040204" pitchFamily="50" charset="-128"/>
                <a:ea typeface="メイリオ" panose="020B0604030504040204" pitchFamily="50" charset="-128"/>
              </a:rPr>
              <a:t>PXT</a:t>
            </a:r>
            <a:r>
              <a:rPr lang="ja-JP" altLang="en-US" sz="1100" dirty="0">
                <a:solidFill>
                  <a:schemeClr val="accent1"/>
                </a:solidFill>
                <a:latin typeface="メイリオ" panose="020B0604030504040204" pitchFamily="50" charset="-128"/>
                <a:ea typeface="メイリオ" panose="020B0604030504040204" pitchFamily="50" charset="-128"/>
              </a:rPr>
              <a:t>で実現</a:t>
            </a:r>
            <a:endParaRPr lang="en-US" altLang="ja-JP" sz="1100" dirty="0">
              <a:solidFill>
                <a:schemeClr val="accent1"/>
              </a:solidFill>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黒字は他ソリューション</a:t>
            </a:r>
            <a:endParaRPr lang="ja-JP" altLang="en-US" sz="1100" dirty="0"/>
          </a:p>
        </p:txBody>
      </p:sp>
      <p:sp>
        <p:nvSpPr>
          <p:cNvPr id="4" name="フッター プレースホルダー 1">
            <a:extLst>
              <a:ext uri="{FF2B5EF4-FFF2-40B4-BE49-F238E27FC236}">
                <a16:creationId xmlns:a16="http://schemas.microsoft.com/office/drawing/2014/main" id="{AFE5ED1D-ECE6-89AD-32E2-3CEEAF4027A6}"/>
              </a:ext>
            </a:extLst>
          </p:cNvPr>
          <p:cNvSpPr>
            <a:spLocks noGrp="1"/>
          </p:cNvSpPr>
          <p:nvPr>
            <p:ph type="ftr" sz="quarter" idx="11"/>
          </p:nvPr>
        </p:nvSpPr>
        <p:spPr>
          <a:xfrm>
            <a:off x="2590801" y="6592267"/>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64464478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スライド番号プレースホルダー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CE2FE8-5318-4B72-8A17-511F78F50A29}" type="slidenum">
              <a:rPr lang="en-US" altLang="ja-JP" sz="1200" smtClean="0">
                <a:solidFill>
                  <a:srgbClr val="898989"/>
                </a:solidFill>
              </a:rPr>
              <a:pPr>
                <a:spcBef>
                  <a:spcPct val="0"/>
                </a:spcBef>
                <a:buFontTx/>
                <a:buNone/>
              </a:pPr>
              <a:t>3</a:t>
            </a:fld>
            <a:endParaRPr lang="en-US" altLang="ja-JP" sz="1200">
              <a:solidFill>
                <a:srgbClr val="898989"/>
              </a:solidFill>
            </a:endParaRPr>
          </a:p>
        </p:txBody>
      </p:sp>
      <p:sp>
        <p:nvSpPr>
          <p:cNvPr id="233532" name="タイトル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0" fontAlgn="base" hangingPunct="0">
              <a:spcBef>
                <a:spcPct val="0"/>
              </a:spcBef>
              <a:spcAft>
                <a:spcPct val="0"/>
              </a:spcAft>
              <a:buFontTx/>
              <a:buNone/>
            </a:pPr>
            <a:r>
              <a:rPr kumimoji="1" lang="ja-JP" altLang="en-US" sz="3600" b="1" kern="1200">
                <a:solidFill>
                  <a:srgbClr val="000000"/>
                </a:solidFill>
                <a:latin typeface="Meiryo UI" panose="020B0604030504040204" pitchFamily="50" charset="-128"/>
                <a:ea typeface="Meiryo UI" panose="020B0604030504040204" pitchFamily="50" charset="-128"/>
              </a:rPr>
              <a:t>導入企業における活用領域</a:t>
            </a:r>
          </a:p>
        </p:txBody>
      </p:sp>
      <p:graphicFrame>
        <p:nvGraphicFramePr>
          <p:cNvPr id="7" name="表 6"/>
          <p:cNvGraphicFramePr>
            <a:graphicFrameLocks noGrp="1"/>
          </p:cNvGraphicFramePr>
          <p:nvPr>
            <p:extLst>
              <p:ext uri="{D42A27DB-BD31-4B8C-83A1-F6EECF244321}">
                <p14:modId xmlns:p14="http://schemas.microsoft.com/office/powerpoint/2010/main" val="4018346697"/>
              </p:ext>
            </p:extLst>
          </p:nvPr>
        </p:nvGraphicFramePr>
        <p:xfrm>
          <a:off x="107505" y="1124744"/>
          <a:ext cx="8784975" cy="5112570"/>
        </p:xfrm>
        <a:graphic>
          <a:graphicData uri="http://schemas.openxmlformats.org/drawingml/2006/table">
            <a:tbl>
              <a:tblPr/>
              <a:tblGrid>
                <a:gridCol w="937223">
                  <a:extLst>
                    <a:ext uri="{9D8B030D-6E8A-4147-A177-3AD203B41FA5}">
                      <a16:colId xmlns:a16="http://schemas.microsoft.com/office/drawing/2014/main" val="20000"/>
                    </a:ext>
                  </a:extLst>
                </a:gridCol>
                <a:gridCol w="1511048">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gridCol w="3168352">
                  <a:extLst>
                    <a:ext uri="{9D8B030D-6E8A-4147-A177-3AD203B41FA5}">
                      <a16:colId xmlns:a16="http://schemas.microsoft.com/office/drawing/2014/main" val="20003"/>
                    </a:ext>
                  </a:extLst>
                </a:gridCol>
              </a:tblGrid>
              <a:tr h="247484">
                <a:tc>
                  <a:txBody>
                    <a:bodyPr/>
                    <a:lstStyle/>
                    <a:p>
                      <a:pPr algn="l" fontAlgn="b"/>
                      <a:r>
                        <a:rPr lang="ja-JP" altLang="en-US" sz="1400" b="1" i="0" u="none" strike="noStrike" dirty="0">
                          <a:solidFill>
                            <a:srgbClr val="FFFFFF"/>
                          </a:solidFill>
                          <a:effectLst/>
                          <a:latin typeface="ＭＳ Ｐゴシック" panose="020B0600070205080204" pitchFamily="50" charset="-128"/>
                          <a:ea typeface="ＭＳ Ｐゴシック" panose="020B0600070205080204" pitchFamily="50" charset="-128"/>
                        </a:rPr>
                        <a:t>業界</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ja-JP" altLang="en-US" sz="1400" b="1" i="0" u="none" strike="noStrike" dirty="0">
                          <a:solidFill>
                            <a:srgbClr val="FFFFFF"/>
                          </a:solidFill>
                          <a:effectLst/>
                          <a:latin typeface="ＭＳ Ｐゴシック" panose="020B0600070205080204" pitchFamily="50" charset="-128"/>
                          <a:ea typeface="ＭＳ Ｐゴシック" panose="020B0600070205080204" pitchFamily="50" charset="-128"/>
                        </a:rPr>
                        <a:t>テーマ</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ja-JP" altLang="en-US" sz="1400" b="1" i="0" u="none" strike="noStrike">
                          <a:solidFill>
                            <a:srgbClr val="FFFFFF"/>
                          </a:solidFill>
                          <a:effectLst/>
                          <a:latin typeface="ＭＳ Ｐゴシック" panose="020B0600070205080204" pitchFamily="50" charset="-128"/>
                          <a:ea typeface="ＭＳ Ｐゴシック" panose="020B0600070205080204" pitchFamily="50" charset="-128"/>
                        </a:rPr>
                        <a:t>課題</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ja-JP" altLang="en-US" sz="1400" b="1" i="0" u="none" strike="noStrike" dirty="0">
                          <a:solidFill>
                            <a:srgbClr val="FFFFFF"/>
                          </a:solidFill>
                          <a:effectLst/>
                          <a:latin typeface="ＭＳ Ｐゴシック" panose="020B0600070205080204" pitchFamily="50" charset="-128"/>
                          <a:ea typeface="ＭＳ Ｐゴシック" panose="020B0600070205080204" pitchFamily="50" charset="-128"/>
                        </a:rPr>
                        <a:t>提供価値</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29763">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金融</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新規事業推進を</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担う人材見える化</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新規事業領域に進出するにあたり、今の人材で果たして実現できるのか？</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社員の現状を知りたい。</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社長の期待像と社員の現状のギャップが分かり、落とし穴を回避する材料となった。</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3017">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印刷業</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人材採用</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欲しい人が採用できない、離職してしまう。</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採用側が欲しい人材像を定義し、採用候補者の特性を理解したうえで面接に臨み動機づけるため、決定率が向上し、入社後にしっかり定着した。</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973017">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製造業</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組織変革への対応</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外的環境の変化に応じ、ビジネスモデルの再構築をする上で適材適所の組織づくりを実現したい。</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戦略実現に必要な機能ごとにあるべき像を定め、適した人材を再配置することで、社員の力を最大化する組織編成に役立てられた。</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9763">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ホテル業</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後継者計画</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自社のビジョンを体現できる資質を有した経営者候補を発掘したいが、客観的に人を見極めることが出来なかった。</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求める人物像を定量化でき、候補者と対比できることで、主観に偏らない人材発掘のモノサシが手に入れられた。</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729763">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製造業</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経営陣の連携強化</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代目社長として新しく組織を牽引する上で、経営陣との相互理解に課題を抱えていた。</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軋轢のあった相手との特性の違いを相互理解することで、関係性が改善し、経営メンバーでの合意形成が図りやすくなった。</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9763">
                <a:tc>
                  <a:txBody>
                    <a:bodyPr/>
                    <a:lstStyle/>
                    <a:p>
                      <a:pPr algn="l"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サービス業</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店舗責任者の</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適材配置</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事業拡大のため店舗を増やしたいが、責任者の仕事ぶりに業績が左右され、計画通りの成長が描けない。</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店舗責任者の成功像を定め、採用、登用に活用し、適切な人材を見極めることが出来るようになった。</a:t>
                      </a:r>
                    </a:p>
                  </a:txBody>
                  <a:tcPr marL="8341" marR="8341" marT="83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bl>
          </a:graphicData>
        </a:graphic>
      </p:graphicFrame>
      <p:sp>
        <p:nvSpPr>
          <p:cNvPr id="2" name="フッター プレースホルダー 1">
            <a:extLst>
              <a:ext uri="{FF2B5EF4-FFF2-40B4-BE49-F238E27FC236}">
                <a16:creationId xmlns:a16="http://schemas.microsoft.com/office/drawing/2014/main" id="{DF1AB94A-5ED3-B45D-A245-3AD33C3B7D3D}"/>
              </a:ext>
            </a:extLst>
          </p:cNvPr>
          <p:cNvSpPr>
            <a:spLocks noGrp="1"/>
          </p:cNvSpPr>
          <p:nvPr>
            <p:ph type="ftr" sz="quarter" idx="11"/>
          </p:nvPr>
        </p:nvSpPr>
        <p:spPr>
          <a:xfrm>
            <a:off x="2590801" y="635634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345483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1" name="Shape 187"/>
          <p:cNvSpPr/>
          <p:nvPr/>
        </p:nvSpPr>
        <p:spPr>
          <a:xfrm>
            <a:off x="0" y="2132856"/>
            <a:ext cx="9180512" cy="1872208"/>
          </a:xfrm>
          <a:prstGeom prst="rect">
            <a:avLst/>
          </a:prstGeom>
          <a:solidFill>
            <a:srgbClr val="3BA3AB">
              <a:alpha val="14000"/>
            </a:srgbClr>
          </a:solidFill>
          <a:ln>
            <a:noFill/>
          </a:ln>
        </p:spPr>
        <p:txBody>
          <a:bodyPr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 name="TextBox 16"/>
          <p:cNvSpPr txBox="1">
            <a:spLocks noChangeArrowheads="1"/>
          </p:cNvSpPr>
          <p:nvPr/>
        </p:nvSpPr>
        <p:spPr bwMode="auto">
          <a:xfrm>
            <a:off x="2592" y="2492896"/>
            <a:ext cx="9105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3200" b="1" dirty="0">
                <a:solidFill>
                  <a:srgbClr val="000000"/>
                </a:solidFill>
                <a:latin typeface="Meiryo UI" pitchFamily="50" charset="-128"/>
                <a:ea typeface="Meiryo UI" pitchFamily="50" charset="-128"/>
                <a:cs typeface="Meiryo UI" pitchFamily="50" charset="-128"/>
              </a:rPr>
              <a:t>人材可視化ソリューションについて</a:t>
            </a:r>
            <a:endParaRPr lang="en-US" altLang="ja-JP" sz="3200" b="1" dirty="0">
              <a:solidFill>
                <a:srgbClr val="000000"/>
              </a:solidFill>
              <a:latin typeface="Meiryo UI" pitchFamily="50" charset="-128"/>
              <a:ea typeface="Meiryo UI" pitchFamily="50" charset="-128"/>
              <a:cs typeface="Meiryo UI" pitchFamily="50" charset="-128"/>
            </a:endParaRPr>
          </a:p>
          <a:p>
            <a:pPr algn="ctr">
              <a:spcBef>
                <a:spcPct val="0"/>
              </a:spcBef>
              <a:buFontTx/>
              <a:buNone/>
            </a:pPr>
            <a:r>
              <a:rPr lang="ja-JP" altLang="en-US" sz="2400" b="1" dirty="0">
                <a:solidFill>
                  <a:srgbClr val="000000"/>
                </a:solidFill>
                <a:latin typeface="Meiryo UI" pitchFamily="50" charset="-128"/>
                <a:ea typeface="Meiryo UI" pitchFamily="50" charset="-128"/>
                <a:cs typeface="Meiryo UI" pitchFamily="50" charset="-128"/>
              </a:rPr>
              <a:t>科学的人材アセスメントを用いたアプローチ</a:t>
            </a:r>
            <a:endParaRPr lang="en-US" altLang="ja-JP" sz="2400" b="1"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4</a:t>
            </a:fld>
            <a:endParaRPr lang="en-US" sz="1200" b="0" i="0" u="none" strike="noStrike" cap="none" baseline="0">
              <a:solidFill>
                <a:srgbClr val="888888"/>
              </a:solidFill>
              <a:latin typeface="Calibri"/>
              <a:ea typeface="Calibri"/>
              <a:cs typeface="Calibri"/>
              <a:sym typeface="Calibri"/>
            </a:endParaRPr>
          </a:p>
        </p:txBody>
      </p:sp>
      <p:sp>
        <p:nvSpPr>
          <p:cNvPr id="4" name="フッター プレースホルダー 1">
            <a:extLst>
              <a:ext uri="{FF2B5EF4-FFF2-40B4-BE49-F238E27FC236}">
                <a16:creationId xmlns:a16="http://schemas.microsoft.com/office/drawing/2014/main" id="{97C092E0-9804-1BC6-F1A5-7C2614809B79}"/>
              </a:ext>
            </a:extLst>
          </p:cNvPr>
          <p:cNvSpPr>
            <a:spLocks noGrp="1"/>
          </p:cNvSpPr>
          <p:nvPr>
            <p:ph type="ftr" sz="quarter" idx="11"/>
          </p:nvPr>
        </p:nvSpPr>
        <p:spPr>
          <a:xfrm>
            <a:off x="2590801" y="635634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2541413919"/>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9" name="TextBox 16"/>
          <p:cNvSpPr txBox="1">
            <a:spLocks noChangeArrowheads="1"/>
          </p:cNvSpPr>
          <p:nvPr/>
        </p:nvSpPr>
        <p:spPr bwMode="auto">
          <a:xfrm>
            <a:off x="-108520" y="332079"/>
            <a:ext cx="91059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algn="ctr">
              <a:spcBef>
                <a:spcPct val="0"/>
              </a:spcBef>
              <a:buFontTx/>
              <a:buNone/>
            </a:pPr>
            <a:r>
              <a:rPr lang="ja-JP" altLang="en-US" sz="3200" b="1" dirty="0">
                <a:solidFill>
                  <a:srgbClr val="000000"/>
                </a:solidFill>
                <a:latin typeface="Meiryo UI" pitchFamily="50" charset="-128"/>
                <a:ea typeface="Meiryo UI" pitchFamily="50" charset="-128"/>
                <a:cs typeface="Meiryo UI" pitchFamily="50" charset="-128"/>
              </a:rPr>
              <a:t>人材可視化ソリューション</a:t>
            </a:r>
            <a:endParaRPr lang="en-US" altLang="ja-JP" sz="3200" dirty="0">
              <a:solidFill>
                <a:srgbClr val="000000"/>
              </a:solidFill>
              <a:latin typeface="Meiryo UI" pitchFamily="50" charset="-128"/>
              <a:ea typeface="Meiryo UI" pitchFamily="50" charset="-128"/>
              <a:cs typeface="Meiryo UI" pitchFamily="50" charset="-128"/>
            </a:endParaRPr>
          </a:p>
        </p:txBody>
      </p:sp>
      <p:sp>
        <p:nvSpPr>
          <p:cNvPr id="3" name="スライド番号プレースホルダー 2"/>
          <p:cNvSpPr>
            <a:spLocks noGrp="1"/>
          </p:cNvSpPr>
          <p:nvPr>
            <p:ph type="sldNum" idx="12"/>
          </p:nvPr>
        </p:nvSpPr>
        <p:spPr>
          <a:xfrm>
            <a:off x="6553200" y="6309320"/>
            <a:ext cx="2133599" cy="365125"/>
          </a:xfrm>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5</a:t>
            </a:fld>
            <a:endParaRPr lang="en-US" sz="1200" b="0" i="0" u="none" strike="noStrike" cap="none" baseline="0">
              <a:solidFill>
                <a:srgbClr val="888888"/>
              </a:solidFill>
              <a:latin typeface="Calibri"/>
              <a:ea typeface="Calibri"/>
              <a:cs typeface="Calibri"/>
              <a:sym typeface="Calibri"/>
            </a:endParaRPr>
          </a:p>
        </p:txBody>
      </p:sp>
      <p:grpSp>
        <p:nvGrpSpPr>
          <p:cNvPr id="5" name="グループ化 4"/>
          <p:cNvGrpSpPr/>
          <p:nvPr/>
        </p:nvGrpSpPr>
        <p:grpSpPr>
          <a:xfrm>
            <a:off x="765919" y="2296765"/>
            <a:ext cx="7920880" cy="2376264"/>
            <a:chOff x="539552" y="2492896"/>
            <a:chExt cx="7920880" cy="2376264"/>
          </a:xfrm>
        </p:grpSpPr>
        <p:sp>
          <p:nvSpPr>
            <p:cNvPr id="2" name="右矢印 1"/>
            <p:cNvSpPr/>
            <p:nvPr/>
          </p:nvSpPr>
          <p:spPr>
            <a:xfrm>
              <a:off x="539552" y="2492896"/>
              <a:ext cx="7920880" cy="23762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 name="角丸四角形 3"/>
            <p:cNvSpPr/>
            <p:nvPr/>
          </p:nvSpPr>
          <p:spPr>
            <a:xfrm>
              <a:off x="827584" y="2881476"/>
              <a:ext cx="2016224" cy="1800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400" b="1" dirty="0"/>
                <a:t>１：現状分析</a:t>
              </a:r>
            </a:p>
          </p:txBody>
        </p:sp>
        <p:sp>
          <p:nvSpPr>
            <p:cNvPr id="7" name="角丸四角形 6"/>
            <p:cNvSpPr/>
            <p:nvPr/>
          </p:nvSpPr>
          <p:spPr>
            <a:xfrm>
              <a:off x="2951820" y="2872736"/>
              <a:ext cx="2016224" cy="18002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2400" b="1" dirty="0"/>
                <a:t>2</a:t>
              </a:r>
              <a:r>
                <a:rPr kumimoji="1" lang="ja-JP" altLang="en-US" sz="2400" b="1" dirty="0"/>
                <a:t>：課題抽出</a:t>
              </a:r>
            </a:p>
          </p:txBody>
        </p:sp>
        <p:sp>
          <p:nvSpPr>
            <p:cNvPr id="8" name="角丸四角形 7"/>
            <p:cNvSpPr/>
            <p:nvPr/>
          </p:nvSpPr>
          <p:spPr>
            <a:xfrm>
              <a:off x="5076056" y="2872736"/>
              <a:ext cx="2016224" cy="18002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sz="2400" b="1" dirty="0"/>
                <a:t>3</a:t>
              </a:r>
              <a:r>
                <a:rPr kumimoji="1" lang="ja-JP" altLang="en-US" sz="2400" b="1" dirty="0"/>
                <a:t>：施策検討</a:t>
              </a:r>
            </a:p>
          </p:txBody>
        </p:sp>
      </p:grpSp>
      <p:sp>
        <p:nvSpPr>
          <p:cNvPr id="6" name="下矢印 5"/>
          <p:cNvSpPr/>
          <p:nvPr/>
        </p:nvSpPr>
        <p:spPr>
          <a:xfrm rot="10800000">
            <a:off x="1691680" y="4737573"/>
            <a:ext cx="565721" cy="648072"/>
          </a:xfrm>
          <a:prstGeom prst="downArrow">
            <a:avLst>
              <a:gd name="adj1" fmla="val 50000"/>
              <a:gd name="adj2" fmla="val 52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98886" y="5509952"/>
            <a:ext cx="3086001" cy="646331"/>
          </a:xfrm>
          <a:prstGeom prst="rect">
            <a:avLst/>
          </a:prstGeom>
        </p:spPr>
        <p:txBody>
          <a:bodyPr wrap="square">
            <a:spAutoFit/>
          </a:bodyPr>
          <a:lstStyle/>
          <a:p>
            <a:pPr algn="ctr"/>
            <a:r>
              <a:rPr kumimoji="1" lang="ja-JP" altLang="en-US" sz="1800" b="1" dirty="0">
                <a:latin typeface="Meiryo UI" panose="020B0604030504040204" pitchFamily="50" charset="-128"/>
                <a:ea typeface="Meiryo UI" panose="020B0604030504040204" pitchFamily="50" charset="-128"/>
              </a:rPr>
              <a:t>スタンダードパッケージ</a:t>
            </a:r>
            <a:endParaRPr kumimoji="1" lang="en-US" altLang="ja-JP" sz="1800" b="1" dirty="0">
              <a:latin typeface="Meiryo UI" panose="020B0604030504040204" pitchFamily="50" charset="-128"/>
              <a:ea typeface="Meiryo UI" panose="020B0604030504040204" pitchFamily="50" charset="-128"/>
            </a:endParaRPr>
          </a:p>
          <a:p>
            <a:pPr algn="ctr"/>
            <a:r>
              <a:rPr kumimoji="1" lang="ja-JP" altLang="en-US" sz="1800" b="1" dirty="0">
                <a:latin typeface="Meiryo UI" panose="020B0604030504040204" pitchFamily="50" charset="-128"/>
                <a:ea typeface="Meiryo UI" panose="020B0604030504040204" pitchFamily="50" charset="-128"/>
              </a:rPr>
              <a:t>（今回のサービス提供範囲）</a:t>
            </a:r>
          </a:p>
        </p:txBody>
      </p:sp>
      <p:sp>
        <p:nvSpPr>
          <p:cNvPr id="12" name="正方形/長方形 11"/>
          <p:cNvSpPr/>
          <p:nvPr/>
        </p:nvSpPr>
        <p:spPr>
          <a:xfrm>
            <a:off x="5590167" y="5833118"/>
            <a:ext cx="1191352" cy="954107"/>
          </a:xfrm>
          <a:prstGeom prst="rect">
            <a:avLst/>
          </a:prstGeom>
        </p:spPr>
        <p:txBody>
          <a:bodyPr wrap="none">
            <a:spAutoFit/>
          </a:bodyPr>
          <a:lstStyle/>
          <a:p>
            <a:pPr marL="285750" indent="-285750" algn="ctr">
              <a:buFont typeface="Wingdings" panose="05000000000000000000" pitchFamily="2" charset="2"/>
              <a:buChar char="ü"/>
            </a:pPr>
            <a:r>
              <a:rPr kumimoji="1" lang="ja-JP" altLang="en-US" b="1" dirty="0">
                <a:latin typeface="Meiryo UI" panose="020B0604030504040204" pitchFamily="50" charset="-128"/>
                <a:ea typeface="Meiryo UI" panose="020B0604030504040204" pitchFamily="50" charset="-128"/>
              </a:rPr>
              <a:t>育成施策</a:t>
            </a:r>
            <a:endParaRPr kumimoji="1" lang="en-US" altLang="ja-JP" b="1" dirty="0">
              <a:latin typeface="Meiryo UI" panose="020B0604030504040204" pitchFamily="50" charset="-128"/>
              <a:ea typeface="Meiryo UI" panose="020B0604030504040204" pitchFamily="50" charset="-128"/>
            </a:endParaRPr>
          </a:p>
          <a:p>
            <a:pPr marL="285750" indent="-285750" algn="ctr">
              <a:buFont typeface="Wingdings" panose="05000000000000000000" pitchFamily="2" charset="2"/>
              <a:buChar char="ü"/>
            </a:pPr>
            <a:r>
              <a:rPr kumimoji="1" lang="ja-JP" altLang="en-US" b="1" dirty="0">
                <a:latin typeface="Meiryo UI" panose="020B0604030504040204" pitchFamily="50" charset="-128"/>
                <a:ea typeface="Meiryo UI" panose="020B0604030504040204" pitchFamily="50" charset="-128"/>
              </a:rPr>
              <a:t>採用強化</a:t>
            </a:r>
            <a:endParaRPr kumimoji="1" lang="en-US" altLang="ja-JP" b="1" dirty="0">
              <a:latin typeface="Meiryo UI" panose="020B0604030504040204" pitchFamily="50" charset="-128"/>
              <a:ea typeface="Meiryo UI" panose="020B0604030504040204" pitchFamily="50" charset="-128"/>
            </a:endParaRPr>
          </a:p>
          <a:p>
            <a:pPr marL="285750" indent="-285750" algn="ctr">
              <a:buFont typeface="Wingdings" panose="05000000000000000000" pitchFamily="2" charset="2"/>
              <a:buChar char="ü"/>
            </a:pPr>
            <a:r>
              <a:rPr kumimoji="1" lang="ja-JP" altLang="en-US" b="1" dirty="0">
                <a:latin typeface="Meiryo UI" panose="020B0604030504040204" pitchFamily="50" charset="-128"/>
                <a:ea typeface="Meiryo UI" panose="020B0604030504040204" pitchFamily="50" charset="-128"/>
              </a:rPr>
              <a:t>最適配置</a:t>
            </a:r>
            <a:endParaRPr kumimoji="1" lang="en-US" altLang="ja-JP" b="1" dirty="0">
              <a:latin typeface="Meiryo UI" panose="020B0604030504040204" pitchFamily="50" charset="-128"/>
              <a:ea typeface="Meiryo UI" panose="020B0604030504040204" pitchFamily="50" charset="-128"/>
            </a:endParaRPr>
          </a:p>
          <a:p>
            <a:pPr marL="285750" indent="-285750" algn="ctr">
              <a:buFont typeface="Wingdings" panose="05000000000000000000" pitchFamily="2" charset="2"/>
              <a:buChar char="ü"/>
            </a:pPr>
            <a:r>
              <a:rPr kumimoji="1" lang="ja-JP" altLang="en-US" b="1" dirty="0">
                <a:latin typeface="Meiryo UI" panose="020B0604030504040204" pitchFamily="50" charset="-128"/>
                <a:ea typeface="Meiryo UI" panose="020B0604030504040204" pitchFamily="50" charset="-128"/>
              </a:rPr>
              <a:t>組織分析</a:t>
            </a:r>
          </a:p>
        </p:txBody>
      </p:sp>
      <p:sp>
        <p:nvSpPr>
          <p:cNvPr id="13" name="下矢印 12"/>
          <p:cNvSpPr/>
          <p:nvPr/>
        </p:nvSpPr>
        <p:spPr>
          <a:xfrm rot="10800000">
            <a:off x="5993482" y="4853928"/>
            <a:ext cx="384721" cy="415361"/>
          </a:xfrm>
          <a:prstGeom prst="downArrow">
            <a:avLst>
              <a:gd name="adj1" fmla="val 50000"/>
              <a:gd name="adj2" fmla="val 522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060768" y="5491745"/>
            <a:ext cx="2552302" cy="307777"/>
          </a:xfrm>
          <a:prstGeom prst="rect">
            <a:avLst/>
          </a:prstGeom>
        </p:spPr>
        <p:txBody>
          <a:bodyPr wrap="none">
            <a:spAutoFit/>
          </a:bodyPr>
          <a:lstStyle/>
          <a:p>
            <a:pPr algn="ctr"/>
            <a:r>
              <a:rPr kumimoji="1" lang="ja-JP" altLang="en-US" b="1" dirty="0">
                <a:latin typeface="Meiryo UI" panose="020B0604030504040204" pitchFamily="50" charset="-128"/>
                <a:ea typeface="Meiryo UI" panose="020B0604030504040204" pitchFamily="50" charset="-128"/>
              </a:rPr>
              <a:t>追加ソリューション（オプション）</a:t>
            </a:r>
          </a:p>
        </p:txBody>
      </p:sp>
      <p:sp>
        <p:nvSpPr>
          <p:cNvPr id="16" name="正方形/長方形 15"/>
          <p:cNvSpPr/>
          <p:nvPr/>
        </p:nvSpPr>
        <p:spPr>
          <a:xfrm>
            <a:off x="1260562" y="1413844"/>
            <a:ext cx="6731331" cy="461665"/>
          </a:xfrm>
          <a:prstGeom prst="rect">
            <a:avLst/>
          </a:prstGeom>
        </p:spPr>
        <p:txBody>
          <a:bodyPr wrap="none">
            <a:spAutoFit/>
          </a:bodyPr>
          <a:lstStyle/>
          <a:p>
            <a:pPr algn="ctr"/>
            <a:r>
              <a:rPr kumimoji="1" lang="ja-JP" altLang="en-US" sz="2400" b="1" u="sng" dirty="0">
                <a:latin typeface="Meiryo UI" panose="020B0604030504040204" pitchFamily="50" charset="-128"/>
                <a:ea typeface="Meiryo UI" panose="020B0604030504040204" pitchFamily="50" charset="-128"/>
              </a:rPr>
              <a:t>貴社の成長戦略を支える人材情報を提供致します。</a:t>
            </a:r>
            <a:endParaRPr kumimoji="1" lang="en-US" altLang="ja-JP" sz="2400" b="1" u="sng" dirty="0">
              <a:latin typeface="Meiryo UI" panose="020B0604030504040204" pitchFamily="50" charset="-128"/>
              <a:ea typeface="Meiryo UI" panose="020B0604030504040204" pitchFamily="50" charset="-128"/>
            </a:endParaRPr>
          </a:p>
        </p:txBody>
      </p:sp>
      <p:sp>
        <p:nvSpPr>
          <p:cNvPr id="15" name="フッター プレースホルダー 1">
            <a:extLst>
              <a:ext uri="{FF2B5EF4-FFF2-40B4-BE49-F238E27FC236}">
                <a16:creationId xmlns:a16="http://schemas.microsoft.com/office/drawing/2014/main" id="{829AF042-4C70-EE73-B80B-B618468F7489}"/>
              </a:ext>
            </a:extLst>
          </p:cNvPr>
          <p:cNvSpPr>
            <a:spLocks noGrp="1"/>
          </p:cNvSpPr>
          <p:nvPr>
            <p:ph type="ftr" sz="quarter" idx="11"/>
          </p:nvPr>
        </p:nvSpPr>
        <p:spPr>
          <a:xfrm>
            <a:off x="1835696" y="635634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243809971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40" name="正方形/長方形 39"/>
          <p:cNvSpPr/>
          <p:nvPr/>
        </p:nvSpPr>
        <p:spPr>
          <a:xfrm>
            <a:off x="6251773" y="1627357"/>
            <a:ext cx="2555256" cy="439393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800"/>
          </a:p>
        </p:txBody>
      </p:sp>
      <p:sp>
        <p:nvSpPr>
          <p:cNvPr id="39" name="正方形/長方形 38"/>
          <p:cNvSpPr/>
          <p:nvPr/>
        </p:nvSpPr>
        <p:spPr>
          <a:xfrm>
            <a:off x="3600920" y="1628800"/>
            <a:ext cx="2555256" cy="43924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9" name="正方形/長方形 8"/>
          <p:cNvSpPr/>
          <p:nvPr/>
        </p:nvSpPr>
        <p:spPr>
          <a:xfrm>
            <a:off x="834691" y="1628800"/>
            <a:ext cx="2683550" cy="43924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600"/>
          </a:p>
        </p:txBody>
      </p:sp>
      <p:sp>
        <p:nvSpPr>
          <p:cNvPr id="26" name="Shape 203"/>
          <p:cNvSpPr txBox="1"/>
          <p:nvPr/>
        </p:nvSpPr>
        <p:spPr>
          <a:xfrm>
            <a:off x="479994" y="372772"/>
            <a:ext cx="8436429" cy="651739"/>
          </a:xfrm>
          <a:prstGeom prst="rect">
            <a:avLst/>
          </a:prstGeom>
          <a:noFill/>
          <a:ln>
            <a:noFill/>
          </a:ln>
        </p:spPr>
        <p:txBody>
          <a:bodyPr lIns="91425" tIns="45700" rIns="91425" bIns="45700" anchor="t" anchorCtr="0">
            <a:noAutofit/>
          </a:bodyPr>
          <a:lstStyle/>
          <a:p>
            <a:pPr>
              <a:lnSpc>
                <a:spcPct val="115000"/>
              </a:lnSpc>
              <a:buSzPct val="45833"/>
            </a:pPr>
            <a:r>
              <a:rPr lang="ja-JP" altLang="en-US" sz="28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sym typeface="Calibri"/>
              </a:rPr>
              <a:t>スタンダードパッケージ　３つの現状分析コース</a:t>
            </a:r>
            <a:endParaRPr lang="en-US" altLang="ja-JP" sz="28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sym typeface="Calibri"/>
            </a:endParaRPr>
          </a:p>
          <a:p>
            <a:pPr>
              <a:lnSpc>
                <a:spcPct val="115000"/>
              </a:lnSpc>
              <a:buSzPct val="45833"/>
            </a:pPr>
            <a:r>
              <a:rPr lang="ja-JP" altLang="en-US" sz="2400" b="1" kern="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～対象の人材とモデルとの対比による分析～</a:t>
            </a:r>
          </a:p>
          <a:p>
            <a:pPr>
              <a:lnSpc>
                <a:spcPct val="115000"/>
              </a:lnSpc>
              <a:buSzPct val="45833"/>
            </a:pPr>
            <a:endParaRPr lang="en-US" altLang="ja-JP" sz="2800" b="1" kern="12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Shape 137"/>
          <p:cNvSpPr txBox="1"/>
          <p:nvPr/>
        </p:nvSpPr>
        <p:spPr>
          <a:xfrm>
            <a:off x="827584" y="1974338"/>
            <a:ext cx="2658235" cy="535065"/>
          </a:xfrm>
          <a:prstGeom prst="rect">
            <a:avLst/>
          </a:prstGeom>
          <a:solidFill>
            <a:srgbClr val="3BA3AB"/>
          </a:solidFill>
          <a:ln>
            <a:noFill/>
          </a:ln>
        </p:spPr>
        <p:txBody>
          <a:bodyPr lIns="91425" tIns="45700" rIns="91425" bIns="45700" anchor="t" anchorCtr="0">
            <a:noAutofit/>
          </a:bodyPr>
          <a:lstStyle/>
          <a:p>
            <a:pPr algn="ctr">
              <a:buSzPct val="25000"/>
            </a:pPr>
            <a:r>
              <a:rPr lang="ja-JP" altLang="en-US" sz="2400" b="1" dirty="0">
                <a:solidFill>
                  <a:srgbClr val="FFFFFF"/>
                </a:solidFill>
                <a:latin typeface="Calibri"/>
                <a:ea typeface="Calibri"/>
                <a:cs typeface="Calibri"/>
                <a:sym typeface="Calibri"/>
              </a:rPr>
              <a:t>後継者の特性分析</a:t>
            </a:r>
            <a:endParaRPr lang="en-US" sz="2000" b="1" dirty="0">
              <a:solidFill>
                <a:srgbClr val="FFFFFF"/>
              </a:solidFill>
              <a:latin typeface="Calibri"/>
              <a:ea typeface="Calibri"/>
              <a:cs typeface="Calibri"/>
              <a:sym typeface="Calibri"/>
            </a:endParaRPr>
          </a:p>
        </p:txBody>
      </p:sp>
      <p:grpSp>
        <p:nvGrpSpPr>
          <p:cNvPr id="10" name="グループ化 9"/>
          <p:cNvGrpSpPr/>
          <p:nvPr/>
        </p:nvGrpSpPr>
        <p:grpSpPr>
          <a:xfrm>
            <a:off x="-281636" y="2870390"/>
            <a:ext cx="1600356" cy="2537636"/>
            <a:chOff x="15375" y="2665345"/>
            <a:chExt cx="1600356" cy="2537636"/>
          </a:xfrm>
        </p:grpSpPr>
        <p:sp>
          <p:nvSpPr>
            <p:cNvPr id="48" name="TextBox 16"/>
            <p:cNvSpPr txBox="1">
              <a:spLocks noChangeArrowheads="1"/>
            </p:cNvSpPr>
            <p:nvPr/>
          </p:nvSpPr>
          <p:spPr bwMode="auto">
            <a:xfrm>
              <a:off x="15375" y="3651137"/>
              <a:ext cx="16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説明</a:t>
              </a:r>
              <a:endParaRPr lang="en-US" altLang="ja-JP" sz="1800" b="1" dirty="0">
                <a:solidFill>
                  <a:srgbClr val="000000"/>
                </a:solidFill>
                <a:latin typeface="Meiryo UI" pitchFamily="50" charset="-128"/>
                <a:ea typeface="Meiryo UI" pitchFamily="50" charset="-128"/>
                <a:cs typeface="Meiryo UI" pitchFamily="50" charset="-128"/>
              </a:endParaRPr>
            </a:p>
          </p:txBody>
        </p:sp>
        <p:sp>
          <p:nvSpPr>
            <p:cNvPr id="50" name="TextBox 16"/>
            <p:cNvSpPr txBox="1">
              <a:spLocks noChangeArrowheads="1"/>
            </p:cNvSpPr>
            <p:nvPr/>
          </p:nvSpPr>
          <p:spPr bwMode="auto">
            <a:xfrm>
              <a:off x="15375" y="2665345"/>
              <a:ext cx="16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目的</a:t>
              </a:r>
              <a:endParaRPr lang="en-US" altLang="ja-JP" sz="1800" b="1" dirty="0">
                <a:solidFill>
                  <a:srgbClr val="000000"/>
                </a:solidFill>
                <a:latin typeface="Meiryo UI" pitchFamily="50" charset="-128"/>
                <a:ea typeface="Meiryo UI" pitchFamily="50" charset="-128"/>
                <a:cs typeface="Meiryo UI" pitchFamily="50" charset="-128"/>
              </a:endParaRPr>
            </a:p>
          </p:txBody>
        </p:sp>
        <p:sp>
          <p:nvSpPr>
            <p:cNvPr id="52" name="TextBox 16"/>
            <p:cNvSpPr txBox="1">
              <a:spLocks noChangeArrowheads="1"/>
            </p:cNvSpPr>
            <p:nvPr/>
          </p:nvSpPr>
          <p:spPr bwMode="auto">
            <a:xfrm>
              <a:off x="15375" y="4833649"/>
              <a:ext cx="16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b="1" dirty="0">
                  <a:solidFill>
                    <a:srgbClr val="000000"/>
                  </a:solidFill>
                  <a:latin typeface="Meiryo UI" pitchFamily="50" charset="-128"/>
                  <a:ea typeface="Meiryo UI" pitchFamily="50" charset="-128"/>
                  <a:cs typeface="Meiryo UI" pitchFamily="50" charset="-128"/>
                </a:rPr>
                <a:t>対象</a:t>
              </a:r>
              <a:endParaRPr lang="en-US" altLang="ja-JP" sz="1800" b="1" dirty="0">
                <a:solidFill>
                  <a:srgbClr val="000000"/>
                </a:solidFill>
                <a:latin typeface="Meiryo UI" pitchFamily="50" charset="-128"/>
                <a:ea typeface="Meiryo UI" pitchFamily="50" charset="-128"/>
                <a:cs typeface="Meiryo UI" pitchFamily="50" charset="-128"/>
              </a:endParaRPr>
            </a:p>
          </p:txBody>
        </p:sp>
      </p:grpSp>
      <p:sp>
        <p:nvSpPr>
          <p:cNvPr id="53" name="TextBox 6"/>
          <p:cNvSpPr txBox="1">
            <a:spLocks noChangeArrowheads="1"/>
          </p:cNvSpPr>
          <p:nvPr/>
        </p:nvSpPr>
        <p:spPr bwMode="auto">
          <a:xfrm>
            <a:off x="1043525" y="3824322"/>
            <a:ext cx="2432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人材の特性分析と</a:t>
            </a:r>
            <a:endParaRPr lang="en-US" altLang="ja-JP" sz="1600" b="1" dirty="0">
              <a:solidFill>
                <a:srgbClr val="000000"/>
              </a:solidFill>
              <a:latin typeface="メイリオ" panose="020B0604030504040204" pitchFamily="50" charset="-128"/>
              <a:ea typeface="メイリオ" panose="020B0604030504040204" pitchFamily="50" charset="-128"/>
            </a:endParaRPr>
          </a:p>
          <a:p>
            <a:pPr algn="ctr">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理想モデルとの対比</a:t>
            </a:r>
            <a:endParaRPr lang="en-US" altLang="ja-JP" sz="1200" b="1" dirty="0">
              <a:solidFill>
                <a:srgbClr val="000000"/>
              </a:solidFill>
              <a:latin typeface="メイリオ" panose="020B0604030504040204" pitchFamily="50" charset="-128"/>
              <a:ea typeface="メイリオ" panose="020B0604030504040204" pitchFamily="50" charset="-128"/>
            </a:endParaRPr>
          </a:p>
        </p:txBody>
      </p:sp>
      <p:sp>
        <p:nvSpPr>
          <p:cNvPr id="54" name="TextBox 6"/>
          <p:cNvSpPr txBox="1">
            <a:spLocks noChangeArrowheads="1"/>
          </p:cNvSpPr>
          <p:nvPr/>
        </p:nvSpPr>
        <p:spPr bwMode="auto">
          <a:xfrm>
            <a:off x="3651801" y="3824322"/>
            <a:ext cx="2432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自社の優秀人材モデルと</a:t>
            </a:r>
            <a:endParaRPr lang="en-US" altLang="ja-JP" sz="1600" b="1" dirty="0">
              <a:solidFill>
                <a:srgbClr val="000000"/>
              </a:solidFill>
              <a:latin typeface="メイリオ" panose="020B0604030504040204" pitchFamily="50" charset="-128"/>
              <a:ea typeface="メイリオ" panose="020B0604030504040204" pitchFamily="50" charset="-128"/>
            </a:endParaRPr>
          </a:p>
          <a:p>
            <a:pPr algn="ctr">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採用候補者の対比</a:t>
            </a:r>
            <a:endParaRPr lang="en-US" altLang="ja-JP" sz="1200" b="1" dirty="0">
              <a:solidFill>
                <a:srgbClr val="000000"/>
              </a:solidFill>
              <a:latin typeface="メイリオ" panose="020B0604030504040204" pitchFamily="50" charset="-128"/>
              <a:ea typeface="メイリオ" panose="020B0604030504040204" pitchFamily="50" charset="-128"/>
            </a:endParaRPr>
          </a:p>
        </p:txBody>
      </p:sp>
      <p:sp>
        <p:nvSpPr>
          <p:cNvPr id="55" name="TextBox 6"/>
          <p:cNvSpPr txBox="1">
            <a:spLocks noChangeArrowheads="1"/>
          </p:cNvSpPr>
          <p:nvPr/>
        </p:nvSpPr>
        <p:spPr bwMode="auto">
          <a:xfrm>
            <a:off x="3576384" y="2907738"/>
            <a:ext cx="2523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r>
              <a:rPr lang="ja-JP" altLang="en-US" sz="2000" b="1" dirty="0">
                <a:solidFill>
                  <a:srgbClr val="F79646">
                    <a:lumMod val="75000"/>
                  </a:srgbClr>
                </a:solidFill>
                <a:latin typeface="メイリオ" panose="020B0604030504040204" pitchFamily="50" charset="-128"/>
                <a:ea typeface="メイリオ" panose="020B0604030504040204" pitchFamily="50" charset="-128"/>
              </a:rPr>
              <a:t>良い人を採りたい</a:t>
            </a:r>
            <a:endParaRPr lang="en-US" altLang="ja-JP" sz="2000" b="1" dirty="0">
              <a:solidFill>
                <a:srgbClr val="F79646">
                  <a:lumMod val="75000"/>
                </a:srgbClr>
              </a:solidFill>
              <a:latin typeface="メイリオ" panose="020B0604030504040204" pitchFamily="50" charset="-128"/>
              <a:ea typeface="メイリオ" panose="020B0604030504040204" pitchFamily="50" charset="-128"/>
            </a:endParaRPr>
          </a:p>
        </p:txBody>
      </p:sp>
      <p:sp>
        <p:nvSpPr>
          <p:cNvPr id="56" name="TextBox 6"/>
          <p:cNvSpPr txBox="1">
            <a:spLocks noChangeArrowheads="1"/>
          </p:cNvSpPr>
          <p:nvPr/>
        </p:nvSpPr>
        <p:spPr bwMode="auto">
          <a:xfrm>
            <a:off x="952535" y="2797427"/>
            <a:ext cx="25233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r>
              <a:rPr lang="ja-JP" altLang="en-US" sz="2000" b="1" dirty="0">
                <a:solidFill>
                  <a:srgbClr val="F79646">
                    <a:lumMod val="75000"/>
                  </a:srgbClr>
                </a:solidFill>
                <a:latin typeface="メイリオ" panose="020B0604030504040204" pitchFamily="50" charset="-128"/>
                <a:ea typeface="メイリオ" panose="020B0604030504040204" pitchFamily="50" charset="-128"/>
              </a:rPr>
              <a:t>後継者のポテンシャルを確認したい</a:t>
            </a:r>
            <a:endParaRPr lang="en-US" altLang="ja-JP" sz="2000" b="1" dirty="0">
              <a:solidFill>
                <a:srgbClr val="F79646">
                  <a:lumMod val="75000"/>
                </a:srgbClr>
              </a:solidFill>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idx="12"/>
          </p:nvPr>
        </p:nvSpPr>
        <p:spPr>
          <a:xfrm>
            <a:off x="6673430" y="6357889"/>
            <a:ext cx="2133599" cy="365125"/>
          </a:xfrm>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6</a:t>
            </a:fld>
            <a:endParaRPr lang="en-US" sz="1200" dirty="0">
              <a:solidFill>
                <a:srgbClr val="888888"/>
              </a:solidFill>
              <a:latin typeface="Calibri"/>
              <a:ea typeface="Calibri"/>
              <a:cs typeface="Calibri"/>
              <a:sym typeface="Calibri"/>
            </a:endParaRPr>
          </a:p>
        </p:txBody>
      </p:sp>
      <p:sp>
        <p:nvSpPr>
          <p:cNvPr id="28" name="Shape 137"/>
          <p:cNvSpPr txBox="1"/>
          <p:nvPr/>
        </p:nvSpPr>
        <p:spPr>
          <a:xfrm>
            <a:off x="3700158" y="1985160"/>
            <a:ext cx="2359175" cy="533328"/>
          </a:xfrm>
          <a:prstGeom prst="rect">
            <a:avLst/>
          </a:prstGeom>
          <a:solidFill>
            <a:srgbClr val="00B050"/>
          </a:solidFill>
          <a:ln>
            <a:noFill/>
          </a:ln>
        </p:spPr>
        <p:txBody>
          <a:bodyPr lIns="91425" tIns="45700" rIns="91425" bIns="45700" anchor="t" anchorCtr="0">
            <a:noAutofit/>
          </a:bodyPr>
          <a:lstStyle/>
          <a:p>
            <a:pPr algn="ctr">
              <a:buSzPct val="25000"/>
            </a:pPr>
            <a:r>
              <a:rPr lang="ja-JP" altLang="en-US" sz="2400" b="1" dirty="0">
                <a:solidFill>
                  <a:srgbClr val="FFFFFF"/>
                </a:solidFill>
                <a:latin typeface="Calibri"/>
                <a:ea typeface="Calibri"/>
                <a:cs typeface="Calibri"/>
                <a:sym typeface="Calibri"/>
              </a:rPr>
              <a:t>採用候補者分析</a:t>
            </a:r>
            <a:endParaRPr lang="en-US" sz="2000" b="1" dirty="0">
              <a:solidFill>
                <a:srgbClr val="FFFFFF"/>
              </a:solidFill>
              <a:latin typeface="Calibri"/>
              <a:ea typeface="Calibri"/>
              <a:cs typeface="Calibri"/>
              <a:sym typeface="Calibri"/>
            </a:endParaRPr>
          </a:p>
        </p:txBody>
      </p:sp>
      <p:sp>
        <p:nvSpPr>
          <p:cNvPr id="29" name="Shape 137"/>
          <p:cNvSpPr txBox="1"/>
          <p:nvPr/>
        </p:nvSpPr>
        <p:spPr>
          <a:xfrm>
            <a:off x="6322971" y="1985160"/>
            <a:ext cx="2412859" cy="530376"/>
          </a:xfrm>
          <a:prstGeom prst="rect">
            <a:avLst/>
          </a:prstGeom>
          <a:solidFill>
            <a:srgbClr val="0070C0"/>
          </a:solidFill>
          <a:ln>
            <a:noFill/>
          </a:ln>
        </p:spPr>
        <p:txBody>
          <a:bodyPr lIns="91425" tIns="45700" rIns="91425" bIns="45700" anchor="t" anchorCtr="0">
            <a:noAutofit/>
          </a:bodyPr>
          <a:lstStyle/>
          <a:p>
            <a:pPr algn="ctr">
              <a:buSzPct val="25000"/>
            </a:pPr>
            <a:r>
              <a:rPr lang="ja-JP" altLang="en-US" sz="2400" b="1" dirty="0">
                <a:solidFill>
                  <a:srgbClr val="FFFFFF"/>
                </a:solidFill>
                <a:latin typeface="Calibri"/>
                <a:ea typeface="Calibri"/>
                <a:cs typeface="Calibri"/>
                <a:sym typeface="Calibri"/>
              </a:rPr>
              <a:t>社員の見える化</a:t>
            </a:r>
            <a:endParaRPr lang="en-US" altLang="ja-JP" sz="2400" b="1" dirty="0">
              <a:solidFill>
                <a:srgbClr val="FFFFFF"/>
              </a:solidFill>
              <a:latin typeface="Calibri"/>
              <a:ea typeface="Calibri"/>
              <a:cs typeface="Calibri"/>
              <a:sym typeface="Calibri"/>
            </a:endParaRPr>
          </a:p>
        </p:txBody>
      </p:sp>
      <p:sp>
        <p:nvSpPr>
          <p:cNvPr id="30" name="TextBox 6"/>
          <p:cNvSpPr txBox="1">
            <a:spLocks noChangeArrowheads="1"/>
          </p:cNvSpPr>
          <p:nvPr/>
        </p:nvSpPr>
        <p:spPr bwMode="auto">
          <a:xfrm>
            <a:off x="6255120" y="3782521"/>
            <a:ext cx="2432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社長の期待と社員の</a:t>
            </a:r>
            <a:br>
              <a:rPr lang="en-US" altLang="ja-JP" sz="1600" b="1" dirty="0">
                <a:solidFill>
                  <a:srgbClr val="000000"/>
                </a:solidFill>
                <a:latin typeface="メイリオ" panose="020B0604030504040204" pitchFamily="50" charset="-128"/>
                <a:ea typeface="メイリオ" panose="020B0604030504040204" pitchFamily="50" charset="-128"/>
              </a:rPr>
            </a:br>
            <a:r>
              <a:rPr lang="ja-JP" altLang="en-US" sz="1600" b="1" dirty="0">
                <a:solidFill>
                  <a:srgbClr val="000000"/>
                </a:solidFill>
                <a:latin typeface="メイリオ" panose="020B0604030504040204" pitchFamily="50" charset="-128"/>
                <a:ea typeface="メイリオ" panose="020B0604030504040204" pitchFamily="50" charset="-128"/>
              </a:rPr>
              <a:t>フィット</a:t>
            </a:r>
            <a:r>
              <a:rPr lang="en-US" altLang="ja-JP" sz="1600" b="1" dirty="0">
                <a:solidFill>
                  <a:srgbClr val="000000"/>
                </a:solidFill>
                <a:latin typeface="メイリオ" panose="020B0604030504040204" pitchFamily="50" charset="-128"/>
                <a:ea typeface="メイリオ" panose="020B0604030504040204" pitchFamily="50" charset="-128"/>
              </a:rPr>
              <a:t>&amp;</a:t>
            </a:r>
            <a:r>
              <a:rPr lang="ja-JP" altLang="en-US" sz="1600" b="1" dirty="0">
                <a:solidFill>
                  <a:srgbClr val="000000"/>
                </a:solidFill>
                <a:latin typeface="メイリオ" panose="020B0604030504040204" pitchFamily="50" charset="-128"/>
                <a:ea typeface="メイリオ" panose="020B0604030504040204" pitchFamily="50" charset="-128"/>
              </a:rPr>
              <a:t>ギャップ分析</a:t>
            </a:r>
            <a:endParaRPr lang="en-US" altLang="ja-JP" sz="1600" b="1" dirty="0">
              <a:solidFill>
                <a:srgbClr val="000000"/>
              </a:solidFill>
              <a:latin typeface="メイリオ" panose="020B0604030504040204" pitchFamily="50" charset="-128"/>
              <a:ea typeface="メイリオ" panose="020B0604030504040204" pitchFamily="50" charset="-128"/>
            </a:endParaRPr>
          </a:p>
        </p:txBody>
      </p:sp>
      <p:sp>
        <p:nvSpPr>
          <p:cNvPr id="31" name="TextBox 6"/>
          <p:cNvSpPr txBox="1">
            <a:spLocks noChangeArrowheads="1"/>
          </p:cNvSpPr>
          <p:nvPr/>
        </p:nvSpPr>
        <p:spPr bwMode="auto">
          <a:xfrm>
            <a:off x="6204828" y="2764439"/>
            <a:ext cx="26022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r>
              <a:rPr lang="ja-JP" altLang="en-US" sz="2000" b="1" dirty="0">
                <a:solidFill>
                  <a:srgbClr val="F79646">
                    <a:lumMod val="75000"/>
                  </a:srgbClr>
                </a:solidFill>
                <a:latin typeface="メイリオ" panose="020B0604030504040204" pitchFamily="50" charset="-128"/>
                <a:ea typeface="メイリオ" panose="020B0604030504040204" pitchFamily="50" charset="-128"/>
              </a:rPr>
              <a:t>社長の思いを</a:t>
            </a:r>
            <a:endParaRPr lang="en-US" altLang="ja-JP" sz="2000" b="1" dirty="0">
              <a:solidFill>
                <a:srgbClr val="F79646">
                  <a:lumMod val="75000"/>
                </a:srgbClr>
              </a:solidFill>
              <a:latin typeface="メイリオ" panose="020B0604030504040204" pitchFamily="50" charset="-128"/>
              <a:ea typeface="メイリオ" panose="020B0604030504040204" pitchFamily="50" charset="-128"/>
            </a:endParaRPr>
          </a:p>
          <a:p>
            <a:pPr algn="ctr">
              <a:spcBef>
                <a:spcPct val="0"/>
              </a:spcBef>
              <a:buFontTx/>
              <a:buNone/>
            </a:pPr>
            <a:r>
              <a:rPr lang="ja-JP" altLang="en-US" sz="2000" b="1" dirty="0">
                <a:solidFill>
                  <a:srgbClr val="F79646">
                    <a:lumMod val="75000"/>
                  </a:srgbClr>
                </a:solidFill>
                <a:latin typeface="メイリオ" panose="020B0604030504040204" pitchFamily="50" charset="-128"/>
                <a:ea typeface="メイリオ" panose="020B0604030504040204" pitchFamily="50" charset="-128"/>
              </a:rPr>
              <a:t>落とし込みたい</a:t>
            </a:r>
            <a:endParaRPr lang="en-US" altLang="ja-JP" sz="2000" b="1" dirty="0">
              <a:solidFill>
                <a:srgbClr val="F79646">
                  <a:lumMod val="75000"/>
                </a:srgbClr>
              </a:solidFill>
              <a:latin typeface="メイリオ" panose="020B0604030504040204" pitchFamily="50" charset="-128"/>
              <a:ea typeface="メイリオ" panose="020B0604030504040204" pitchFamily="50" charset="-128"/>
            </a:endParaRPr>
          </a:p>
        </p:txBody>
      </p:sp>
      <p:sp>
        <p:nvSpPr>
          <p:cNvPr id="35" name="TextBox 6"/>
          <p:cNvSpPr txBox="1">
            <a:spLocks noChangeArrowheads="1"/>
          </p:cNvSpPr>
          <p:nvPr/>
        </p:nvSpPr>
        <p:spPr bwMode="auto">
          <a:xfrm>
            <a:off x="1011213" y="5079677"/>
            <a:ext cx="24323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・後継者候補</a:t>
            </a:r>
            <a:endParaRPr lang="en-US" altLang="ja-JP" sz="1200" b="1" dirty="0">
              <a:solidFill>
                <a:srgbClr val="000000"/>
              </a:solidFill>
              <a:latin typeface="メイリオ" panose="020B0604030504040204" pitchFamily="50" charset="-128"/>
              <a:ea typeface="メイリオ" panose="020B0604030504040204" pitchFamily="50" charset="-128"/>
            </a:endParaRPr>
          </a:p>
        </p:txBody>
      </p:sp>
      <p:sp>
        <p:nvSpPr>
          <p:cNvPr id="36" name="TextBox 6"/>
          <p:cNvSpPr txBox="1">
            <a:spLocks noChangeArrowheads="1"/>
          </p:cNvSpPr>
          <p:nvPr/>
        </p:nvSpPr>
        <p:spPr bwMode="auto">
          <a:xfrm>
            <a:off x="3611505" y="4898202"/>
            <a:ext cx="24323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・自社優秀人材</a:t>
            </a:r>
            <a:endParaRPr lang="en-US" altLang="ja-JP" sz="1600" b="1" dirty="0">
              <a:solidFill>
                <a:srgbClr val="000000"/>
              </a:solidFill>
              <a:latin typeface="メイリオ" panose="020B0604030504040204" pitchFamily="50" charset="-128"/>
              <a:ea typeface="メイリオ" panose="020B0604030504040204" pitchFamily="50" charset="-128"/>
            </a:endParaRPr>
          </a:p>
          <a:p>
            <a:pPr algn="ctr">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・採用候補者</a:t>
            </a:r>
            <a:br>
              <a:rPr lang="en-US" altLang="ja-JP" sz="1600" b="1" dirty="0">
                <a:solidFill>
                  <a:srgbClr val="000000"/>
                </a:solidFill>
                <a:latin typeface="メイリオ" panose="020B0604030504040204" pitchFamily="50" charset="-128"/>
                <a:ea typeface="メイリオ" panose="020B0604030504040204" pitchFamily="50" charset="-128"/>
              </a:rPr>
            </a:br>
            <a:r>
              <a:rPr lang="ja-JP" altLang="en-US" sz="1600" b="1" dirty="0">
                <a:solidFill>
                  <a:srgbClr val="000000"/>
                </a:solidFill>
                <a:latin typeface="メイリオ" panose="020B0604030504040204" pitchFamily="50" charset="-128"/>
                <a:ea typeface="メイリオ" panose="020B0604030504040204" pitchFamily="50" charset="-128"/>
              </a:rPr>
              <a:t>（○○名まで）</a:t>
            </a:r>
            <a:endParaRPr lang="en-US" altLang="ja-JP" sz="1600" b="1" dirty="0">
              <a:solidFill>
                <a:srgbClr val="000000"/>
              </a:solidFill>
              <a:latin typeface="メイリオ" panose="020B0604030504040204" pitchFamily="50" charset="-128"/>
              <a:ea typeface="メイリオ" panose="020B0604030504040204" pitchFamily="50" charset="-128"/>
            </a:endParaRPr>
          </a:p>
        </p:txBody>
      </p:sp>
      <p:sp>
        <p:nvSpPr>
          <p:cNvPr id="37" name="TextBox 6"/>
          <p:cNvSpPr txBox="1">
            <a:spLocks noChangeArrowheads="1"/>
          </p:cNvSpPr>
          <p:nvPr/>
        </p:nvSpPr>
        <p:spPr bwMode="auto">
          <a:xfrm>
            <a:off x="6256193" y="4886460"/>
            <a:ext cx="2432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lgn="ctr">
              <a:spcBef>
                <a:spcPct val="0"/>
              </a:spcBef>
              <a:buFontTx/>
              <a:buNone/>
            </a:pPr>
            <a:r>
              <a:rPr lang="ja-JP" altLang="en-US" sz="1600" b="1" dirty="0">
                <a:solidFill>
                  <a:srgbClr val="000000"/>
                </a:solidFill>
                <a:latin typeface="メイリオ" panose="020B0604030504040204" pitchFamily="50" charset="-128"/>
                <a:ea typeface="メイリオ" panose="020B0604030504040204" pitchFamily="50" charset="-128"/>
              </a:rPr>
              <a:t>・成長戦略を担う人材</a:t>
            </a:r>
            <a:br>
              <a:rPr lang="en-US" altLang="ja-JP" sz="1600" b="1" dirty="0">
                <a:solidFill>
                  <a:srgbClr val="000000"/>
                </a:solidFill>
                <a:latin typeface="メイリオ" panose="020B0604030504040204" pitchFamily="50" charset="-128"/>
                <a:ea typeface="メイリオ" panose="020B0604030504040204" pitchFamily="50" charset="-128"/>
              </a:rPr>
            </a:br>
            <a:r>
              <a:rPr lang="ja-JP" altLang="en-US" sz="1600" b="1" dirty="0">
                <a:solidFill>
                  <a:srgbClr val="000000"/>
                </a:solidFill>
                <a:latin typeface="メイリオ" panose="020B0604030504040204" pitchFamily="50" charset="-128"/>
                <a:ea typeface="メイリオ" panose="020B0604030504040204" pitchFamily="50" charset="-128"/>
              </a:rPr>
              <a:t>（○○名まで）</a:t>
            </a:r>
            <a:endParaRPr lang="en-US" altLang="ja-JP" sz="1200" b="1" dirty="0">
              <a:solidFill>
                <a:srgbClr val="000000"/>
              </a:solidFill>
              <a:latin typeface="メイリオ" panose="020B0604030504040204" pitchFamily="50" charset="-128"/>
              <a:ea typeface="メイリオ" panose="020B0604030504040204" pitchFamily="50" charset="-128"/>
            </a:endParaRPr>
          </a:p>
        </p:txBody>
      </p:sp>
      <p:sp>
        <p:nvSpPr>
          <p:cNvPr id="42" name="角丸四角形 41"/>
          <p:cNvSpPr/>
          <p:nvPr/>
        </p:nvSpPr>
        <p:spPr>
          <a:xfrm>
            <a:off x="7918654" y="158044"/>
            <a:ext cx="997769" cy="74265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b="1" dirty="0"/>
              <a:t>現状分析</a:t>
            </a:r>
          </a:p>
        </p:txBody>
      </p:sp>
      <p:sp>
        <p:nvSpPr>
          <p:cNvPr id="2" name="正方形/長方形 1"/>
          <p:cNvSpPr/>
          <p:nvPr/>
        </p:nvSpPr>
        <p:spPr>
          <a:xfrm>
            <a:off x="1777089" y="1676266"/>
            <a:ext cx="952505" cy="338554"/>
          </a:xfrm>
          <a:prstGeom prst="rect">
            <a:avLst/>
          </a:prstGeom>
        </p:spPr>
        <p:txBody>
          <a:bodyPr wrap="none">
            <a:spAutoFit/>
          </a:bodyPr>
          <a:lstStyle/>
          <a:p>
            <a:r>
              <a:rPr lang="en-US" altLang="ja-JP" sz="1600" b="1" dirty="0">
                <a:solidFill>
                  <a:srgbClr val="002060"/>
                </a:solidFill>
                <a:latin typeface="メイリオ" panose="020B0604030504040204" pitchFamily="50" charset="-128"/>
                <a:ea typeface="メイリオ" panose="020B0604030504040204" pitchFamily="50" charset="-128"/>
              </a:rPr>
              <a:t>A</a:t>
            </a:r>
            <a:r>
              <a:rPr lang="ja-JP" altLang="en-US" sz="1600" b="1" dirty="0">
                <a:solidFill>
                  <a:srgbClr val="002060"/>
                </a:solidFill>
                <a:latin typeface="メイリオ" panose="020B0604030504040204" pitchFamily="50" charset="-128"/>
                <a:ea typeface="メイリオ" panose="020B0604030504040204" pitchFamily="50" charset="-128"/>
              </a:rPr>
              <a:t>コース</a:t>
            </a:r>
            <a:endParaRPr lang="ja-JP" altLang="en-US" sz="1600" dirty="0">
              <a:solidFill>
                <a:srgbClr val="002060"/>
              </a:solidFill>
            </a:endParaRPr>
          </a:p>
        </p:txBody>
      </p:sp>
      <p:sp>
        <p:nvSpPr>
          <p:cNvPr id="32" name="正方形/長方形 31"/>
          <p:cNvSpPr/>
          <p:nvPr/>
        </p:nvSpPr>
        <p:spPr>
          <a:xfrm>
            <a:off x="4388940" y="1672543"/>
            <a:ext cx="950901" cy="338554"/>
          </a:xfrm>
          <a:prstGeom prst="rect">
            <a:avLst/>
          </a:prstGeom>
        </p:spPr>
        <p:txBody>
          <a:bodyPr wrap="none">
            <a:spAutoFit/>
          </a:bodyPr>
          <a:lstStyle/>
          <a:p>
            <a:r>
              <a:rPr lang="en-US" altLang="ja-JP" sz="1600" b="1" dirty="0">
                <a:solidFill>
                  <a:srgbClr val="002060"/>
                </a:solidFill>
                <a:latin typeface="メイリオ" panose="020B0604030504040204" pitchFamily="50" charset="-128"/>
                <a:ea typeface="メイリオ" panose="020B0604030504040204" pitchFamily="50" charset="-128"/>
              </a:rPr>
              <a:t>B</a:t>
            </a:r>
            <a:r>
              <a:rPr lang="ja-JP" altLang="en-US" sz="1600" b="1" dirty="0">
                <a:solidFill>
                  <a:srgbClr val="002060"/>
                </a:solidFill>
                <a:latin typeface="メイリオ" panose="020B0604030504040204" pitchFamily="50" charset="-128"/>
                <a:ea typeface="メイリオ" panose="020B0604030504040204" pitchFamily="50" charset="-128"/>
              </a:rPr>
              <a:t>コース</a:t>
            </a:r>
            <a:endParaRPr lang="ja-JP" altLang="en-US" sz="1600" dirty="0">
              <a:solidFill>
                <a:srgbClr val="002060"/>
              </a:solidFill>
            </a:endParaRPr>
          </a:p>
        </p:txBody>
      </p:sp>
      <p:sp>
        <p:nvSpPr>
          <p:cNvPr id="38" name="正方形/長方形 37"/>
          <p:cNvSpPr/>
          <p:nvPr/>
        </p:nvSpPr>
        <p:spPr>
          <a:xfrm>
            <a:off x="7101238" y="1674732"/>
            <a:ext cx="941283" cy="338554"/>
          </a:xfrm>
          <a:prstGeom prst="rect">
            <a:avLst/>
          </a:prstGeom>
        </p:spPr>
        <p:txBody>
          <a:bodyPr wrap="none">
            <a:spAutoFit/>
          </a:bodyPr>
          <a:lstStyle/>
          <a:p>
            <a:r>
              <a:rPr lang="en-US" altLang="ja-JP" sz="1600" b="1" dirty="0">
                <a:solidFill>
                  <a:srgbClr val="002060"/>
                </a:solidFill>
                <a:latin typeface="メイリオ" panose="020B0604030504040204" pitchFamily="50" charset="-128"/>
                <a:ea typeface="メイリオ" panose="020B0604030504040204" pitchFamily="50" charset="-128"/>
              </a:rPr>
              <a:t>C</a:t>
            </a:r>
            <a:r>
              <a:rPr lang="ja-JP" altLang="en-US" sz="1600" b="1" dirty="0">
                <a:solidFill>
                  <a:srgbClr val="002060"/>
                </a:solidFill>
                <a:latin typeface="メイリオ" panose="020B0604030504040204" pitchFamily="50" charset="-128"/>
                <a:ea typeface="メイリオ" panose="020B0604030504040204" pitchFamily="50" charset="-128"/>
              </a:rPr>
              <a:t>コース</a:t>
            </a:r>
            <a:endParaRPr lang="ja-JP" altLang="en-US" sz="1600" dirty="0">
              <a:solidFill>
                <a:srgbClr val="002060"/>
              </a:solidFill>
            </a:endParaRPr>
          </a:p>
        </p:txBody>
      </p:sp>
      <p:sp>
        <p:nvSpPr>
          <p:cNvPr id="4" name="フッター プレースホルダー 1">
            <a:extLst>
              <a:ext uri="{FF2B5EF4-FFF2-40B4-BE49-F238E27FC236}">
                <a16:creationId xmlns:a16="http://schemas.microsoft.com/office/drawing/2014/main" id="{768730A2-127C-362F-A98F-7240FFBCE88D}"/>
              </a:ext>
            </a:extLst>
          </p:cNvPr>
          <p:cNvSpPr>
            <a:spLocks noGrp="1"/>
          </p:cNvSpPr>
          <p:nvPr>
            <p:ph type="ftr" sz="quarter" idx="11"/>
          </p:nvPr>
        </p:nvSpPr>
        <p:spPr>
          <a:xfrm>
            <a:off x="2590801" y="635634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1686743408"/>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25288" y="197768"/>
            <a:ext cx="8839200" cy="11430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buClr>
                <a:srgbClr val="000000"/>
              </a:buClr>
            </a:pPr>
            <a:r>
              <a:rPr lang="ja-JP" altLang="en-US" sz="2800" b="1" dirty="0">
                <a:solidFill>
                  <a:srgbClr val="000000"/>
                </a:solidFill>
                <a:latin typeface="Meiryo UI"/>
                <a:ea typeface="Meiryo UI"/>
                <a:cs typeface="Meiryo UI" pitchFamily="50" charset="-128"/>
              </a:rPr>
              <a:t>　</a:t>
            </a:r>
            <a:r>
              <a:rPr lang="en-US" altLang="ja-JP" sz="2000" b="1" dirty="0" err="1">
                <a:solidFill>
                  <a:srgbClr val="000000"/>
                </a:solidFill>
                <a:latin typeface="Meiryo UI"/>
                <a:ea typeface="Meiryo UI"/>
                <a:cs typeface="Meiryo UI" pitchFamily="50" charset="-128"/>
              </a:rPr>
              <a:t>ProfileXT</a:t>
            </a:r>
            <a:r>
              <a:rPr lang="en-US" altLang="ja-JP" sz="2800" b="1" dirty="0">
                <a:solidFill>
                  <a:srgbClr val="7F7F7F"/>
                </a:solidFill>
                <a:ea typeface="Meiryo UI"/>
              </a:rPr>
              <a:t>®</a:t>
            </a:r>
            <a:r>
              <a:rPr lang="ja-JP" altLang="en-US" sz="2000" b="1">
                <a:solidFill>
                  <a:srgbClr val="000000"/>
                </a:solidFill>
                <a:latin typeface="Meiryo UI"/>
                <a:ea typeface="Meiryo UI"/>
                <a:cs typeface="Meiryo UI" pitchFamily="50" charset="-128"/>
              </a:rPr>
              <a:t>とは？</a:t>
            </a:r>
            <a:endParaRPr lang="en-US" altLang="ja-JP" sz="2000" b="1">
              <a:solidFill>
                <a:srgbClr val="000000"/>
              </a:solidFill>
              <a:latin typeface="Meiryo UI"/>
              <a:ea typeface="Meiryo UI"/>
              <a:cs typeface="Meiryo UI" pitchFamily="50" charset="-128"/>
            </a:endParaRPr>
          </a:p>
          <a:p>
            <a:pPr>
              <a:buClr>
                <a:srgbClr val="000000"/>
              </a:buClr>
            </a:pPr>
            <a:r>
              <a:rPr lang="ja-JP" altLang="en-US" sz="2800" b="1" dirty="0">
                <a:solidFill>
                  <a:srgbClr val="000000"/>
                </a:solidFill>
                <a:latin typeface="Meiryo UI" pitchFamily="50" charset="-128"/>
                <a:ea typeface="Meiryo UI" pitchFamily="50" charset="-128"/>
                <a:cs typeface="Meiryo UI" pitchFamily="50" charset="-128"/>
              </a:rPr>
              <a:t>人と職務の</a:t>
            </a:r>
            <a:r>
              <a:rPr lang="en-US" altLang="ja-JP" sz="2800" b="1" dirty="0">
                <a:solidFill>
                  <a:srgbClr val="000000"/>
                </a:solidFill>
                <a:latin typeface="Meiryo UI" pitchFamily="50" charset="-128"/>
                <a:ea typeface="Meiryo UI" pitchFamily="50" charset="-128"/>
                <a:cs typeface="Meiryo UI" pitchFamily="50" charset="-128"/>
              </a:rPr>
              <a:t>”Job Fit</a:t>
            </a:r>
            <a:r>
              <a:rPr lang="ja-JP" altLang="en-US" sz="2800" b="1" dirty="0">
                <a:solidFill>
                  <a:srgbClr val="000000"/>
                </a:solidFill>
                <a:latin typeface="Meiryo UI" pitchFamily="50" charset="-128"/>
                <a:ea typeface="Meiryo UI" pitchFamily="50" charset="-128"/>
                <a:cs typeface="Meiryo UI" pitchFamily="50" charset="-128"/>
              </a:rPr>
              <a:t>“を測定</a:t>
            </a:r>
            <a:br>
              <a:rPr lang="en-US" altLang="ja-JP" sz="3200" b="1" dirty="0">
                <a:solidFill>
                  <a:srgbClr val="000000"/>
                </a:solidFill>
                <a:latin typeface="Meiryo UI" pitchFamily="50" charset="-128"/>
                <a:ea typeface="Meiryo UI" pitchFamily="50" charset="-128"/>
                <a:cs typeface="Meiryo UI" pitchFamily="50" charset="-128"/>
              </a:rPr>
            </a:br>
            <a:endParaRPr lang="en-GB" altLang="ja-JP" sz="2000" b="1" dirty="0">
              <a:solidFill>
                <a:srgbClr val="000000"/>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rgbClr val="888888"/>
                </a:solidFill>
                <a:latin typeface="Calibri"/>
                <a:ea typeface="Calibri"/>
                <a:cs typeface="Calibri"/>
                <a:sym typeface="Calibri"/>
              </a:rPr>
              <a:t>7</a:t>
            </a:fld>
            <a:endParaRPr lang="en-US" sz="1200" b="0" i="0" u="none" strike="noStrike" cap="none" baseline="0" dirty="0">
              <a:solidFill>
                <a:srgbClr val="888888"/>
              </a:solidFill>
              <a:latin typeface="Calibri"/>
              <a:ea typeface="Calibri"/>
              <a:cs typeface="Calibri"/>
              <a:sym typeface="Calibri"/>
            </a:endParaRPr>
          </a:p>
        </p:txBody>
      </p:sp>
      <p:grpSp>
        <p:nvGrpSpPr>
          <p:cNvPr id="3" name="グループ化 2"/>
          <p:cNvGrpSpPr/>
          <p:nvPr/>
        </p:nvGrpSpPr>
        <p:grpSpPr>
          <a:xfrm>
            <a:off x="2123314" y="1546076"/>
            <a:ext cx="2209800" cy="2305695"/>
            <a:chOff x="212714" y="1134084"/>
            <a:chExt cx="2209800" cy="2305695"/>
          </a:xfrm>
        </p:grpSpPr>
        <p:pic>
          <p:nvPicPr>
            <p:cNvPr id="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64" y="1530655"/>
              <a:ext cx="1516027" cy="19091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正方形/長方形 11"/>
            <p:cNvSpPr>
              <a:spLocks noChangeArrowheads="1"/>
            </p:cNvSpPr>
            <p:nvPr/>
          </p:nvSpPr>
          <p:spPr bwMode="auto">
            <a:xfrm>
              <a:off x="212714" y="1134084"/>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dirty="0">
                  <a:solidFill>
                    <a:srgbClr val="000000"/>
                  </a:solidFill>
                  <a:latin typeface="Meiryo UI" pitchFamily="50" charset="-128"/>
                  <a:ea typeface="Meiryo UI" pitchFamily="50" charset="-128"/>
                </a:rPr>
                <a:t>人材データ</a:t>
              </a:r>
              <a:endParaRPr lang="ja-JP" altLang="en-US" sz="1800" dirty="0">
                <a:solidFill>
                  <a:srgbClr val="000000"/>
                </a:solidFill>
                <a:latin typeface="Arial" pitchFamily="34" charset="0"/>
              </a:endParaRPr>
            </a:p>
          </p:txBody>
        </p:sp>
      </p:grpSp>
      <p:pic>
        <p:nvPicPr>
          <p:cNvPr id="20" name="Picture 13" descr="C:\Users\mizutani\AppData\Local\Temp\SNAGHTML4e8b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804" y="1926767"/>
            <a:ext cx="1627107" cy="18971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正方形/長方形 11"/>
          <p:cNvSpPr>
            <a:spLocks noChangeArrowheads="1"/>
          </p:cNvSpPr>
          <p:nvPr/>
        </p:nvSpPr>
        <p:spPr bwMode="auto">
          <a:xfrm>
            <a:off x="4277005" y="1516394"/>
            <a:ext cx="2503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パフォーマンスモデル</a:t>
            </a:r>
            <a:endParaRPr lang="en-US" altLang="ja-JP" sz="1800" dirty="0">
              <a:solidFill>
                <a:srgbClr val="000000"/>
              </a:solidFill>
              <a:latin typeface="Meiryo UI" pitchFamily="50" charset="-128"/>
              <a:ea typeface="Meiryo UI" pitchFamily="50" charset="-128"/>
              <a:cs typeface="Meiryo UI" pitchFamily="50" charset="-128"/>
            </a:endParaRP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048" y="4462262"/>
            <a:ext cx="1920358" cy="2335278"/>
          </a:xfrm>
          <a:prstGeom prst="rect">
            <a:avLst/>
          </a:prstGeom>
          <a:solidFill>
            <a:schemeClr val="bg1"/>
          </a:solidFill>
          <a:ln w="9525">
            <a:solidFill>
              <a:srgbClr val="000000"/>
            </a:solidFill>
            <a:miter lim="800000"/>
            <a:headEnd/>
            <a:tailEnd/>
          </a:ln>
        </p:spPr>
      </p:pic>
      <p:sp>
        <p:nvSpPr>
          <p:cNvPr id="31" name="正方形/長方形 11"/>
          <p:cNvSpPr>
            <a:spLocks noChangeArrowheads="1"/>
          </p:cNvSpPr>
          <p:nvPr/>
        </p:nvSpPr>
        <p:spPr bwMode="auto">
          <a:xfrm>
            <a:off x="467544" y="4920350"/>
            <a:ext cx="2448432" cy="923330"/>
          </a:xfrm>
          <a:prstGeom prst="rect">
            <a:avLst/>
          </a:prstGeom>
          <a:solidFill>
            <a:schemeClr val="bg1"/>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人と職務のフィットを　測定する各種ジョブ　　フィットレポートを提供</a:t>
            </a:r>
            <a:endParaRPr lang="ja-JP" altLang="en-US" sz="1800" b="1" dirty="0">
              <a:solidFill>
                <a:srgbClr val="000000"/>
              </a:solidFill>
              <a:effectLst>
                <a:outerShdw blurRad="38100" dist="38100" dir="2700000" algn="tl">
                  <a:srgbClr val="000000">
                    <a:alpha val="43137"/>
                  </a:srgbClr>
                </a:outerShdw>
              </a:effectLst>
              <a:latin typeface="Arial" pitchFamily="34" charset="0"/>
            </a:endParaRPr>
          </a:p>
        </p:txBody>
      </p:sp>
      <p:grpSp>
        <p:nvGrpSpPr>
          <p:cNvPr id="9" name="グループ化 8"/>
          <p:cNvGrpSpPr/>
          <p:nvPr/>
        </p:nvGrpSpPr>
        <p:grpSpPr>
          <a:xfrm>
            <a:off x="6707503" y="1706622"/>
            <a:ext cx="2256985" cy="2303069"/>
            <a:chOff x="6368255" y="4139339"/>
            <a:chExt cx="2526842" cy="2303069"/>
          </a:xfrm>
        </p:grpSpPr>
        <p:sp>
          <p:nvSpPr>
            <p:cNvPr id="6" name="正方形/長方形 5"/>
            <p:cNvSpPr/>
            <p:nvPr/>
          </p:nvSpPr>
          <p:spPr>
            <a:xfrm>
              <a:off x="6391609" y="4139339"/>
              <a:ext cx="2503488" cy="230306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6652740" y="4325266"/>
              <a:ext cx="1983707" cy="1557483"/>
              <a:chOff x="6553074" y="3611786"/>
              <a:chExt cx="1983707" cy="1557483"/>
            </a:xfrm>
          </p:grpSpPr>
          <p:grpSp>
            <p:nvGrpSpPr>
              <p:cNvPr id="32" name="グループ化 5"/>
              <p:cNvGrpSpPr>
                <a:grpSpLocks/>
              </p:cNvGrpSpPr>
              <p:nvPr/>
            </p:nvGrpSpPr>
            <p:grpSpPr bwMode="auto">
              <a:xfrm>
                <a:off x="6553200" y="3611786"/>
                <a:ext cx="1981227" cy="441494"/>
                <a:chOff x="121379" y="1039669"/>
                <a:chExt cx="2895784" cy="685710"/>
              </a:xfrm>
            </p:grpSpPr>
            <p:sp>
              <p:nvSpPr>
                <p:cNvPr id="33" name="角丸四角形 32"/>
                <p:cNvSpPr/>
                <p:nvPr/>
              </p:nvSpPr>
              <p:spPr>
                <a:xfrm>
                  <a:off x="121379" y="1039669"/>
                  <a:ext cx="2895784" cy="685710"/>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現職者分析</a:t>
                  </a:r>
                </a:p>
              </p:txBody>
            </p:sp>
            <p:sp>
              <p:nvSpPr>
                <p:cNvPr id="34" name="テキスト ボックス 3"/>
                <p:cNvSpPr txBox="1">
                  <a:spLocks noChangeArrowheads="1"/>
                </p:cNvSpPr>
                <p:nvPr/>
              </p:nvSpPr>
              <p:spPr bwMode="auto">
                <a:xfrm>
                  <a:off x="228596" y="1125194"/>
                  <a:ext cx="577751" cy="5258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b="1" dirty="0">
                      <a:solidFill>
                        <a:srgbClr val="000000"/>
                      </a:solidFill>
                      <a:latin typeface="Arial" panose="020B0604020202020204" pitchFamily="34" charset="0"/>
                    </a:rPr>
                    <a:t>①</a:t>
                  </a:r>
                </a:p>
              </p:txBody>
            </p:sp>
          </p:grpSp>
          <p:grpSp>
            <p:nvGrpSpPr>
              <p:cNvPr id="35" name="グループ化 13"/>
              <p:cNvGrpSpPr>
                <a:grpSpLocks/>
              </p:cNvGrpSpPr>
              <p:nvPr/>
            </p:nvGrpSpPr>
            <p:grpSpPr bwMode="auto">
              <a:xfrm>
                <a:off x="6553074" y="4727775"/>
                <a:ext cx="1981227" cy="441494"/>
                <a:chOff x="152216" y="997473"/>
                <a:chExt cx="2895784" cy="685710"/>
              </a:xfrm>
            </p:grpSpPr>
            <p:sp>
              <p:nvSpPr>
                <p:cNvPr id="36" name="角丸四角形 35"/>
                <p:cNvSpPr/>
                <p:nvPr/>
              </p:nvSpPr>
              <p:spPr>
                <a:xfrm>
                  <a:off x="152216" y="997473"/>
                  <a:ext cx="2895784" cy="685710"/>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　トップ向けサーベイ</a:t>
                  </a:r>
                </a:p>
              </p:txBody>
            </p:sp>
            <p:sp>
              <p:nvSpPr>
                <p:cNvPr id="37" name="テキスト ボックス 15"/>
                <p:cNvSpPr txBox="1">
                  <a:spLocks noChangeArrowheads="1"/>
                </p:cNvSpPr>
                <p:nvPr/>
              </p:nvSpPr>
              <p:spPr bwMode="auto">
                <a:xfrm>
                  <a:off x="167495" y="1071966"/>
                  <a:ext cx="762000" cy="5258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b="1" dirty="0">
                      <a:solidFill>
                        <a:srgbClr val="000000"/>
                      </a:solidFill>
                      <a:latin typeface="Arial" panose="020B0604020202020204" pitchFamily="34" charset="0"/>
                    </a:rPr>
                    <a:t>③</a:t>
                  </a:r>
                </a:p>
              </p:txBody>
            </p:sp>
          </p:grpSp>
          <p:grpSp>
            <p:nvGrpSpPr>
              <p:cNvPr id="38" name="グループ化 16"/>
              <p:cNvGrpSpPr>
                <a:grpSpLocks/>
              </p:cNvGrpSpPr>
              <p:nvPr/>
            </p:nvGrpSpPr>
            <p:grpSpPr bwMode="auto">
              <a:xfrm>
                <a:off x="6556640" y="4168084"/>
                <a:ext cx="1980141" cy="441494"/>
                <a:chOff x="169914" y="2597850"/>
                <a:chExt cx="2894197" cy="685710"/>
              </a:xfrm>
            </p:grpSpPr>
            <p:sp>
              <p:nvSpPr>
                <p:cNvPr id="39" name="角丸四角形 38"/>
                <p:cNvSpPr/>
                <p:nvPr/>
              </p:nvSpPr>
              <p:spPr>
                <a:xfrm>
                  <a:off x="169914" y="2597850"/>
                  <a:ext cx="2894197" cy="685710"/>
                </a:xfrm>
                <a:prstGeom prst="roundRect">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モデルライブラリ</a:t>
                  </a:r>
                </a:p>
              </p:txBody>
            </p:sp>
            <p:sp>
              <p:nvSpPr>
                <p:cNvPr id="40" name="テキスト ボックス 18"/>
                <p:cNvSpPr txBox="1">
                  <a:spLocks noChangeArrowheads="1"/>
                </p:cNvSpPr>
                <p:nvPr/>
              </p:nvSpPr>
              <p:spPr bwMode="auto">
                <a:xfrm>
                  <a:off x="199396" y="2680427"/>
                  <a:ext cx="761998" cy="5258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ja-JP" altLang="en-US" sz="1600" b="1" dirty="0">
                      <a:solidFill>
                        <a:srgbClr val="000000"/>
                      </a:solidFill>
                      <a:latin typeface="Arial" panose="020B0604020202020204" pitchFamily="34" charset="0"/>
                    </a:rPr>
                    <a:t>②</a:t>
                  </a:r>
                </a:p>
              </p:txBody>
            </p:sp>
          </p:grpSp>
        </p:grpSp>
        <p:sp>
          <p:nvSpPr>
            <p:cNvPr id="42" name="正方形/長方形 11"/>
            <p:cNvSpPr>
              <a:spLocks noChangeArrowheads="1"/>
            </p:cNvSpPr>
            <p:nvPr/>
          </p:nvSpPr>
          <p:spPr bwMode="auto">
            <a:xfrm>
              <a:off x="6368255" y="5987904"/>
              <a:ext cx="2503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600" b="1" dirty="0">
                  <a:solidFill>
                    <a:srgbClr val="000000"/>
                  </a:solidFill>
                  <a:latin typeface="Meiryo UI" pitchFamily="50" charset="-128"/>
                  <a:ea typeface="Meiryo UI" pitchFamily="50" charset="-128"/>
                  <a:cs typeface="Meiryo UI" pitchFamily="50" charset="-128"/>
                </a:rPr>
                <a:t>モデル構成</a:t>
              </a:r>
              <a:r>
                <a:rPr lang="en-US" altLang="ja-JP" sz="1600" b="1" dirty="0">
                  <a:solidFill>
                    <a:srgbClr val="000000"/>
                  </a:solidFill>
                  <a:latin typeface="Meiryo UI" pitchFamily="50" charset="-128"/>
                  <a:ea typeface="Meiryo UI" pitchFamily="50" charset="-128"/>
                  <a:cs typeface="Meiryo UI" pitchFamily="50" charset="-128"/>
                </a:rPr>
                <a:t>3</a:t>
              </a:r>
              <a:r>
                <a:rPr lang="ja-JP" altLang="en-US" sz="1600" b="1" dirty="0">
                  <a:solidFill>
                    <a:srgbClr val="000000"/>
                  </a:solidFill>
                  <a:latin typeface="Meiryo UI" pitchFamily="50" charset="-128"/>
                  <a:ea typeface="Meiryo UI" pitchFamily="50" charset="-128"/>
                  <a:cs typeface="Meiryo UI" pitchFamily="50" charset="-128"/>
                </a:rPr>
                <a:t>要素</a:t>
              </a:r>
              <a:endParaRPr lang="en-US" altLang="ja-JP" sz="1600" b="1" dirty="0">
                <a:solidFill>
                  <a:srgbClr val="000000"/>
                </a:solidFill>
                <a:latin typeface="Meiryo UI" pitchFamily="50" charset="-128"/>
                <a:ea typeface="Meiryo UI" pitchFamily="50" charset="-128"/>
                <a:cs typeface="Meiryo UI" pitchFamily="50" charset="-128"/>
              </a:endParaRPr>
            </a:p>
          </p:txBody>
        </p:sp>
      </p:grpSp>
      <p:sp>
        <p:nvSpPr>
          <p:cNvPr id="7" name="二等辺三角形 6"/>
          <p:cNvSpPr/>
          <p:nvPr/>
        </p:nvSpPr>
        <p:spPr>
          <a:xfrm rot="16200000">
            <a:off x="5956268" y="2620826"/>
            <a:ext cx="1090153" cy="36004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1888496" y="2620827"/>
            <a:ext cx="1090153" cy="36004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74965" y="1760698"/>
            <a:ext cx="2113064" cy="2303069"/>
            <a:chOff x="65871" y="4053281"/>
            <a:chExt cx="2503488" cy="2303069"/>
          </a:xfrm>
        </p:grpSpPr>
        <p:sp>
          <p:nvSpPr>
            <p:cNvPr id="45" name="正方形/長方形 44"/>
            <p:cNvSpPr/>
            <p:nvPr/>
          </p:nvSpPr>
          <p:spPr>
            <a:xfrm>
              <a:off x="65871" y="4053281"/>
              <a:ext cx="2503488" cy="230306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11"/>
            <p:cNvSpPr>
              <a:spLocks noChangeArrowheads="1"/>
            </p:cNvSpPr>
            <p:nvPr/>
          </p:nvSpPr>
          <p:spPr bwMode="auto">
            <a:xfrm>
              <a:off x="65871" y="5987904"/>
              <a:ext cx="2503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ja-JP" altLang="en-US" sz="1600" b="1" dirty="0">
                  <a:solidFill>
                    <a:srgbClr val="000000"/>
                  </a:solidFill>
                  <a:latin typeface="Meiryo UI" pitchFamily="50" charset="-128"/>
                  <a:ea typeface="Meiryo UI" pitchFamily="50" charset="-128"/>
                  <a:cs typeface="Meiryo UI" pitchFamily="50" charset="-128"/>
                </a:rPr>
                <a:t>自己回答アセスメント</a:t>
              </a:r>
              <a:endParaRPr lang="en-US" altLang="ja-JP" sz="1600" b="1" dirty="0">
                <a:solidFill>
                  <a:srgbClr val="000000"/>
                </a:solidFill>
                <a:latin typeface="Meiryo UI" pitchFamily="50" charset="-128"/>
                <a:ea typeface="Meiryo UI" pitchFamily="50" charset="-128"/>
                <a:cs typeface="Meiryo UI" pitchFamily="50" charset="-128"/>
              </a:endParaRPr>
            </a:p>
          </p:txBody>
        </p:sp>
        <p:grpSp>
          <p:nvGrpSpPr>
            <p:cNvPr id="48" name="グループ化 47"/>
            <p:cNvGrpSpPr/>
            <p:nvPr/>
          </p:nvGrpSpPr>
          <p:grpSpPr>
            <a:xfrm>
              <a:off x="236031" y="4264043"/>
              <a:ext cx="1983707" cy="1557483"/>
              <a:chOff x="6553074" y="3611786"/>
              <a:chExt cx="1983707" cy="1557483"/>
            </a:xfrm>
          </p:grpSpPr>
          <p:sp>
            <p:nvSpPr>
              <p:cNvPr id="56" name="角丸四角形 55"/>
              <p:cNvSpPr/>
              <p:nvPr/>
            </p:nvSpPr>
            <p:spPr bwMode="auto">
              <a:xfrm>
                <a:off x="6553200" y="3611786"/>
                <a:ext cx="1981227" cy="441494"/>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思考スタイル</a:t>
                </a:r>
              </a:p>
            </p:txBody>
          </p:sp>
          <p:sp>
            <p:nvSpPr>
              <p:cNvPr id="54" name="角丸四角形 53"/>
              <p:cNvSpPr/>
              <p:nvPr/>
            </p:nvSpPr>
            <p:spPr bwMode="auto">
              <a:xfrm>
                <a:off x="6553074" y="4727775"/>
                <a:ext cx="1981227" cy="441494"/>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仕事への興味</a:t>
                </a:r>
              </a:p>
            </p:txBody>
          </p:sp>
          <p:sp>
            <p:nvSpPr>
              <p:cNvPr id="52" name="角丸四角形 51"/>
              <p:cNvSpPr/>
              <p:nvPr/>
            </p:nvSpPr>
            <p:spPr bwMode="auto">
              <a:xfrm>
                <a:off x="6556640" y="4168084"/>
                <a:ext cx="1980141" cy="441494"/>
              </a:xfrm>
              <a:prstGeom prst="roundRect">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prstClr val="black"/>
                    </a:solidFill>
                    <a:latin typeface="Meiryo UI" panose="020B0604030504040204" pitchFamily="50" charset="-128"/>
                    <a:ea typeface="Meiryo UI" panose="020B0604030504040204" pitchFamily="50" charset="-128"/>
                  </a:rPr>
                  <a:t>行動特性</a:t>
                </a:r>
              </a:p>
            </p:txBody>
          </p:sp>
        </p:grpSp>
      </p:grpSp>
      <p:sp>
        <p:nvSpPr>
          <p:cNvPr id="58" name="二等辺三角形 57"/>
          <p:cNvSpPr/>
          <p:nvPr/>
        </p:nvSpPr>
        <p:spPr>
          <a:xfrm rot="10800000">
            <a:off x="3824232" y="4061736"/>
            <a:ext cx="1090153" cy="36004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11"/>
          <p:cNvSpPr>
            <a:spLocks noChangeArrowheads="1"/>
          </p:cNvSpPr>
          <p:nvPr/>
        </p:nvSpPr>
        <p:spPr bwMode="auto">
          <a:xfrm>
            <a:off x="5508104" y="4498387"/>
            <a:ext cx="3635896" cy="1477328"/>
          </a:xfrm>
          <a:prstGeom prst="rect">
            <a:avLst/>
          </a:prstGeom>
          <a:no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r>
              <a:rPr lang="ja-JP" altLang="en-US"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活用領域</a:t>
            </a:r>
            <a:r>
              <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p>
          <a:p>
            <a:pPr>
              <a:spcBef>
                <a:spcPct val="0"/>
              </a:spcBef>
              <a:buNone/>
            </a:pPr>
            <a:endPar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marL="285750" indent="-285750">
              <a:spcBef>
                <a:spcPct val="0"/>
              </a:spcBef>
            </a:pPr>
            <a:r>
              <a:rPr lang="ja-JP" altLang="en-US"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採用　見極めと面接での活用</a:t>
            </a:r>
            <a:endPar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p>
            <a:pPr marL="285750" indent="-285750">
              <a:spcBef>
                <a:spcPct val="0"/>
              </a:spcBef>
            </a:pPr>
            <a:r>
              <a:rPr lang="ja-JP" altLang="en-US"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rPr>
              <a:t>配置　職務適性ある人材の特定</a:t>
            </a:r>
            <a:endPar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endParaRPr>
          </a:p>
          <a:p>
            <a:pPr marL="285750" indent="-285750">
              <a:spcBef>
                <a:spcPct val="0"/>
              </a:spcBef>
            </a:pPr>
            <a:r>
              <a:rPr lang="ja-JP" altLang="en-US"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rPr>
              <a:t>育成　個別の開発領域の提示</a:t>
            </a:r>
            <a:endParaRPr lang="en-US" altLang="ja-JP" sz="1800" b="1" dirty="0">
              <a:solidFill>
                <a:srgbClr val="000000"/>
              </a:solidFill>
              <a:effectLst>
                <a:outerShdw blurRad="38100" dist="38100" dir="2700000" algn="tl">
                  <a:srgbClr val="000000">
                    <a:alpha val="43137"/>
                  </a:srgbClr>
                </a:outerShdw>
              </a:effectLst>
              <a:latin typeface="Meiryo UI" pitchFamily="50" charset="-128"/>
              <a:ea typeface="Meiryo UI" pitchFamily="50" charset="-128"/>
            </a:endParaRPr>
          </a:p>
        </p:txBody>
      </p:sp>
      <p:sp>
        <p:nvSpPr>
          <p:cNvPr id="10" name="十字形 9"/>
          <p:cNvSpPr/>
          <p:nvPr/>
        </p:nvSpPr>
        <p:spPr>
          <a:xfrm>
            <a:off x="4095119" y="2623780"/>
            <a:ext cx="587958" cy="533122"/>
          </a:xfrm>
          <a:prstGeom prst="plus">
            <a:avLst>
              <a:gd name="adj" fmla="val 38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3">
            <a:extLst>
              <a:ext uri="{FF2B5EF4-FFF2-40B4-BE49-F238E27FC236}">
                <a16:creationId xmlns:a16="http://schemas.microsoft.com/office/drawing/2014/main" id="{4548492C-806F-42DA-4A32-B56101296EFF}"/>
              </a:ext>
            </a:extLst>
          </p:cNvPr>
          <p:cNvSpPr>
            <a:spLocks noGrp="1"/>
          </p:cNvSpPr>
          <p:nvPr>
            <p:ph type="ftr" idx="11"/>
          </p:nvPr>
        </p:nvSpPr>
        <p:spPr>
          <a:xfrm>
            <a:off x="5348808" y="6356350"/>
            <a:ext cx="2895600" cy="365125"/>
          </a:xfrm>
        </p:spPr>
        <p:txBody>
          <a:bodyPr/>
          <a:lstStyle/>
          <a:p>
            <a:r>
              <a:rPr lang="en-US" dirty="0"/>
              <a:t>Copyright©️ 2023 HRD, Inc. All Rights Reserved. Strictly Confidential.</a:t>
            </a:r>
          </a:p>
        </p:txBody>
      </p:sp>
    </p:spTree>
    <p:extLst>
      <p:ext uri="{BB962C8B-B14F-4D97-AF65-F5344CB8AC3E}">
        <p14:creationId xmlns:p14="http://schemas.microsoft.com/office/powerpoint/2010/main" val="374192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楕円 33"/>
          <p:cNvSpPr/>
          <p:nvPr/>
        </p:nvSpPr>
        <p:spPr>
          <a:xfrm>
            <a:off x="676746" y="4189355"/>
            <a:ext cx="3149258" cy="2809829"/>
          </a:xfrm>
          <a:prstGeom prst="ellipse">
            <a:avLst/>
          </a:prstGeom>
          <a:solidFill>
            <a:schemeClr val="accent3">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grpSp>
        <p:nvGrpSpPr>
          <p:cNvPr id="2" name="グループ化 1"/>
          <p:cNvGrpSpPr/>
          <p:nvPr/>
        </p:nvGrpSpPr>
        <p:grpSpPr>
          <a:xfrm>
            <a:off x="5137558" y="4363058"/>
            <a:ext cx="4032010" cy="2809829"/>
            <a:chOff x="-1671277" y="5779690"/>
            <a:chExt cx="4032010" cy="2809829"/>
          </a:xfrm>
        </p:grpSpPr>
        <p:sp>
          <p:nvSpPr>
            <p:cNvPr id="34" name="楕円 33"/>
            <p:cNvSpPr/>
            <p:nvPr/>
          </p:nvSpPr>
          <p:spPr>
            <a:xfrm>
              <a:off x="-1671277" y="5779690"/>
              <a:ext cx="4032010" cy="2809829"/>
            </a:xfrm>
            <a:prstGeom prst="ellipse">
              <a:avLst/>
            </a:prstGeom>
            <a:solidFill>
              <a:schemeClr val="accent3">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pic>
          <p:nvPicPr>
            <p:cNvPr id="24"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6216" y="6275701"/>
              <a:ext cx="2554971" cy="16952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楕円 3"/>
          <p:cNvSpPr/>
          <p:nvPr/>
        </p:nvSpPr>
        <p:spPr>
          <a:xfrm>
            <a:off x="449523" y="829630"/>
            <a:ext cx="9036496" cy="2631558"/>
          </a:xfrm>
          <a:prstGeom prst="ellipse">
            <a:avLst/>
          </a:prstGeom>
          <a:solidFill>
            <a:schemeClr val="accent5">
              <a:lumMod val="20000"/>
              <a:lumOff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FF"/>
              </a:solidFill>
            </a:endParaRPr>
          </a:p>
        </p:txBody>
      </p:sp>
      <p:sp>
        <p:nvSpPr>
          <p:cNvPr id="71684" name="テキスト ボックス 13"/>
          <p:cNvSpPr txBox="1">
            <a:spLocks noChangeArrowheads="1"/>
          </p:cNvSpPr>
          <p:nvPr/>
        </p:nvSpPr>
        <p:spPr bwMode="auto">
          <a:xfrm>
            <a:off x="4522306" y="758182"/>
            <a:ext cx="376393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ja-JP" sz="1400" b="1" dirty="0">
                <a:solidFill>
                  <a:srgbClr val="C00000"/>
                </a:solidFill>
                <a:latin typeface="Meiryo UI" panose="020B0604030504040204" pitchFamily="50" charset="-128"/>
                <a:ea typeface="Meiryo UI" panose="020B0604030504040204" pitchFamily="50" charset="-128"/>
              </a:rPr>
              <a:t>2.</a:t>
            </a:r>
            <a:r>
              <a:rPr lang="ja-JP" altLang="en-US" sz="1400" b="1" dirty="0">
                <a:solidFill>
                  <a:srgbClr val="C00000"/>
                </a:solidFill>
                <a:latin typeface="Meiryo UI" panose="020B0604030504040204" pitchFamily="50" charset="-128"/>
                <a:ea typeface="Meiryo UI" panose="020B0604030504040204" pitchFamily="50" charset="-128"/>
              </a:rPr>
              <a:t>モデルライブラリ・トップ向けサーベイモデル</a:t>
            </a:r>
            <a:endParaRPr lang="en-US" altLang="ja-JP" sz="1400" b="1" dirty="0">
              <a:solidFill>
                <a:srgbClr val="C00000"/>
              </a:solidFill>
              <a:latin typeface="Meiryo UI" panose="020B0604030504040204" pitchFamily="50" charset="-128"/>
              <a:ea typeface="Meiryo UI" panose="020B0604030504040204" pitchFamily="50" charset="-128"/>
            </a:endParaRPr>
          </a:p>
          <a:p>
            <a:pPr algn="ctr">
              <a:lnSpc>
                <a:spcPct val="150000"/>
              </a:lnSpc>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自社の人材と、外部のモデルや社長の期待を反映した</a:t>
            </a:r>
            <a:endParaRPr lang="en-US" altLang="ja-JP" sz="1200" dirty="0">
              <a:solidFill>
                <a:srgbClr val="000000"/>
              </a:solidFill>
              <a:latin typeface="Meiryo UI" panose="020B0604030504040204" pitchFamily="50" charset="-128"/>
              <a:ea typeface="Meiryo UI" panose="020B0604030504040204" pitchFamily="50" charset="-128"/>
            </a:endParaRPr>
          </a:p>
          <a:p>
            <a:pPr algn="ctr">
              <a:lnSpc>
                <a:spcPct val="150000"/>
              </a:lnSpc>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モデルと現職社員を比較した分析レポート</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71689" name="テキスト ボックス 13"/>
          <p:cNvSpPr txBox="1">
            <a:spLocks noChangeArrowheads="1"/>
          </p:cNvSpPr>
          <p:nvPr/>
        </p:nvSpPr>
        <p:spPr bwMode="auto">
          <a:xfrm>
            <a:off x="4488804" y="3743936"/>
            <a:ext cx="419799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ja-JP" altLang="en-US" sz="1400" b="1" dirty="0">
                <a:solidFill>
                  <a:srgbClr val="000000"/>
                </a:solidFill>
                <a:latin typeface="Meiryo UI" panose="020B0604030504040204" pitchFamily="50" charset="-128"/>
                <a:ea typeface="Meiryo UI" panose="020B0604030504040204" pitchFamily="50" charset="-128"/>
              </a:rPr>
              <a:t> </a:t>
            </a:r>
            <a:r>
              <a:rPr lang="en-US" altLang="ja-JP" sz="1400" b="1" dirty="0">
                <a:solidFill>
                  <a:srgbClr val="C00000"/>
                </a:solidFill>
                <a:latin typeface="Meiryo UI" panose="020B0604030504040204" pitchFamily="50" charset="-128"/>
                <a:ea typeface="Meiryo UI" panose="020B0604030504040204" pitchFamily="50" charset="-128"/>
              </a:rPr>
              <a:t>4.</a:t>
            </a:r>
            <a:r>
              <a:rPr lang="ja-JP" altLang="en-US" sz="1400" b="1" dirty="0">
                <a:solidFill>
                  <a:srgbClr val="C00000"/>
                </a:solidFill>
                <a:latin typeface="Meiryo UI" panose="020B0604030504040204" pitchFamily="50" charset="-128"/>
                <a:ea typeface="Meiryo UI" panose="020B0604030504040204" pitchFamily="50" charset="-128"/>
              </a:rPr>
              <a:t>人材分析プラットフォーム</a:t>
            </a:r>
            <a:endParaRPr lang="en-US" altLang="ja-JP" sz="1400" b="1" dirty="0">
              <a:solidFill>
                <a:srgbClr val="C00000"/>
              </a:solidFill>
              <a:latin typeface="Meiryo UI" panose="020B0604030504040204" pitchFamily="50" charset="-128"/>
              <a:ea typeface="Meiryo UI" panose="020B0604030504040204" pitchFamily="50" charset="-128"/>
            </a:endParaRPr>
          </a:p>
          <a:p>
            <a:pPr algn="ctr">
              <a:lnSpc>
                <a:spcPct val="150000"/>
              </a:lnSpc>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rPr>
              <a:t>あるべき人物像と各個人とのジョブマッチランキングをはじめ、多面的な分析が実現可能なシステムです   </a:t>
            </a:r>
            <a:r>
              <a:rPr lang="ja-JP" altLang="en-US" sz="1200" dirty="0">
                <a:solidFill>
                  <a:srgbClr val="000000"/>
                </a:solidFill>
                <a:latin typeface="Meiryo UI" panose="020B0604030504040204" pitchFamily="50" charset="-128"/>
                <a:ea typeface="Meiryo UI" panose="020B0604030504040204" pitchFamily="50" charset="-128"/>
              </a:rPr>
              <a:t> </a:t>
            </a:r>
            <a:endParaRPr lang="en-US" altLang="ja-JP" sz="1200" dirty="0">
              <a:solidFill>
                <a:srgbClr val="1F497D"/>
              </a:solidFill>
              <a:latin typeface="Meiryo UI" panose="020B0604030504040204" pitchFamily="50" charset="-128"/>
              <a:ea typeface="Meiryo UI" panose="020B0604030504040204" pitchFamily="50" charset="-128"/>
            </a:endParaRPr>
          </a:p>
        </p:txBody>
      </p:sp>
      <p:sp>
        <p:nvSpPr>
          <p:cNvPr id="71691" name="Shape 219"/>
          <p:cNvSpPr txBox="1">
            <a:spLocks noChangeArrowheads="1"/>
          </p:cNvSpPr>
          <p:nvPr/>
        </p:nvSpPr>
        <p:spPr bwMode="auto">
          <a:xfrm>
            <a:off x="226394" y="150708"/>
            <a:ext cx="858370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ct val="25000"/>
              <a:buFontTx/>
              <a:buNone/>
            </a:pPr>
            <a:r>
              <a:rPr lang="ja-JP" altLang="en-US" sz="2800" b="1" dirty="0">
                <a:solidFill>
                  <a:srgbClr val="4BACC6">
                    <a:lumMod val="75000"/>
                  </a:srgbClr>
                </a:solidFill>
                <a:latin typeface="メイリオ" panose="020B0604030504040204" pitchFamily="50" charset="-128"/>
                <a:ea typeface="メイリオ" panose="020B0604030504040204" pitchFamily="50" charset="-128"/>
                <a:sym typeface="Calibri" panose="020F0502020204030204" pitchFamily="34" charset="0"/>
              </a:rPr>
              <a:t>スタンダードパッケージ：提出レポート</a:t>
            </a:r>
          </a:p>
        </p:txBody>
      </p:sp>
      <p:sp>
        <p:nvSpPr>
          <p:cNvPr id="25" name="スライド番号プレースホルダー 4"/>
          <p:cNvSpPr>
            <a:spLocks noGrp="1"/>
          </p:cNvSpPr>
          <p:nvPr>
            <p:ph type="sldNum" sz="quarter"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8</a:t>
            </a:fld>
            <a:endParaRPr lang="en-US" sz="1200" dirty="0">
              <a:solidFill>
                <a:srgbClr val="888888"/>
              </a:solidFill>
              <a:latin typeface="Calibri"/>
              <a:ea typeface="Calibri"/>
              <a:cs typeface="Calibri"/>
              <a:sym typeface="Calibri"/>
            </a:endParaRPr>
          </a:p>
        </p:txBody>
      </p:sp>
      <p:grpSp>
        <p:nvGrpSpPr>
          <p:cNvPr id="3" name="グループ化 2"/>
          <p:cNvGrpSpPr/>
          <p:nvPr/>
        </p:nvGrpSpPr>
        <p:grpSpPr>
          <a:xfrm>
            <a:off x="760644" y="684108"/>
            <a:ext cx="3064154" cy="3146675"/>
            <a:chOff x="5756149" y="410407"/>
            <a:chExt cx="3064154" cy="3435602"/>
          </a:xfrm>
        </p:grpSpPr>
        <p:sp>
          <p:nvSpPr>
            <p:cNvPr id="23" name="テキスト ボックス 13"/>
            <p:cNvSpPr txBox="1">
              <a:spLocks noChangeArrowheads="1"/>
            </p:cNvSpPr>
            <p:nvPr/>
          </p:nvSpPr>
          <p:spPr bwMode="auto">
            <a:xfrm>
              <a:off x="5756149" y="410407"/>
              <a:ext cx="3064154" cy="120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ja-JP" sz="1400" b="1" dirty="0">
                  <a:solidFill>
                    <a:srgbClr val="C00000"/>
                  </a:solidFill>
                  <a:latin typeface="Meiryo UI" panose="020B0604030504040204" pitchFamily="50" charset="-128"/>
                  <a:ea typeface="Meiryo UI" panose="020B0604030504040204" pitchFamily="50" charset="-128"/>
                </a:rPr>
                <a:t>1.</a:t>
              </a:r>
              <a:r>
                <a:rPr lang="ja-JP" altLang="en-US" sz="1400" b="1" dirty="0">
                  <a:solidFill>
                    <a:srgbClr val="C00000"/>
                  </a:solidFill>
                  <a:latin typeface="Meiryo UI" panose="020B0604030504040204" pitchFamily="50" charset="-128"/>
                  <a:ea typeface="Meiryo UI" panose="020B0604030504040204" pitchFamily="50" charset="-128"/>
                </a:rPr>
                <a:t>個人別・組織全体傾向別</a:t>
              </a:r>
              <a:br>
                <a:rPr lang="en-US" altLang="ja-JP" sz="1400" b="1" dirty="0">
                  <a:solidFill>
                    <a:srgbClr val="C00000"/>
                  </a:solidFill>
                  <a:latin typeface="Meiryo UI" panose="020B0604030504040204" pitchFamily="50" charset="-128"/>
                  <a:ea typeface="Meiryo UI" panose="020B0604030504040204" pitchFamily="50" charset="-128"/>
                </a:rPr>
              </a:br>
              <a:r>
                <a:rPr lang="ja-JP" altLang="en-US" sz="1400" b="1" dirty="0">
                  <a:solidFill>
                    <a:srgbClr val="C00000"/>
                  </a:solidFill>
                  <a:latin typeface="Meiryo UI" panose="020B0604030504040204" pitchFamily="50" charset="-128"/>
                  <a:ea typeface="Meiryo UI" panose="020B0604030504040204" pitchFamily="50" charset="-128"/>
                </a:rPr>
                <a:t>アセスメント結果レポート</a:t>
              </a:r>
              <a:endParaRPr lang="en-US" altLang="ja-JP" sz="1400" b="1" dirty="0">
                <a:solidFill>
                  <a:srgbClr val="C00000"/>
                </a:solidFill>
                <a:latin typeface="Meiryo UI" panose="020B0604030504040204" pitchFamily="50" charset="-128"/>
                <a:ea typeface="Meiryo UI" panose="020B0604030504040204" pitchFamily="50" charset="-128"/>
              </a:endParaRPr>
            </a:p>
            <a:p>
              <a:pPr algn="ctr">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各人材の資質面のスコア</a:t>
              </a:r>
              <a:endParaRPr lang="en-US" altLang="ja-JP" sz="1200" dirty="0">
                <a:solidFill>
                  <a:srgbClr val="000000"/>
                </a:solidFill>
                <a:latin typeface="Meiryo UI" panose="020B0604030504040204" pitchFamily="50" charset="-128"/>
                <a:ea typeface="Meiryo UI" panose="020B0604030504040204" pitchFamily="50" charset="-128"/>
              </a:endParaRPr>
            </a:p>
            <a:p>
              <a:pPr algn="ctr">
                <a:spcBef>
                  <a:spcPct val="0"/>
                </a:spcBef>
                <a:buFontTx/>
                <a:buNone/>
              </a:pPr>
              <a:r>
                <a:rPr lang="ja-JP" altLang="en-US" sz="1200" dirty="0">
                  <a:solidFill>
                    <a:srgbClr val="1F497D"/>
                  </a:solidFill>
                  <a:latin typeface="Meiryo UI" panose="020B0604030504040204" pitchFamily="50" charset="-128"/>
                  <a:ea typeface="Meiryo UI" panose="020B0604030504040204" pitchFamily="50" charset="-128"/>
                </a:rPr>
                <a:t>個人レポート</a:t>
              </a:r>
              <a:r>
                <a:rPr lang="en-US" altLang="ja-JP" sz="1200" dirty="0">
                  <a:solidFill>
                    <a:srgbClr val="1F497D"/>
                  </a:solidFill>
                  <a:latin typeface="Meiryo UI" panose="020B0604030504040204" pitchFamily="50" charset="-128"/>
                  <a:ea typeface="Meiryo UI" panose="020B0604030504040204" pitchFamily="50" charset="-128"/>
                </a:rPr>
                <a:t>/</a:t>
              </a:r>
              <a:r>
                <a:rPr lang="ja-JP" altLang="en-US" sz="1200" dirty="0">
                  <a:solidFill>
                    <a:srgbClr val="1F497D"/>
                  </a:solidFill>
                  <a:latin typeface="Meiryo UI" panose="020B0604030504040204" pitchFamily="50" charset="-128"/>
                  <a:ea typeface="Meiryo UI" panose="020B0604030504040204" pitchFamily="50" charset="-128"/>
                </a:rPr>
                <a:t>個人プロファイル</a:t>
              </a:r>
              <a:r>
                <a:rPr lang="en-US" altLang="ja-JP" sz="1200" dirty="0">
                  <a:solidFill>
                    <a:srgbClr val="1F497D"/>
                  </a:solidFill>
                  <a:latin typeface="Meiryo UI" panose="020B0604030504040204" pitchFamily="50" charset="-128"/>
                  <a:ea typeface="Meiryo UI" panose="020B0604030504040204" pitchFamily="50" charset="-128"/>
                </a:rPr>
                <a:t>/</a:t>
              </a:r>
              <a:r>
                <a:rPr lang="ja-JP" altLang="en-US" sz="1200" dirty="0">
                  <a:solidFill>
                    <a:srgbClr val="1F497D"/>
                  </a:solidFill>
                  <a:latin typeface="Meiryo UI" panose="020B0604030504040204" pitchFamily="50" charset="-128"/>
                  <a:ea typeface="Meiryo UI" panose="020B0604030504040204" pitchFamily="50" charset="-128"/>
                </a:rPr>
                <a:t>読込ガイド資料</a:t>
              </a:r>
            </a:p>
          </p:txBody>
        </p:sp>
        <p:pic>
          <p:nvPicPr>
            <p:cNvPr id="21" name="図 20"/>
            <p:cNvPicPr>
              <a:picLocks noChangeAspect="1"/>
            </p:cNvPicPr>
            <p:nvPr/>
          </p:nvPicPr>
          <p:blipFill>
            <a:blip r:embed="rId4"/>
            <a:stretch>
              <a:fillRect/>
            </a:stretch>
          </p:blipFill>
          <p:spPr>
            <a:xfrm>
              <a:off x="6036566" y="1769917"/>
              <a:ext cx="1530384" cy="2076092"/>
            </a:xfrm>
            <a:prstGeom prst="rect">
              <a:avLst/>
            </a:prstGeom>
            <a:ln w="3175">
              <a:solidFill>
                <a:schemeClr val="tx1">
                  <a:lumMod val="50000"/>
                  <a:lumOff val="50000"/>
                </a:schemeClr>
              </a:solidFill>
            </a:ln>
          </p:spPr>
        </p:pic>
        <p:pic>
          <p:nvPicPr>
            <p:cNvPr id="2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043" y="1641307"/>
              <a:ext cx="1625812" cy="204737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27" name="テキスト ボックス 13"/>
          <p:cNvSpPr txBox="1">
            <a:spLocks noChangeArrowheads="1"/>
          </p:cNvSpPr>
          <p:nvPr/>
        </p:nvSpPr>
        <p:spPr bwMode="auto">
          <a:xfrm>
            <a:off x="410755" y="3928693"/>
            <a:ext cx="376393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ja-JP" sz="1400" b="1" dirty="0">
                <a:solidFill>
                  <a:srgbClr val="C00000"/>
                </a:solidFill>
                <a:latin typeface="Meiryo UI" panose="020B0604030504040204" pitchFamily="50" charset="-128"/>
                <a:ea typeface="Meiryo UI" panose="020B0604030504040204" pitchFamily="50" charset="-128"/>
              </a:rPr>
              <a:t>3.</a:t>
            </a:r>
            <a:r>
              <a:rPr lang="ja-JP" altLang="en-US" sz="1400" b="1" dirty="0">
                <a:solidFill>
                  <a:srgbClr val="C00000"/>
                </a:solidFill>
                <a:latin typeface="Meiryo UI" panose="020B0604030504040204" pitchFamily="50" charset="-128"/>
                <a:ea typeface="Meiryo UI" panose="020B0604030504040204" pitchFamily="50" charset="-128"/>
              </a:rPr>
              <a:t>各個人向けの採用・育成用レポート</a:t>
            </a:r>
            <a:endParaRPr lang="en-US" altLang="ja-JP" sz="1400" b="1" dirty="0">
              <a:solidFill>
                <a:srgbClr val="C00000"/>
              </a:solidFill>
              <a:latin typeface="Meiryo UI" panose="020B0604030504040204" pitchFamily="50" charset="-128"/>
              <a:ea typeface="Meiryo UI" panose="020B0604030504040204" pitchFamily="50" charset="-128"/>
            </a:endParaRPr>
          </a:p>
          <a:p>
            <a:pPr algn="ctr">
              <a:lnSpc>
                <a:spcPct val="150000"/>
              </a:lnSpc>
              <a:spcBef>
                <a:spcPct val="0"/>
              </a:spcBef>
              <a:buFontTx/>
              <a:buNone/>
            </a:pPr>
            <a:r>
              <a:rPr lang="ja-JP" altLang="en-US" sz="1200" dirty="0">
                <a:solidFill>
                  <a:srgbClr val="000000"/>
                </a:solidFill>
                <a:latin typeface="Meiryo UI" panose="020B0604030504040204" pitchFamily="50" charset="-128"/>
                <a:ea typeface="Meiryo UI" panose="020B0604030504040204" pitchFamily="50" charset="-128"/>
              </a:rPr>
              <a:t>あるべき人物像との比較により、採用や育成において　　　　　　　　考慮すべき点が示されたコーチング用のレポートです</a:t>
            </a:r>
            <a:endParaRPr lang="en-US" altLang="ja-JP" sz="1200" dirty="0">
              <a:solidFill>
                <a:srgbClr val="000000"/>
              </a:solidFill>
              <a:latin typeface="Meiryo UI" panose="020B0604030504040204" pitchFamily="50" charset="-128"/>
              <a:ea typeface="Meiryo UI" panose="020B0604030504040204" pitchFamily="50" charset="-128"/>
            </a:endParaRPr>
          </a:p>
        </p:txBody>
      </p:sp>
      <p:pic>
        <p:nvPicPr>
          <p:cNvPr id="31" name="Snagit_PPTF8A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9782" y="5100049"/>
            <a:ext cx="1761663" cy="13358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円/楕円 4"/>
          <p:cNvSpPr/>
          <p:nvPr/>
        </p:nvSpPr>
        <p:spPr>
          <a:xfrm>
            <a:off x="7631395" y="3699445"/>
            <a:ext cx="1378522" cy="44541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オプション</a:t>
            </a:r>
          </a:p>
        </p:txBody>
      </p:sp>
      <p:pic>
        <p:nvPicPr>
          <p:cNvPr id="29" name="図 28"/>
          <p:cNvPicPr>
            <a:picLocks noChangeAspect="1"/>
          </p:cNvPicPr>
          <p:nvPr/>
        </p:nvPicPr>
        <p:blipFill>
          <a:blip r:embed="rId7"/>
          <a:stretch>
            <a:fillRect/>
          </a:stretch>
        </p:blipFill>
        <p:spPr>
          <a:xfrm>
            <a:off x="1901766" y="4898189"/>
            <a:ext cx="1339355" cy="1674991"/>
          </a:xfrm>
          <a:prstGeom prst="rect">
            <a:avLst/>
          </a:prstGeom>
          <a:noFill/>
          <a:ln w="9525">
            <a:solidFill>
              <a:srgbClr val="002060"/>
            </a:solidFill>
          </a:ln>
        </p:spPr>
      </p:pic>
      <p:pic>
        <p:nvPicPr>
          <p:cNvPr id="28" name="Picture 13" descr="C:\Users\mizutani\AppData\Local\Temp\SNAGHTML4e8b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6917" y="1845526"/>
            <a:ext cx="1627107" cy="18971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9"/>
          <a:stretch>
            <a:fillRect/>
          </a:stretch>
        </p:blipFill>
        <p:spPr>
          <a:xfrm>
            <a:off x="6368397" y="1746512"/>
            <a:ext cx="1503740" cy="1899629"/>
          </a:xfrm>
          <a:prstGeom prst="rect">
            <a:avLst/>
          </a:prstGeom>
          <a:ln>
            <a:solidFill>
              <a:schemeClr val="tx1"/>
            </a:solidFill>
          </a:ln>
        </p:spPr>
      </p:pic>
      <p:sp>
        <p:nvSpPr>
          <p:cNvPr id="8" name="フッター プレースホルダー 1">
            <a:extLst>
              <a:ext uri="{FF2B5EF4-FFF2-40B4-BE49-F238E27FC236}">
                <a16:creationId xmlns:a16="http://schemas.microsoft.com/office/drawing/2014/main" id="{E22B9F0A-0990-2709-5428-3647CBFBC961}"/>
              </a:ext>
            </a:extLst>
          </p:cNvPr>
          <p:cNvSpPr>
            <a:spLocks noGrp="1"/>
          </p:cNvSpPr>
          <p:nvPr>
            <p:ph type="ftr" sz="quarter" idx="11"/>
          </p:nvPr>
        </p:nvSpPr>
        <p:spPr>
          <a:xfrm>
            <a:off x="2590801" y="652025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2865146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43028" y="1700808"/>
            <a:ext cx="9180512" cy="4032448"/>
            <a:chOff x="-36512" y="1124744"/>
            <a:chExt cx="9180512" cy="4032448"/>
          </a:xfrm>
        </p:grpSpPr>
        <p:sp>
          <p:nvSpPr>
            <p:cNvPr id="47" name="Shape 196"/>
            <p:cNvSpPr/>
            <p:nvPr/>
          </p:nvSpPr>
          <p:spPr>
            <a:xfrm>
              <a:off x="-36512" y="1124744"/>
              <a:ext cx="9180512" cy="4032448"/>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6" name="角丸四角形 5"/>
            <p:cNvSpPr/>
            <p:nvPr/>
          </p:nvSpPr>
          <p:spPr>
            <a:xfrm>
              <a:off x="2517805" y="1416968"/>
              <a:ext cx="2126203"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ja-JP" altLang="en-US" dirty="0"/>
                <a:t>フェーズ</a:t>
              </a:r>
              <a:r>
                <a:rPr lang="en-US" altLang="ja-JP" dirty="0"/>
                <a:t>I</a:t>
              </a:r>
              <a:endParaRPr lang="ja-JP" altLang="en-US" dirty="0"/>
            </a:p>
          </p:txBody>
        </p:sp>
        <p:sp>
          <p:nvSpPr>
            <p:cNvPr id="8" name="角丸四角形 7"/>
            <p:cNvSpPr/>
            <p:nvPr/>
          </p:nvSpPr>
          <p:spPr>
            <a:xfrm>
              <a:off x="4744724" y="1420858"/>
              <a:ext cx="2352554"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ja-JP" altLang="en-US" dirty="0"/>
                <a:t>フェーズ</a:t>
              </a:r>
              <a:r>
                <a:rPr lang="en-US" altLang="ja-JP" dirty="0"/>
                <a:t>Ⅱ</a:t>
              </a:r>
              <a:endParaRPr lang="ja-JP" altLang="en-US" dirty="0"/>
            </a:p>
          </p:txBody>
        </p:sp>
        <p:sp>
          <p:nvSpPr>
            <p:cNvPr id="9" name="右矢印 8"/>
            <p:cNvSpPr/>
            <p:nvPr/>
          </p:nvSpPr>
          <p:spPr>
            <a:xfrm>
              <a:off x="1260371" y="1819672"/>
              <a:ext cx="7632109" cy="4572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91847" name="テキスト ボックス 9"/>
            <p:cNvSpPr txBox="1">
              <a:spLocks noChangeArrowheads="1"/>
            </p:cNvSpPr>
            <p:nvPr/>
          </p:nvSpPr>
          <p:spPr bwMode="auto">
            <a:xfrm>
              <a:off x="4679102" y="2266606"/>
              <a:ext cx="23637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ja-JP" altLang="en-US" sz="1600" b="1" dirty="0">
                  <a:latin typeface="Arial" pitchFamily="34" charset="0"/>
                </a:rPr>
                <a:t>←約</a:t>
              </a:r>
              <a:r>
                <a:rPr lang="en-US" altLang="ja-JP" sz="1600" b="1" dirty="0">
                  <a:latin typeface="Arial" pitchFamily="34" charset="0"/>
                </a:rPr>
                <a:t>20</a:t>
              </a:r>
              <a:r>
                <a:rPr lang="ja-JP" altLang="en-US" sz="1600" b="1" dirty="0">
                  <a:latin typeface="Arial" pitchFamily="34" charset="0"/>
                </a:rPr>
                <a:t>日→</a:t>
              </a:r>
            </a:p>
          </p:txBody>
        </p:sp>
        <p:sp>
          <p:nvSpPr>
            <p:cNvPr id="20" name="正方形/長方形 19"/>
            <p:cNvSpPr/>
            <p:nvPr/>
          </p:nvSpPr>
          <p:spPr>
            <a:xfrm>
              <a:off x="4783180" y="2708846"/>
              <a:ext cx="1166680" cy="1008186"/>
            </a:xfrm>
            <a:prstGeom prst="rect">
              <a:avLst/>
            </a:prstGeom>
            <a:solidFill>
              <a:schemeClr val="accent5">
                <a:lumMod val="75000"/>
              </a:schemeClr>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rPr>
                <a:t>対象者</a:t>
              </a:r>
              <a:endParaRPr lang="en-US" altLang="ja-JP" b="1" dirty="0">
                <a:solidFill>
                  <a:schemeClr val="bg1"/>
                </a:solidFill>
              </a:endParaRPr>
            </a:p>
            <a:p>
              <a:pPr algn="ctr" eaLnBrk="1" hangingPunct="1">
                <a:defRPr/>
              </a:pPr>
              <a:r>
                <a:rPr lang="ja-JP" altLang="en-US" b="1" dirty="0">
                  <a:solidFill>
                    <a:schemeClr val="bg1"/>
                  </a:solidFill>
                </a:rPr>
                <a:t>アセスメント　回答</a:t>
              </a:r>
              <a:endParaRPr lang="en-US" altLang="ja-JP" b="1" dirty="0">
                <a:solidFill>
                  <a:schemeClr val="bg1"/>
                </a:solidFill>
              </a:endParaRPr>
            </a:p>
            <a:p>
              <a:pPr algn="ctr" eaLnBrk="1" hangingPunct="1">
                <a:defRPr/>
              </a:pPr>
              <a:r>
                <a:rPr lang="ja-JP" altLang="en-US" b="1" dirty="0">
                  <a:solidFill>
                    <a:schemeClr val="bg1"/>
                  </a:solidFill>
                </a:rPr>
                <a:t>約</a:t>
              </a:r>
              <a:r>
                <a:rPr lang="en-US" altLang="ja-JP" b="1" dirty="0">
                  <a:solidFill>
                    <a:schemeClr val="bg1"/>
                  </a:solidFill>
                </a:rPr>
                <a:t>10</a:t>
              </a:r>
              <a:r>
                <a:rPr lang="ja-JP" altLang="en-US" b="1" dirty="0">
                  <a:solidFill>
                    <a:schemeClr val="bg1"/>
                  </a:solidFill>
                </a:rPr>
                <a:t>日</a:t>
              </a:r>
              <a:endParaRPr lang="en-US" altLang="ja-JP" b="1" dirty="0">
                <a:solidFill>
                  <a:schemeClr val="bg1"/>
                </a:solidFill>
              </a:endParaRPr>
            </a:p>
          </p:txBody>
        </p:sp>
        <p:sp>
          <p:nvSpPr>
            <p:cNvPr id="23" name="正方形/長方形 22"/>
            <p:cNvSpPr/>
            <p:nvPr/>
          </p:nvSpPr>
          <p:spPr>
            <a:xfrm>
              <a:off x="1433714" y="3393788"/>
              <a:ext cx="833466" cy="628650"/>
            </a:xfrm>
            <a:prstGeom prst="rect">
              <a:avLst/>
            </a:prstGeom>
            <a:ln>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ja-JP" altLang="en-US" b="1" dirty="0">
                  <a:solidFill>
                    <a:schemeClr val="tx2">
                      <a:lumMod val="50000"/>
                    </a:schemeClr>
                  </a:solidFill>
                </a:rPr>
                <a:t>実施　合意</a:t>
              </a:r>
              <a:endParaRPr lang="en-US" altLang="ja-JP" b="1" dirty="0">
                <a:solidFill>
                  <a:schemeClr val="tx2">
                    <a:lumMod val="50000"/>
                  </a:schemeClr>
                </a:solidFill>
              </a:endParaRPr>
            </a:p>
          </p:txBody>
        </p:sp>
        <p:sp>
          <p:nvSpPr>
            <p:cNvPr id="25" name="ホームベース 24"/>
            <p:cNvSpPr/>
            <p:nvPr/>
          </p:nvSpPr>
          <p:spPr>
            <a:xfrm>
              <a:off x="2467987" y="3390701"/>
              <a:ext cx="1076063" cy="652662"/>
            </a:xfrm>
            <a:prstGeom prst="homePlat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t>メンバー</a:t>
              </a:r>
              <a:endParaRPr lang="en-US" altLang="ja-JP" sz="1200" dirty="0"/>
            </a:p>
            <a:p>
              <a:pPr algn="ctr" eaLnBrk="1" hangingPunct="1">
                <a:defRPr/>
              </a:pPr>
              <a:r>
                <a:rPr lang="ja-JP" altLang="en-US" sz="1200" dirty="0"/>
                <a:t>選抜</a:t>
              </a:r>
              <a:endParaRPr lang="en-US" altLang="ja-JP" sz="1200" dirty="0"/>
            </a:p>
          </p:txBody>
        </p:sp>
        <p:sp>
          <p:nvSpPr>
            <p:cNvPr id="39" name="角丸四角形 38"/>
            <p:cNvSpPr/>
            <p:nvPr/>
          </p:nvSpPr>
          <p:spPr>
            <a:xfrm>
              <a:off x="25157" y="2574383"/>
              <a:ext cx="1308154" cy="97038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chemeClr val="bg1"/>
                  </a:solidFill>
                  <a:latin typeface="メイリオ" panose="020B0604030504040204" pitchFamily="50" charset="-128"/>
                  <a:ea typeface="メイリオ" panose="020B0604030504040204" pitchFamily="50" charset="-128"/>
                </a:rPr>
                <a:t>お客様</a:t>
              </a:r>
              <a:endParaRPr lang="en-US" altLang="ja-JP" dirty="0">
                <a:solidFill>
                  <a:schemeClr val="bg1"/>
                </a:solidFill>
                <a:latin typeface="メイリオ" panose="020B0604030504040204" pitchFamily="50" charset="-128"/>
                <a:ea typeface="メイリオ" panose="020B0604030504040204" pitchFamily="50" charset="-128"/>
              </a:endParaRPr>
            </a:p>
          </p:txBody>
        </p:sp>
        <p:cxnSp>
          <p:nvCxnSpPr>
            <p:cNvPr id="31" name="直線コネクタ 30"/>
            <p:cNvCxnSpPr/>
            <p:nvPr/>
          </p:nvCxnSpPr>
          <p:spPr>
            <a:xfrm>
              <a:off x="4641880" y="2563162"/>
              <a:ext cx="9525" cy="2163762"/>
            </a:xfrm>
            <a:prstGeom prst="line">
              <a:avLst/>
            </a:prstGeom>
            <a:ln>
              <a:solidFill>
                <a:schemeClr val="bg1">
                  <a:lumMod val="85000"/>
                </a:schemeClr>
              </a:solidFill>
              <a:prstDash val="sysDot"/>
            </a:ln>
          </p:spPr>
          <p:style>
            <a:lnRef idx="2">
              <a:schemeClr val="accent6"/>
            </a:lnRef>
            <a:fillRef idx="0">
              <a:schemeClr val="accent6"/>
            </a:fillRef>
            <a:effectRef idx="1">
              <a:schemeClr val="accent6"/>
            </a:effectRef>
            <a:fontRef idx="minor">
              <a:schemeClr val="tx1"/>
            </a:fontRef>
          </p:style>
        </p:cxnSp>
        <p:sp>
          <p:nvSpPr>
            <p:cNvPr id="36" name="角丸四角形 35"/>
            <p:cNvSpPr/>
            <p:nvPr/>
          </p:nvSpPr>
          <p:spPr>
            <a:xfrm>
              <a:off x="7223448" y="1412776"/>
              <a:ext cx="1669032"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ja-JP" altLang="en-US" dirty="0"/>
                <a:t>フェーズ</a:t>
              </a:r>
              <a:r>
                <a:rPr lang="en-US" altLang="ja-JP" dirty="0"/>
                <a:t>Ⅲ</a:t>
              </a:r>
              <a:endParaRPr lang="ja-JP" altLang="en-US" dirty="0"/>
            </a:p>
          </p:txBody>
        </p:sp>
        <p:sp>
          <p:nvSpPr>
            <p:cNvPr id="42" name="ホームベース 41"/>
            <p:cNvSpPr/>
            <p:nvPr/>
          </p:nvSpPr>
          <p:spPr>
            <a:xfrm>
              <a:off x="3597266" y="3411872"/>
              <a:ext cx="992711" cy="652662"/>
            </a:xfrm>
            <a:prstGeom prst="homePlat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t>アセスメント配信</a:t>
              </a:r>
              <a:endParaRPr lang="en-US" altLang="ja-JP" sz="1200" dirty="0"/>
            </a:p>
          </p:txBody>
        </p:sp>
        <p:cxnSp>
          <p:nvCxnSpPr>
            <p:cNvPr id="43" name="直線コネクタ 42"/>
            <p:cNvCxnSpPr/>
            <p:nvPr/>
          </p:nvCxnSpPr>
          <p:spPr>
            <a:xfrm>
              <a:off x="7166330" y="2579300"/>
              <a:ext cx="9525" cy="2163762"/>
            </a:xfrm>
            <a:prstGeom prst="line">
              <a:avLst/>
            </a:prstGeom>
            <a:ln>
              <a:solidFill>
                <a:schemeClr val="bg1">
                  <a:lumMod val="85000"/>
                </a:schemeClr>
              </a:solidFill>
              <a:prstDash val="sysDot"/>
            </a:ln>
          </p:spPr>
          <p:style>
            <a:lnRef idx="2">
              <a:schemeClr val="accent6"/>
            </a:lnRef>
            <a:fillRef idx="0">
              <a:schemeClr val="accent6"/>
            </a:fillRef>
            <a:effectRef idx="1">
              <a:schemeClr val="accent6"/>
            </a:effectRef>
            <a:fontRef idx="minor">
              <a:schemeClr val="tx1"/>
            </a:fontRef>
          </p:style>
        </p:cxnSp>
        <p:sp>
          <p:nvSpPr>
            <p:cNvPr id="48" name="角丸四角形 47"/>
            <p:cNvSpPr/>
            <p:nvPr/>
          </p:nvSpPr>
          <p:spPr>
            <a:xfrm>
              <a:off x="1260371" y="1420858"/>
              <a:ext cx="1152128" cy="381000"/>
            </a:xfrm>
            <a:prstGeom prst="roundRect">
              <a:avLst/>
            </a:prstGeom>
            <a:solidFill>
              <a:srgbClr val="FF9933"/>
            </a:solidFill>
          </p:spPr>
          <p:style>
            <a:lnRef idx="3">
              <a:schemeClr val="lt1"/>
            </a:lnRef>
            <a:fillRef idx="1">
              <a:schemeClr val="accent6"/>
            </a:fillRef>
            <a:effectRef idx="1">
              <a:schemeClr val="accent6"/>
            </a:effectRef>
            <a:fontRef idx="minor">
              <a:schemeClr val="lt1"/>
            </a:fontRef>
          </p:style>
          <p:txBody>
            <a:bodyPr anchor="ctr"/>
            <a:lstStyle/>
            <a:p>
              <a:pPr algn="ctr" eaLnBrk="1" hangingPunct="1">
                <a:defRPr/>
              </a:pPr>
              <a:r>
                <a:rPr lang="ja-JP" altLang="en-US" dirty="0"/>
                <a:t>フェーズ</a:t>
              </a:r>
              <a:r>
                <a:rPr lang="en-US" altLang="ja-JP" dirty="0"/>
                <a:t>0</a:t>
              </a:r>
              <a:endParaRPr lang="ja-JP" altLang="en-US" dirty="0"/>
            </a:p>
          </p:txBody>
        </p:sp>
        <p:sp>
          <p:nvSpPr>
            <p:cNvPr id="28" name="正方形/長方形 27"/>
            <p:cNvSpPr/>
            <p:nvPr/>
          </p:nvSpPr>
          <p:spPr>
            <a:xfrm>
              <a:off x="7242812" y="3147852"/>
              <a:ext cx="1221973" cy="916682"/>
            </a:xfrm>
            <a:prstGeom prst="rect">
              <a:avLst/>
            </a:prstGeom>
            <a:solidFill>
              <a:srgbClr val="002060"/>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rPr>
                <a:t>結果レポート</a:t>
              </a:r>
              <a:br>
                <a:rPr lang="en-US" altLang="ja-JP" b="1" dirty="0">
                  <a:solidFill>
                    <a:schemeClr val="bg1"/>
                  </a:solidFill>
                </a:rPr>
              </a:br>
              <a:r>
                <a:rPr lang="ja-JP" altLang="en-US" b="1" dirty="0">
                  <a:solidFill>
                    <a:schemeClr val="bg1"/>
                  </a:solidFill>
                </a:rPr>
                <a:t>報告</a:t>
              </a:r>
              <a:endParaRPr lang="en-US" altLang="ja-JP" b="1" dirty="0">
                <a:solidFill>
                  <a:schemeClr val="bg1"/>
                </a:solidFill>
              </a:endParaRPr>
            </a:p>
          </p:txBody>
        </p:sp>
        <p:sp>
          <p:nvSpPr>
            <p:cNvPr id="29" name="正方形/長方形 28"/>
            <p:cNvSpPr/>
            <p:nvPr/>
          </p:nvSpPr>
          <p:spPr>
            <a:xfrm>
              <a:off x="5920104" y="3939658"/>
              <a:ext cx="1142420" cy="792125"/>
            </a:xfrm>
            <a:prstGeom prst="rect">
              <a:avLst/>
            </a:prstGeom>
            <a:solidFill>
              <a:srgbClr val="002060"/>
            </a:soli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rPr>
                <a:t>結果まとめ　約</a:t>
              </a:r>
              <a:r>
                <a:rPr lang="en-US" altLang="ja-JP" b="1" dirty="0">
                  <a:solidFill>
                    <a:schemeClr val="bg1"/>
                  </a:solidFill>
                </a:rPr>
                <a:t>10</a:t>
              </a:r>
              <a:r>
                <a:rPr lang="ja-JP" altLang="en-US" b="1" dirty="0">
                  <a:solidFill>
                    <a:schemeClr val="bg1"/>
                  </a:solidFill>
                </a:rPr>
                <a:t>日</a:t>
              </a:r>
              <a:endParaRPr lang="en-US" altLang="ja-JP" b="1" dirty="0">
                <a:solidFill>
                  <a:schemeClr val="bg1"/>
                </a:solidFill>
              </a:endParaRPr>
            </a:p>
          </p:txBody>
        </p:sp>
      </p:grpSp>
      <p:sp>
        <p:nvSpPr>
          <p:cNvPr id="33" name="テキスト ボックス 9"/>
          <p:cNvSpPr txBox="1">
            <a:spLocks noChangeArrowheads="1"/>
          </p:cNvSpPr>
          <p:nvPr/>
        </p:nvSpPr>
        <p:spPr bwMode="auto">
          <a:xfrm>
            <a:off x="2492581" y="2843205"/>
            <a:ext cx="20422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ja-JP" altLang="en-US" sz="1600" b="1" dirty="0">
                <a:latin typeface="Arial" pitchFamily="34" charset="0"/>
              </a:rPr>
              <a:t>←約</a:t>
            </a:r>
            <a:r>
              <a:rPr lang="en-US" altLang="ja-JP" sz="1600" b="1" dirty="0">
                <a:latin typeface="Arial" pitchFamily="34" charset="0"/>
              </a:rPr>
              <a:t>10</a:t>
            </a:r>
            <a:r>
              <a:rPr lang="ja-JP" altLang="en-US" sz="1600" b="1" dirty="0">
                <a:latin typeface="Arial" pitchFamily="34" charset="0"/>
              </a:rPr>
              <a:t>日→</a:t>
            </a:r>
          </a:p>
        </p:txBody>
      </p:sp>
      <p:sp>
        <p:nvSpPr>
          <p:cNvPr id="34" name="Shape 275"/>
          <p:cNvSpPr txBox="1"/>
          <p:nvPr/>
        </p:nvSpPr>
        <p:spPr>
          <a:xfrm>
            <a:off x="561588" y="663489"/>
            <a:ext cx="841168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ja-JP" altLang="en-US" sz="2400" b="1" dirty="0">
                <a:solidFill>
                  <a:srgbClr val="3BA3AB"/>
                </a:solidFill>
                <a:latin typeface="Calibri"/>
                <a:ea typeface="Calibri"/>
                <a:cs typeface="Calibri"/>
                <a:sym typeface="Calibri"/>
              </a:rPr>
              <a:t>約</a:t>
            </a:r>
            <a:r>
              <a:rPr lang="en-US" altLang="ja-JP" sz="2400" b="1" dirty="0">
                <a:solidFill>
                  <a:srgbClr val="3BA3AB"/>
                </a:solidFill>
                <a:latin typeface="Calibri"/>
                <a:ea typeface="Calibri"/>
                <a:cs typeface="Calibri"/>
                <a:sym typeface="Calibri"/>
              </a:rPr>
              <a:t>1</a:t>
            </a:r>
            <a:r>
              <a:rPr lang="ja-JP" altLang="en-US" sz="2400" b="1" dirty="0">
                <a:solidFill>
                  <a:srgbClr val="3BA3AB"/>
                </a:solidFill>
                <a:latin typeface="Calibri"/>
                <a:ea typeface="Calibri"/>
                <a:cs typeface="Calibri"/>
                <a:sym typeface="Calibri"/>
              </a:rPr>
              <a:t>ヶ月でアセスメント実施～報告を完了します</a:t>
            </a:r>
            <a:endParaRPr lang="en-US" sz="2400" b="1" dirty="0">
              <a:solidFill>
                <a:srgbClr val="3BA3AB"/>
              </a:solidFill>
              <a:latin typeface="Calibri"/>
              <a:ea typeface="Calibri"/>
              <a:cs typeface="Calibri"/>
              <a:sym typeface="Calibri"/>
            </a:endParaRPr>
          </a:p>
          <a:p>
            <a:pPr lvl="0"/>
            <a:r>
              <a:rPr lang="ja-JP" altLang="en-US" b="1" kern="1200" dirty="0">
                <a:solidFill>
                  <a:srgbClr val="3BA3AB"/>
                </a:solidFill>
                <a:latin typeface="Calibri"/>
                <a:ea typeface="+mn-ea"/>
                <a:cs typeface="+mn-cs"/>
              </a:rPr>
              <a:t>　　　</a:t>
            </a:r>
            <a:endParaRPr lang="en-US" altLang="ja-JP" sz="1600" b="1" kern="1200" dirty="0">
              <a:solidFill>
                <a:srgbClr val="3BA3AB"/>
              </a:solidFill>
              <a:latin typeface="Calibri"/>
              <a:ea typeface="+mn-ea"/>
              <a:cs typeface="+mn-cs"/>
            </a:endParaRPr>
          </a:p>
          <a:p>
            <a:pPr marL="0" marR="0" lvl="0" indent="0" algn="l" rtl="0">
              <a:spcBef>
                <a:spcPts val="0"/>
              </a:spcBef>
              <a:buSzPct val="25000"/>
              <a:buNone/>
            </a:pPr>
            <a:endParaRPr lang="en-US" sz="2000" b="1" dirty="0">
              <a:solidFill>
                <a:srgbClr val="3BA3AB"/>
              </a:solidFill>
              <a:latin typeface="Calibri"/>
              <a:ea typeface="Calibri"/>
              <a:cs typeface="Calibri"/>
              <a:sym typeface="Calibri"/>
            </a:endParaRPr>
          </a:p>
        </p:txBody>
      </p:sp>
      <p:sp>
        <p:nvSpPr>
          <p:cNvPr id="37" name="Shape 219"/>
          <p:cNvSpPr txBox="1"/>
          <p:nvPr/>
        </p:nvSpPr>
        <p:spPr>
          <a:xfrm>
            <a:off x="395536" y="154116"/>
            <a:ext cx="7958268" cy="360040"/>
          </a:xfrm>
          <a:prstGeom prst="rect">
            <a:avLst/>
          </a:prstGeom>
          <a:noFill/>
          <a:ln>
            <a:noFill/>
          </a:ln>
        </p:spPr>
        <p:txBody>
          <a:bodyPr lIns="91425" tIns="45700" rIns="91425" bIns="45700" anchor="t" anchorCtr="0">
            <a:noAutofit/>
          </a:bodyPr>
          <a:lstStyle/>
          <a:p>
            <a:pPr>
              <a:buSzPct val="25000"/>
            </a:pPr>
            <a:r>
              <a:rPr lang="ja-JP" altLang="en-US" sz="1600" b="1" dirty="0">
                <a:solidFill>
                  <a:schemeClr val="tx1">
                    <a:lumMod val="50000"/>
                    <a:lumOff val="50000"/>
                  </a:schemeClr>
                </a:solidFill>
                <a:latin typeface="Calibri"/>
                <a:ea typeface="Calibri"/>
                <a:cs typeface="Calibri"/>
                <a:sym typeface="Calibri"/>
              </a:rPr>
              <a:t>○ スケジュール（案）</a:t>
            </a:r>
            <a:r>
              <a:rPr lang="en-US" altLang="ja-JP" sz="16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sym typeface="Calibri"/>
              </a:rPr>
              <a:t> </a:t>
            </a:r>
            <a:endParaRPr lang="en-US" altLang="ja-JP" sz="1600" kern="12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ホームベース 29"/>
          <p:cNvSpPr/>
          <p:nvPr/>
        </p:nvSpPr>
        <p:spPr>
          <a:xfrm>
            <a:off x="7763275" y="3115230"/>
            <a:ext cx="1374209" cy="294620"/>
          </a:xfrm>
          <a:prstGeom prst="homePlat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b="1" dirty="0"/>
              <a:t>次なるアクション</a:t>
            </a:r>
            <a:endParaRPr lang="en-US" altLang="ja-JP" sz="1200" b="1" dirty="0"/>
          </a:p>
        </p:txBody>
      </p:sp>
      <p:sp>
        <p:nvSpPr>
          <p:cNvPr id="38" name="テキスト ボックス 37"/>
          <p:cNvSpPr txBox="1"/>
          <p:nvPr/>
        </p:nvSpPr>
        <p:spPr>
          <a:xfrm>
            <a:off x="1223920" y="5877272"/>
            <a:ext cx="7226459" cy="830997"/>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　結果レポート報告はアセスメントの価値を理解頂く大切なプロセスのため</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約</a:t>
            </a:r>
            <a:r>
              <a:rPr kumimoji="1" lang="en-US" altLang="ja-JP" sz="1600" b="1" dirty="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時間の打合せ時間の確保をお願い致します。</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　　 </a:t>
            </a:r>
            <a:endParaRPr kumimoji="1" lang="en-US" altLang="ja-JP" sz="1600" b="1" dirty="0">
              <a:latin typeface="Meiryo UI" panose="020B0604030504040204" pitchFamily="50" charset="-128"/>
              <a:ea typeface="Meiryo UI" panose="020B0604030504040204" pitchFamily="50" charset="-128"/>
            </a:endParaRPr>
          </a:p>
        </p:txBody>
      </p:sp>
      <p:sp>
        <p:nvSpPr>
          <p:cNvPr id="32" name="角丸四角形 31"/>
          <p:cNvSpPr/>
          <p:nvPr/>
        </p:nvSpPr>
        <p:spPr>
          <a:xfrm>
            <a:off x="-23205" y="5208448"/>
            <a:ext cx="1426853" cy="392777"/>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050" dirty="0">
                <a:solidFill>
                  <a:schemeClr val="bg1"/>
                </a:solidFill>
                <a:latin typeface="メイリオ" panose="020B0604030504040204" pitchFamily="50" charset="-128"/>
                <a:ea typeface="メイリオ" panose="020B0604030504040204" pitchFamily="50" charset="-128"/>
              </a:rPr>
              <a:t>当社</a:t>
            </a:r>
            <a:endParaRPr lang="en-US" altLang="ja-JP" sz="1050" dirty="0">
              <a:solidFill>
                <a:schemeClr val="bg1"/>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1813086" y="5033726"/>
            <a:ext cx="2412840" cy="307777"/>
          </a:xfrm>
          <a:prstGeom prst="rect">
            <a:avLst/>
          </a:prstGeom>
        </p:spPr>
        <p:txBody>
          <a:bodyPr wrap="none">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　役割毎に色分けしています</a:t>
            </a:r>
            <a:endParaRPr kumimoji="1" lang="en-US" altLang="ja-JP" b="1" dirty="0">
              <a:latin typeface="Meiryo UI" panose="020B0604030504040204" pitchFamily="50" charset="-128"/>
              <a:ea typeface="Meiryo UI" panose="020B0604030504040204" pitchFamily="50" charset="-128"/>
            </a:endParaRPr>
          </a:p>
        </p:txBody>
      </p:sp>
      <p:sp>
        <p:nvSpPr>
          <p:cNvPr id="40" name="スライド番号プレースホルダー 4"/>
          <p:cNvSpPr>
            <a:spLocks noGrp="1"/>
          </p:cNvSpPr>
          <p:nvPr>
            <p:ph type="sldNum" sz="quarter" idx="12"/>
          </p:nvPr>
        </p:nvSpPr>
        <p:spPr>
          <a:xfrm>
            <a:off x="6758881" y="6356350"/>
            <a:ext cx="2133599" cy="365125"/>
          </a:xfrm>
        </p:spPr>
        <p:txBody>
          <a:bodyPr/>
          <a:lstStyle/>
          <a:p>
            <a:pPr algn="r">
              <a:buSzPct val="25000"/>
            </a:pPr>
            <a:r>
              <a:rPr lang="en-US" sz="1200" dirty="0">
                <a:solidFill>
                  <a:schemeClr val="tx1"/>
                </a:solidFill>
                <a:latin typeface="Calibri"/>
                <a:ea typeface="Calibri"/>
                <a:cs typeface="Calibri"/>
                <a:sym typeface="Calibri"/>
              </a:rPr>
              <a:t>9</a:t>
            </a:r>
          </a:p>
        </p:txBody>
      </p:sp>
      <p:sp>
        <p:nvSpPr>
          <p:cNvPr id="4" name="フッター プレースホルダー 1">
            <a:extLst>
              <a:ext uri="{FF2B5EF4-FFF2-40B4-BE49-F238E27FC236}">
                <a16:creationId xmlns:a16="http://schemas.microsoft.com/office/drawing/2014/main" id="{0E1E8340-B143-7FA4-668F-963942C59F80}"/>
              </a:ext>
            </a:extLst>
          </p:cNvPr>
          <p:cNvSpPr>
            <a:spLocks noGrp="1"/>
          </p:cNvSpPr>
          <p:nvPr>
            <p:ph type="ftr" sz="quarter" idx="11"/>
          </p:nvPr>
        </p:nvSpPr>
        <p:spPr>
          <a:xfrm>
            <a:off x="2590801" y="6356349"/>
            <a:ext cx="3974400" cy="365125"/>
          </a:xfrm>
        </p:spPr>
        <p:txBody>
          <a:bodyPr/>
          <a:lstStyle/>
          <a:p>
            <a:pPr>
              <a:defRPr/>
            </a:pPr>
            <a:r>
              <a:rPr lang="en-US" altLang="ja-JP" sz="1000" dirty="0"/>
              <a:t>Copyright©️ 2023 HRD, Inc. All Rights Reserved. Strictly Confidential.</a:t>
            </a:r>
          </a:p>
        </p:txBody>
      </p:sp>
    </p:spTree>
    <p:extLst>
      <p:ext uri="{BB962C8B-B14F-4D97-AF65-F5344CB8AC3E}">
        <p14:creationId xmlns:p14="http://schemas.microsoft.com/office/powerpoint/2010/main" val="16443502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txDef>
      <a:spPr bwMode="auto">
        <a:solidFill>
          <a:srgbClr val="002060"/>
        </a:solidFill>
        <a:ln>
          <a:noFill/>
        </a:ln>
        <a:effectLst>
          <a:outerShdw dist="35921" dir="2700000" algn="ctr" rotWithShape="0">
            <a:schemeClr val="bg1"/>
          </a:outerShdw>
        </a:effectLst>
      </a:spPr>
      <a:bodyPr anchor="ctr"/>
      <a:lstStyle>
        <a:defPPr algn="ctr">
          <a:defRPr kumimoji="1" sz="1600" b="1" dirty="0" smtClean="0">
            <a:solidFill>
              <a:schemeClr val="bg1"/>
            </a:solidFill>
            <a:latin typeface="Meiryo UI" pitchFamily="50" charset="-128"/>
            <a:ea typeface="Meiryo UI" pitchFamily="50" charset="-128"/>
            <a:cs typeface="Meiryo UI" pitchFamily="50" charset="-128"/>
          </a:defRPr>
        </a:defPPr>
      </a:lstStyle>
    </a:tx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i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HowTo Present Study Results">
  <a:themeElements>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PP_SGENE_TXT_Firetruck_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PP_SGENE_TXT_Firetruck_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GENE_TXT_Firetruck_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GENE_TXT_Firetruck_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GENE_TXT_Firetruck_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GENE_TXT_Firetruck_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GENE_TXT_Firetruck_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GENE_TXT_Firetruck_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872ED-6B4F-4300-BA91-62B25B573053}">
  <ds:schemaRefs>
    <ds:schemaRef ds:uri="http://schemas.microsoft.com/office/2006/metadata/properties"/>
    <ds:schemaRef ds:uri="http://schemas.microsoft.com/office/infopath/2007/PartnerControls"/>
    <ds:schemaRef ds:uri="ecd2a911-04af-4728-8a4a-48cdad16d67e"/>
    <ds:schemaRef ds:uri="0cec52fe-58ff-46f5-99cb-620ef23623c4"/>
  </ds:schemaRefs>
</ds:datastoreItem>
</file>

<file path=customXml/itemProps2.xml><?xml version="1.0" encoding="utf-8"?>
<ds:datastoreItem xmlns:ds="http://schemas.openxmlformats.org/officeDocument/2006/customXml" ds:itemID="{53D6B022-1580-4C48-8539-2CF8D0D305B0}">
  <ds:schemaRefs>
    <ds:schemaRef ds:uri="http://schemas.microsoft.com/sharepoint/v3/contenttype/forms"/>
  </ds:schemaRefs>
</ds:datastoreItem>
</file>

<file path=customXml/itemProps3.xml><?xml version="1.0" encoding="utf-8"?>
<ds:datastoreItem xmlns:ds="http://schemas.openxmlformats.org/officeDocument/2006/customXml" ds:itemID="{C68F7A80-3381-4645-A1BD-4536095A9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2a911-04af-4728-8a4a-48cdad16d67e"/>
    <ds:schemaRef ds:uri="0cec52fe-58ff-46f5-99cb-620ef236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11266</TotalTime>
  <Words>2689</Words>
  <Application>Microsoft Office PowerPoint</Application>
  <PresentationFormat>On-screen Show (4:3)</PresentationFormat>
  <Paragraphs>459</Paragraphs>
  <Slides>26</Slides>
  <Notes>19</Notes>
  <HiddenSlides>0</HiddenSlides>
  <MMClips>0</MMClips>
  <ScaleCrop>false</ScaleCrop>
  <HeadingPairs>
    <vt:vector size="4" baseType="variant">
      <vt:variant>
        <vt:lpstr>Theme</vt:lpstr>
      </vt:variant>
      <vt:variant>
        <vt:i4>10</vt:i4>
      </vt:variant>
      <vt:variant>
        <vt:lpstr>Slide Titles</vt:lpstr>
      </vt:variant>
      <vt:variant>
        <vt:i4>26</vt:i4>
      </vt:variant>
    </vt:vector>
  </HeadingPairs>
  <TitlesOfParts>
    <vt:vector size="36" baseType="lpstr">
      <vt:lpstr>Office Theme</vt:lpstr>
      <vt:lpstr>13_HowTo Present Study Results</vt:lpstr>
      <vt:lpstr>3_Office Theme</vt:lpstr>
      <vt:lpstr>Custom Design</vt:lpstr>
      <vt:lpstr>6_HowTo Present Study Results</vt:lpstr>
      <vt:lpstr>1_Custom Design</vt:lpstr>
      <vt:lpstr>Main Title Slide</vt:lpstr>
      <vt:lpstr>1_HowTo Present Study Results</vt:lpstr>
      <vt:lpstr>10_HowTo Present Study Results</vt:lpstr>
      <vt:lpstr>11_HowTo Present Study Results</vt:lpstr>
      <vt:lpstr>中小・中堅企業経営者向け 人材アセスメントProfileXT®活用シナリオ </vt:lpstr>
      <vt:lpstr>人材に関する経営者の悩み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複雑化する労働市場において、 人材と仕事を繋ぐ Connecting Talent to Jobs  in a Complex Labor Market</dc:title>
  <dc:creator>Tsukakoshi</dc:creator>
  <cp:lastModifiedBy>Ebato Sae</cp:lastModifiedBy>
  <cp:revision>336</cp:revision>
  <cp:lastPrinted>2017-03-06T00:56:39Z</cp:lastPrinted>
  <dcterms:modified xsi:type="dcterms:W3CDTF">2023-08-24T08:25:34Z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0x010100BA42336783F56D41ADBFF25E04B830F8</vt:lpwstr>
  </property>
  <property fmtid="{D5CDD505-2E9C-101B-9397-08002B2CF9AE}" pid="3" name="MediaServiceImageTags">
    <vt:lpwstr/>
  </property>
</Properties>
</file>