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 id="2147483676" r:id="rId5"/>
    <p:sldMasterId id="2147483730" r:id="rId6"/>
    <p:sldMasterId id="2147483740" r:id="rId7"/>
    <p:sldMasterId id="2147483774" r:id="rId8"/>
    <p:sldMasterId id="2147483791" r:id="rId9"/>
  </p:sldMasterIdLst>
  <p:notesMasterIdLst>
    <p:notesMasterId r:id="rId27"/>
  </p:notesMasterIdLst>
  <p:handoutMasterIdLst>
    <p:handoutMasterId r:id="rId28"/>
  </p:handoutMasterIdLst>
  <p:sldIdLst>
    <p:sldId id="386" r:id="rId10"/>
    <p:sldId id="375" r:id="rId11"/>
    <p:sldId id="376" r:id="rId12"/>
    <p:sldId id="459" r:id="rId13"/>
    <p:sldId id="453" r:id="rId14"/>
    <p:sldId id="424" r:id="rId15"/>
    <p:sldId id="454" r:id="rId16"/>
    <p:sldId id="455" r:id="rId17"/>
    <p:sldId id="457" r:id="rId18"/>
    <p:sldId id="442" r:id="rId19"/>
    <p:sldId id="456" r:id="rId20"/>
    <p:sldId id="443" r:id="rId21"/>
    <p:sldId id="444" r:id="rId22"/>
    <p:sldId id="445" r:id="rId23"/>
    <p:sldId id="447" r:id="rId24"/>
    <p:sldId id="430" r:id="rId25"/>
    <p:sldId id="458" r:id="rId26"/>
  </p:sldIdLst>
  <p:sldSz cx="9144000" cy="6858000" type="screen4x3"/>
  <p:notesSz cx="6807200" cy="9939338"/>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3FFA3E-491F-434B-9215-0A9D84F4D519}" v="31" dt="2023-08-14T04:53:26.18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660"/>
  </p:normalViewPr>
  <p:slideViewPr>
    <p:cSldViewPr>
      <p:cViewPr>
        <p:scale>
          <a:sx n="66" d="100"/>
          <a:sy n="66" d="100"/>
        </p:scale>
        <p:origin x="456" y="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bato Sae" userId="0934a294-dc0d-4d75-bef4-0f9bd6b42337" providerId="ADAL" clId="{B23FFA3E-491F-434B-9215-0A9D84F4D519}"/>
    <pc:docChg chg="undo custSel modSld">
      <pc:chgData name="Ebato Sae" userId="0934a294-dc0d-4d75-bef4-0f9bd6b42337" providerId="ADAL" clId="{B23FFA3E-491F-434B-9215-0A9D84F4D519}" dt="2023-08-14T04:54:34.787" v="118" actId="313"/>
      <pc:docMkLst>
        <pc:docMk/>
      </pc:docMkLst>
      <pc:sldChg chg="addSp delSp modSp mod">
        <pc:chgData name="Ebato Sae" userId="0934a294-dc0d-4d75-bef4-0f9bd6b42337" providerId="ADAL" clId="{B23FFA3E-491F-434B-9215-0A9D84F4D519}" dt="2023-08-14T04:47:34.601" v="27"/>
        <pc:sldMkLst>
          <pc:docMk/>
          <pc:sldMk cId="2326593587" sldId="375"/>
        </pc:sldMkLst>
        <pc:spChg chg="del">
          <ac:chgData name="Ebato Sae" userId="0934a294-dc0d-4d75-bef4-0f9bd6b42337" providerId="ADAL" clId="{B23FFA3E-491F-434B-9215-0A9D84F4D519}" dt="2023-08-14T04:47:33.877" v="26" actId="478"/>
          <ac:spMkLst>
            <pc:docMk/>
            <pc:sldMk cId="2326593587" sldId="375"/>
            <ac:spMk id="2" creationId="{A3071A84-F50F-050F-C23C-404F6122FECB}"/>
          </ac:spMkLst>
        </pc:spChg>
        <pc:spChg chg="add mod">
          <ac:chgData name="Ebato Sae" userId="0934a294-dc0d-4d75-bef4-0f9bd6b42337" providerId="ADAL" clId="{B23FFA3E-491F-434B-9215-0A9D84F4D519}" dt="2023-08-14T04:47:34.601" v="27"/>
          <ac:spMkLst>
            <pc:docMk/>
            <pc:sldMk cId="2326593587" sldId="375"/>
            <ac:spMk id="4" creationId="{AE34D69E-C98A-41D4-DE89-75F13E8F899B}"/>
          </ac:spMkLst>
        </pc:spChg>
      </pc:sldChg>
      <pc:sldChg chg="addSp delSp modSp mod">
        <pc:chgData name="Ebato Sae" userId="0934a294-dc0d-4d75-bef4-0f9bd6b42337" providerId="ADAL" clId="{B23FFA3E-491F-434B-9215-0A9D84F4D519}" dt="2023-08-14T04:47:46.338" v="30" actId="1036"/>
        <pc:sldMkLst>
          <pc:docMk/>
          <pc:sldMk cId="461767277" sldId="376"/>
        </pc:sldMkLst>
        <pc:spChg chg="del">
          <ac:chgData name="Ebato Sae" userId="0934a294-dc0d-4d75-bef4-0f9bd6b42337" providerId="ADAL" clId="{B23FFA3E-491F-434B-9215-0A9D84F4D519}" dt="2023-08-14T04:47:41.652" v="28" actId="478"/>
          <ac:spMkLst>
            <pc:docMk/>
            <pc:sldMk cId="461767277" sldId="376"/>
            <ac:spMk id="2" creationId="{3A9E2084-A358-6901-FD39-57B1ED5E8AC8}"/>
          </ac:spMkLst>
        </pc:spChg>
        <pc:spChg chg="add mod">
          <ac:chgData name="Ebato Sae" userId="0934a294-dc0d-4d75-bef4-0f9bd6b42337" providerId="ADAL" clId="{B23FFA3E-491F-434B-9215-0A9D84F4D519}" dt="2023-08-14T04:47:46.338" v="30" actId="1036"/>
          <ac:spMkLst>
            <pc:docMk/>
            <pc:sldMk cId="461767277" sldId="376"/>
            <ac:spMk id="4" creationId="{5687E4FE-83B4-BD15-A245-950818A93BB2}"/>
          </ac:spMkLst>
        </pc:spChg>
      </pc:sldChg>
      <pc:sldChg chg="modSp mod">
        <pc:chgData name="Ebato Sae" userId="0934a294-dc0d-4d75-bef4-0f9bd6b42337" providerId="ADAL" clId="{B23FFA3E-491F-434B-9215-0A9D84F4D519}" dt="2023-08-14T04:47:25.672" v="25" actId="1076"/>
        <pc:sldMkLst>
          <pc:docMk/>
          <pc:sldMk cId="476971888" sldId="386"/>
        </pc:sldMkLst>
        <pc:spChg chg="mod">
          <ac:chgData name="Ebato Sae" userId="0934a294-dc0d-4d75-bef4-0f9bd6b42337" providerId="ADAL" clId="{B23FFA3E-491F-434B-9215-0A9D84F4D519}" dt="2023-08-14T04:47:25.672" v="25" actId="1076"/>
          <ac:spMkLst>
            <pc:docMk/>
            <pc:sldMk cId="476971888" sldId="386"/>
            <ac:spMk id="2" creationId="{DF1969A0-3176-441A-583E-64C3A4345933}"/>
          </ac:spMkLst>
        </pc:spChg>
      </pc:sldChg>
      <pc:sldChg chg="addSp delSp modSp mod">
        <pc:chgData name="Ebato Sae" userId="0934a294-dc0d-4d75-bef4-0f9bd6b42337" providerId="ADAL" clId="{B23FFA3E-491F-434B-9215-0A9D84F4D519}" dt="2023-08-14T04:53:16.143" v="111"/>
        <pc:sldMkLst>
          <pc:docMk/>
          <pc:sldMk cId="2482403331" sldId="430"/>
        </pc:sldMkLst>
        <pc:spChg chg="del">
          <ac:chgData name="Ebato Sae" userId="0934a294-dc0d-4d75-bef4-0f9bd6b42337" providerId="ADAL" clId="{B23FFA3E-491F-434B-9215-0A9D84F4D519}" dt="2023-08-14T04:53:15.372" v="110" actId="478"/>
          <ac:spMkLst>
            <pc:docMk/>
            <pc:sldMk cId="2482403331" sldId="430"/>
            <ac:spMk id="2" creationId="{24BC6954-2CB0-6364-60C3-D24D36726044}"/>
          </ac:spMkLst>
        </pc:spChg>
        <pc:spChg chg="add mod">
          <ac:chgData name="Ebato Sae" userId="0934a294-dc0d-4d75-bef4-0f9bd6b42337" providerId="ADAL" clId="{B23FFA3E-491F-434B-9215-0A9D84F4D519}" dt="2023-08-14T04:53:16.143" v="111"/>
          <ac:spMkLst>
            <pc:docMk/>
            <pc:sldMk cId="2482403331" sldId="430"/>
            <ac:spMk id="4" creationId="{968817CE-8E2D-8881-05E3-3D223C7610FF}"/>
          </ac:spMkLst>
        </pc:spChg>
      </pc:sldChg>
      <pc:sldChg chg="addSp delSp modSp mod">
        <pc:chgData name="Ebato Sae" userId="0934a294-dc0d-4d75-bef4-0f9bd6b42337" providerId="ADAL" clId="{B23FFA3E-491F-434B-9215-0A9D84F4D519}" dt="2023-08-14T04:49:35.154" v="54"/>
        <pc:sldMkLst>
          <pc:docMk/>
          <pc:sldMk cId="3356642235" sldId="442"/>
        </pc:sldMkLst>
        <pc:spChg chg="del">
          <ac:chgData name="Ebato Sae" userId="0934a294-dc0d-4d75-bef4-0f9bd6b42337" providerId="ADAL" clId="{B23FFA3E-491F-434B-9215-0A9D84F4D519}" dt="2023-08-14T04:49:34.553" v="53" actId="478"/>
          <ac:spMkLst>
            <pc:docMk/>
            <pc:sldMk cId="3356642235" sldId="442"/>
            <ac:spMk id="3" creationId="{6912870D-DAAC-4B0E-481D-B5449851C8EA}"/>
          </ac:spMkLst>
        </pc:spChg>
        <pc:spChg chg="add mod">
          <ac:chgData name="Ebato Sae" userId="0934a294-dc0d-4d75-bef4-0f9bd6b42337" providerId="ADAL" clId="{B23FFA3E-491F-434B-9215-0A9D84F4D519}" dt="2023-08-14T04:49:35.154" v="54"/>
          <ac:spMkLst>
            <pc:docMk/>
            <pc:sldMk cId="3356642235" sldId="442"/>
            <ac:spMk id="5" creationId="{1D3E48AC-2277-EA2D-4CC4-04038638F354}"/>
          </ac:spMkLst>
        </pc:spChg>
      </pc:sldChg>
      <pc:sldChg chg="addSp delSp modSp mod">
        <pc:chgData name="Ebato Sae" userId="0934a294-dc0d-4d75-bef4-0f9bd6b42337" providerId="ADAL" clId="{B23FFA3E-491F-434B-9215-0A9D84F4D519}" dt="2023-08-14T04:50:36.827" v="76" actId="207"/>
        <pc:sldMkLst>
          <pc:docMk/>
          <pc:sldMk cId="1657022257" sldId="443"/>
        </pc:sldMkLst>
        <pc:spChg chg="del">
          <ac:chgData name="Ebato Sae" userId="0934a294-dc0d-4d75-bef4-0f9bd6b42337" providerId="ADAL" clId="{B23FFA3E-491F-434B-9215-0A9D84F4D519}" dt="2023-08-14T04:50:26.772" v="74" actId="478"/>
          <ac:spMkLst>
            <pc:docMk/>
            <pc:sldMk cId="1657022257" sldId="443"/>
            <ac:spMk id="4" creationId="{A759B766-855D-AF8D-A4D1-6F86346C9239}"/>
          </ac:spMkLst>
        </pc:spChg>
        <pc:spChg chg="add mod">
          <ac:chgData name="Ebato Sae" userId="0934a294-dc0d-4d75-bef4-0f9bd6b42337" providerId="ADAL" clId="{B23FFA3E-491F-434B-9215-0A9D84F4D519}" dt="2023-08-14T04:50:36.827" v="76" actId="207"/>
          <ac:spMkLst>
            <pc:docMk/>
            <pc:sldMk cId="1657022257" sldId="443"/>
            <ac:spMk id="5" creationId="{5A65E3EC-8349-A390-1251-DFCB5F66FD4B}"/>
          </ac:spMkLst>
        </pc:spChg>
      </pc:sldChg>
      <pc:sldChg chg="addSp delSp modSp mod">
        <pc:chgData name="Ebato Sae" userId="0934a294-dc0d-4d75-bef4-0f9bd6b42337" providerId="ADAL" clId="{B23FFA3E-491F-434B-9215-0A9D84F4D519}" dt="2023-08-14T04:51:32.060" v="86" actId="1076"/>
        <pc:sldMkLst>
          <pc:docMk/>
          <pc:sldMk cId="883309341" sldId="444"/>
        </pc:sldMkLst>
        <pc:spChg chg="del">
          <ac:chgData name="Ebato Sae" userId="0934a294-dc0d-4d75-bef4-0f9bd6b42337" providerId="ADAL" clId="{B23FFA3E-491F-434B-9215-0A9D84F4D519}" dt="2023-08-14T04:50:55.766" v="77" actId="478"/>
          <ac:spMkLst>
            <pc:docMk/>
            <pc:sldMk cId="883309341" sldId="444"/>
            <ac:spMk id="4" creationId="{801A8C62-36C0-1E76-38EF-06A8C661143A}"/>
          </ac:spMkLst>
        </pc:spChg>
        <pc:spChg chg="add mod">
          <ac:chgData name="Ebato Sae" userId="0934a294-dc0d-4d75-bef4-0f9bd6b42337" providerId="ADAL" clId="{B23FFA3E-491F-434B-9215-0A9D84F4D519}" dt="2023-08-14T04:51:32.060" v="86" actId="1076"/>
          <ac:spMkLst>
            <pc:docMk/>
            <pc:sldMk cId="883309341" sldId="444"/>
            <ac:spMk id="5" creationId="{52B85E87-C764-5700-F602-0FCABE4EF697}"/>
          </ac:spMkLst>
        </pc:spChg>
        <pc:picChg chg="mod">
          <ac:chgData name="Ebato Sae" userId="0934a294-dc0d-4d75-bef4-0f9bd6b42337" providerId="ADAL" clId="{B23FFA3E-491F-434B-9215-0A9D84F4D519}" dt="2023-08-14T04:51:21.016" v="84" actId="14100"/>
          <ac:picMkLst>
            <pc:docMk/>
            <pc:sldMk cId="883309341" sldId="444"/>
            <ac:picMk id="166914" creationId="{00000000-0000-0000-0000-000000000000}"/>
          </ac:picMkLst>
        </pc:picChg>
      </pc:sldChg>
      <pc:sldChg chg="addSp delSp modSp mod">
        <pc:chgData name="Ebato Sae" userId="0934a294-dc0d-4d75-bef4-0f9bd6b42337" providerId="ADAL" clId="{B23FFA3E-491F-434B-9215-0A9D84F4D519}" dt="2023-08-14T04:51:43.421" v="89" actId="1076"/>
        <pc:sldMkLst>
          <pc:docMk/>
          <pc:sldMk cId="4239356476" sldId="445"/>
        </pc:sldMkLst>
        <pc:spChg chg="del">
          <ac:chgData name="Ebato Sae" userId="0934a294-dc0d-4d75-bef4-0f9bd6b42337" providerId="ADAL" clId="{B23FFA3E-491F-434B-9215-0A9D84F4D519}" dt="2023-08-14T04:51:39.167" v="87" actId="478"/>
          <ac:spMkLst>
            <pc:docMk/>
            <pc:sldMk cId="4239356476" sldId="445"/>
            <ac:spMk id="3" creationId="{77C33F94-828D-D6CD-6F8B-1EA969411360}"/>
          </ac:spMkLst>
        </pc:spChg>
        <pc:spChg chg="add mod">
          <ac:chgData name="Ebato Sae" userId="0934a294-dc0d-4d75-bef4-0f9bd6b42337" providerId="ADAL" clId="{B23FFA3E-491F-434B-9215-0A9D84F4D519}" dt="2023-08-14T04:51:43.421" v="89" actId="1076"/>
          <ac:spMkLst>
            <pc:docMk/>
            <pc:sldMk cId="4239356476" sldId="445"/>
            <ac:spMk id="4" creationId="{F209F8F5-548F-032D-4D69-B69FAF9D7E03}"/>
          </ac:spMkLst>
        </pc:spChg>
      </pc:sldChg>
      <pc:sldChg chg="addSp delSp modSp mod">
        <pc:chgData name="Ebato Sae" userId="0934a294-dc0d-4d75-bef4-0f9bd6b42337" providerId="ADAL" clId="{B23FFA3E-491F-434B-9215-0A9D84F4D519}" dt="2023-08-14T04:53:09.507" v="109" actId="1036"/>
        <pc:sldMkLst>
          <pc:docMk/>
          <pc:sldMk cId="2857542636" sldId="447"/>
        </pc:sldMkLst>
        <pc:spChg chg="add del">
          <ac:chgData name="Ebato Sae" userId="0934a294-dc0d-4d75-bef4-0f9bd6b42337" providerId="ADAL" clId="{B23FFA3E-491F-434B-9215-0A9D84F4D519}" dt="2023-08-14T04:53:04.996" v="105" actId="478"/>
          <ac:spMkLst>
            <pc:docMk/>
            <pc:sldMk cId="2857542636" sldId="447"/>
            <ac:spMk id="3" creationId="{163027E0-0211-302D-8D7D-DFD043B3D0F1}"/>
          </ac:spMkLst>
        </pc:spChg>
        <pc:spChg chg="add del mod">
          <ac:chgData name="Ebato Sae" userId="0934a294-dc0d-4d75-bef4-0f9bd6b42337" providerId="ADAL" clId="{B23FFA3E-491F-434B-9215-0A9D84F4D519}" dt="2023-08-14T04:52:33.270" v="101"/>
          <ac:spMkLst>
            <pc:docMk/>
            <pc:sldMk cId="2857542636" sldId="447"/>
            <ac:spMk id="4" creationId="{0B0E52BD-7007-F776-4A97-581DEF3B0B1D}"/>
          </ac:spMkLst>
        </pc:spChg>
        <pc:spChg chg="add mod">
          <ac:chgData name="Ebato Sae" userId="0934a294-dc0d-4d75-bef4-0f9bd6b42337" providerId="ADAL" clId="{B23FFA3E-491F-434B-9215-0A9D84F4D519}" dt="2023-08-14T04:53:09.507" v="109" actId="1036"/>
          <ac:spMkLst>
            <pc:docMk/>
            <pc:sldMk cId="2857542636" sldId="447"/>
            <ac:spMk id="5" creationId="{502182B4-DA0D-2823-02CA-335B54E08AEC}"/>
          </ac:spMkLst>
        </pc:spChg>
        <pc:spChg chg="mod">
          <ac:chgData name="Ebato Sae" userId="0934a294-dc0d-4d75-bef4-0f9bd6b42337" providerId="ADAL" clId="{B23FFA3E-491F-434B-9215-0A9D84F4D519}" dt="2023-08-14T04:52:31.073" v="99" actId="1076"/>
          <ac:spMkLst>
            <pc:docMk/>
            <pc:sldMk cId="2857542636" sldId="447"/>
            <ac:spMk id="10" creationId="{00000000-0000-0000-0000-000000000000}"/>
          </ac:spMkLst>
        </pc:spChg>
        <pc:spChg chg="mod">
          <ac:chgData name="Ebato Sae" userId="0934a294-dc0d-4d75-bef4-0f9bd6b42337" providerId="ADAL" clId="{B23FFA3E-491F-434B-9215-0A9D84F4D519}" dt="2023-08-14T04:52:03.258" v="92" actId="1035"/>
          <ac:spMkLst>
            <pc:docMk/>
            <pc:sldMk cId="2857542636" sldId="447"/>
            <ac:spMk id="11" creationId="{00000000-0000-0000-0000-000000000000}"/>
          </ac:spMkLst>
        </pc:spChg>
        <pc:spChg chg="mod">
          <ac:chgData name="Ebato Sae" userId="0934a294-dc0d-4d75-bef4-0f9bd6b42337" providerId="ADAL" clId="{B23FFA3E-491F-434B-9215-0A9D84F4D519}" dt="2023-08-14T04:52:03.258" v="92" actId="1035"/>
          <ac:spMkLst>
            <pc:docMk/>
            <pc:sldMk cId="2857542636" sldId="447"/>
            <ac:spMk id="31" creationId="{00000000-0000-0000-0000-000000000000}"/>
          </ac:spMkLst>
        </pc:spChg>
        <pc:picChg chg="add del mod">
          <ac:chgData name="Ebato Sae" userId="0934a294-dc0d-4d75-bef4-0f9bd6b42337" providerId="ADAL" clId="{B23FFA3E-491F-434B-9215-0A9D84F4D519}" dt="2023-08-14T04:52:57.983" v="104" actId="478"/>
          <ac:picMkLst>
            <pc:docMk/>
            <pc:sldMk cId="2857542636" sldId="447"/>
            <ac:picMk id="30" creationId="{00000000-0000-0000-0000-000000000000}"/>
          </ac:picMkLst>
        </pc:picChg>
      </pc:sldChg>
      <pc:sldChg chg="addSp delSp modSp mod">
        <pc:chgData name="Ebato Sae" userId="0934a294-dc0d-4d75-bef4-0f9bd6b42337" providerId="ADAL" clId="{B23FFA3E-491F-434B-9215-0A9D84F4D519}" dt="2023-08-14T04:48:51.404" v="41"/>
        <pc:sldMkLst>
          <pc:docMk/>
          <pc:sldMk cId="4204814292" sldId="453"/>
        </pc:sldMkLst>
        <pc:spChg chg="del">
          <ac:chgData name="Ebato Sae" userId="0934a294-dc0d-4d75-bef4-0f9bd6b42337" providerId="ADAL" clId="{B23FFA3E-491F-434B-9215-0A9D84F4D519}" dt="2023-08-14T04:48:50.839" v="40" actId="478"/>
          <ac:spMkLst>
            <pc:docMk/>
            <pc:sldMk cId="4204814292" sldId="453"/>
            <ac:spMk id="2" creationId="{0D4A190C-76B2-4459-D0F7-15FD165324DF}"/>
          </ac:spMkLst>
        </pc:spChg>
        <pc:spChg chg="add mod">
          <ac:chgData name="Ebato Sae" userId="0934a294-dc0d-4d75-bef4-0f9bd6b42337" providerId="ADAL" clId="{B23FFA3E-491F-434B-9215-0A9D84F4D519}" dt="2023-08-14T04:48:51.404" v="41"/>
          <ac:spMkLst>
            <pc:docMk/>
            <pc:sldMk cId="4204814292" sldId="453"/>
            <ac:spMk id="4" creationId="{081A7E37-715F-7F0D-D8C5-A220D3E9CC62}"/>
          </ac:spMkLst>
        </pc:spChg>
      </pc:sldChg>
      <pc:sldChg chg="addSp delSp modSp mod">
        <pc:chgData name="Ebato Sae" userId="0934a294-dc0d-4d75-bef4-0f9bd6b42337" providerId="ADAL" clId="{B23FFA3E-491F-434B-9215-0A9D84F4D519}" dt="2023-08-14T04:49:12.557" v="48" actId="1036"/>
        <pc:sldMkLst>
          <pc:docMk/>
          <pc:sldMk cId="710232897" sldId="454"/>
        </pc:sldMkLst>
        <pc:spChg chg="del mod">
          <ac:chgData name="Ebato Sae" userId="0934a294-dc0d-4d75-bef4-0f9bd6b42337" providerId="ADAL" clId="{B23FFA3E-491F-434B-9215-0A9D84F4D519}" dt="2023-08-14T04:49:06.858" v="43" actId="478"/>
          <ac:spMkLst>
            <pc:docMk/>
            <pc:sldMk cId="710232897" sldId="454"/>
            <ac:spMk id="7" creationId="{743975F1-CE07-3A61-DDB7-601B38D686C4}"/>
          </ac:spMkLst>
        </pc:spChg>
        <pc:spChg chg="add mod">
          <ac:chgData name="Ebato Sae" userId="0934a294-dc0d-4d75-bef4-0f9bd6b42337" providerId="ADAL" clId="{B23FFA3E-491F-434B-9215-0A9D84F4D519}" dt="2023-08-14T04:49:12.557" v="48" actId="1036"/>
          <ac:spMkLst>
            <pc:docMk/>
            <pc:sldMk cId="710232897" sldId="454"/>
            <ac:spMk id="16" creationId="{31D9C5FF-1007-112C-82C8-5356CE1D99E0}"/>
          </ac:spMkLst>
        </pc:spChg>
      </pc:sldChg>
      <pc:sldChg chg="addSp delSp modSp mod">
        <pc:chgData name="Ebato Sae" userId="0934a294-dc0d-4d75-bef4-0f9bd6b42337" providerId="ADAL" clId="{B23FFA3E-491F-434B-9215-0A9D84F4D519}" dt="2023-08-14T04:49:20.349" v="50"/>
        <pc:sldMkLst>
          <pc:docMk/>
          <pc:sldMk cId="2915503375" sldId="455"/>
        </pc:sldMkLst>
        <pc:spChg chg="del">
          <ac:chgData name="Ebato Sae" userId="0934a294-dc0d-4d75-bef4-0f9bd6b42337" providerId="ADAL" clId="{B23FFA3E-491F-434B-9215-0A9D84F4D519}" dt="2023-08-14T04:49:19.748" v="49" actId="478"/>
          <ac:spMkLst>
            <pc:docMk/>
            <pc:sldMk cId="2915503375" sldId="455"/>
            <ac:spMk id="2" creationId="{C8CE8FE6-842A-6A02-3DE4-23E9F05DEB03}"/>
          </ac:spMkLst>
        </pc:spChg>
        <pc:spChg chg="add mod">
          <ac:chgData name="Ebato Sae" userId="0934a294-dc0d-4d75-bef4-0f9bd6b42337" providerId="ADAL" clId="{B23FFA3E-491F-434B-9215-0A9D84F4D519}" dt="2023-08-14T04:49:20.349" v="50"/>
          <ac:spMkLst>
            <pc:docMk/>
            <pc:sldMk cId="2915503375" sldId="455"/>
            <ac:spMk id="4" creationId="{5C316313-96AF-6653-4D39-BCF57C7E39A7}"/>
          </ac:spMkLst>
        </pc:spChg>
      </pc:sldChg>
      <pc:sldChg chg="addSp delSp modSp mod">
        <pc:chgData name="Ebato Sae" userId="0934a294-dc0d-4d75-bef4-0f9bd6b42337" providerId="ADAL" clId="{B23FFA3E-491F-434B-9215-0A9D84F4D519}" dt="2023-08-14T04:49:59.050" v="73" actId="1037"/>
        <pc:sldMkLst>
          <pc:docMk/>
          <pc:sldMk cId="802424554" sldId="456"/>
        </pc:sldMkLst>
        <pc:spChg chg="del">
          <ac:chgData name="Ebato Sae" userId="0934a294-dc0d-4d75-bef4-0f9bd6b42337" providerId="ADAL" clId="{B23FFA3E-491F-434B-9215-0A9D84F4D519}" dt="2023-08-14T04:49:52.164" v="56" actId="478"/>
          <ac:spMkLst>
            <pc:docMk/>
            <pc:sldMk cId="802424554" sldId="456"/>
            <ac:spMk id="6" creationId="{1CD89EC9-7555-E24F-B264-40AFFEADC51F}"/>
          </ac:spMkLst>
        </pc:spChg>
        <pc:spChg chg="add mod">
          <ac:chgData name="Ebato Sae" userId="0934a294-dc0d-4d75-bef4-0f9bd6b42337" providerId="ADAL" clId="{B23FFA3E-491F-434B-9215-0A9D84F4D519}" dt="2023-08-14T04:49:59.050" v="73" actId="1037"/>
          <ac:spMkLst>
            <pc:docMk/>
            <pc:sldMk cId="802424554" sldId="456"/>
            <ac:spMk id="12" creationId="{CBE3159E-7A9F-CDBE-8748-637D652B383B}"/>
          </ac:spMkLst>
        </pc:spChg>
        <pc:spChg chg="mod">
          <ac:chgData name="Ebato Sae" userId="0934a294-dc0d-4d75-bef4-0f9bd6b42337" providerId="ADAL" clId="{B23FFA3E-491F-434B-9215-0A9D84F4D519}" dt="2023-08-14T04:49:45.550" v="55" actId="1035"/>
          <ac:spMkLst>
            <pc:docMk/>
            <pc:sldMk cId="802424554" sldId="456"/>
            <ac:spMk id="481" creationId="{00000000-0000-0000-0000-000000000000}"/>
          </ac:spMkLst>
        </pc:spChg>
      </pc:sldChg>
      <pc:sldChg chg="addSp delSp modSp mod">
        <pc:chgData name="Ebato Sae" userId="0934a294-dc0d-4d75-bef4-0f9bd6b42337" providerId="ADAL" clId="{B23FFA3E-491F-434B-9215-0A9D84F4D519}" dt="2023-08-14T04:49:27.662" v="52"/>
        <pc:sldMkLst>
          <pc:docMk/>
          <pc:sldMk cId="471291494" sldId="457"/>
        </pc:sldMkLst>
        <pc:spChg chg="del">
          <ac:chgData name="Ebato Sae" userId="0934a294-dc0d-4d75-bef4-0f9bd6b42337" providerId="ADAL" clId="{B23FFA3E-491F-434B-9215-0A9D84F4D519}" dt="2023-08-14T04:49:27.115" v="51" actId="478"/>
          <ac:spMkLst>
            <pc:docMk/>
            <pc:sldMk cId="471291494" sldId="457"/>
            <ac:spMk id="2" creationId="{187EB9AC-75AF-1724-697E-DE5DBE1B64BB}"/>
          </ac:spMkLst>
        </pc:spChg>
        <pc:spChg chg="add mod">
          <ac:chgData name="Ebato Sae" userId="0934a294-dc0d-4d75-bef4-0f9bd6b42337" providerId="ADAL" clId="{B23FFA3E-491F-434B-9215-0A9D84F4D519}" dt="2023-08-14T04:49:27.662" v="52"/>
          <ac:spMkLst>
            <pc:docMk/>
            <pc:sldMk cId="471291494" sldId="457"/>
            <ac:spMk id="4" creationId="{19B3F226-09CD-9E5C-7824-3A74C7CE58D8}"/>
          </ac:spMkLst>
        </pc:spChg>
      </pc:sldChg>
      <pc:sldChg chg="addSp delSp modSp mod">
        <pc:chgData name="Ebato Sae" userId="0934a294-dc0d-4d75-bef4-0f9bd6b42337" providerId="ADAL" clId="{B23FFA3E-491F-434B-9215-0A9D84F4D519}" dt="2023-08-14T04:54:34.787" v="118" actId="313"/>
        <pc:sldMkLst>
          <pc:docMk/>
          <pc:sldMk cId="3037297880" sldId="458"/>
        </pc:sldMkLst>
        <pc:spChg chg="del">
          <ac:chgData name="Ebato Sae" userId="0934a294-dc0d-4d75-bef4-0f9bd6b42337" providerId="ADAL" clId="{B23FFA3E-491F-434B-9215-0A9D84F4D519}" dt="2023-08-14T04:53:25.153" v="112" actId="478"/>
          <ac:spMkLst>
            <pc:docMk/>
            <pc:sldMk cId="3037297880" sldId="458"/>
            <ac:spMk id="2" creationId="{C8FBE3A7-9EA3-CEED-FCB5-1405347D9B7D}"/>
          </ac:spMkLst>
        </pc:spChg>
        <pc:spChg chg="add mod">
          <ac:chgData name="Ebato Sae" userId="0934a294-dc0d-4d75-bef4-0f9bd6b42337" providerId="ADAL" clId="{B23FFA3E-491F-434B-9215-0A9D84F4D519}" dt="2023-08-14T04:53:29.072" v="115" actId="1036"/>
          <ac:spMkLst>
            <pc:docMk/>
            <pc:sldMk cId="3037297880" sldId="458"/>
            <ac:spMk id="4" creationId="{FF5709AF-CD9F-23E9-4578-CBF097D8D892}"/>
          </ac:spMkLst>
        </pc:spChg>
        <pc:graphicFrameChg chg="modGraphic">
          <ac:chgData name="Ebato Sae" userId="0934a294-dc0d-4d75-bef4-0f9bd6b42337" providerId="ADAL" clId="{B23FFA3E-491F-434B-9215-0A9D84F4D519}" dt="2023-08-14T04:54:34.787" v="118" actId="313"/>
          <ac:graphicFrameMkLst>
            <pc:docMk/>
            <pc:sldMk cId="3037297880" sldId="458"/>
            <ac:graphicFrameMk id="7" creationId="{00000000-0000-0000-0000-000000000000}"/>
          </ac:graphicFrameMkLst>
        </pc:graphicFrameChg>
      </pc:sldChg>
      <pc:sldChg chg="addSp delSp modSp mod">
        <pc:chgData name="Ebato Sae" userId="0934a294-dc0d-4d75-bef4-0f9bd6b42337" providerId="ADAL" clId="{B23FFA3E-491F-434B-9215-0A9D84F4D519}" dt="2023-08-14T04:54:18.204" v="117" actId="313"/>
        <pc:sldMkLst>
          <pc:docMk/>
          <pc:sldMk cId="353326149" sldId="459"/>
        </pc:sldMkLst>
        <pc:spChg chg="del">
          <ac:chgData name="Ebato Sae" userId="0934a294-dc0d-4d75-bef4-0f9bd6b42337" providerId="ADAL" clId="{B23FFA3E-491F-434B-9215-0A9D84F4D519}" dt="2023-08-14T04:48:32.113" v="34" actId="478"/>
          <ac:spMkLst>
            <pc:docMk/>
            <pc:sldMk cId="353326149" sldId="459"/>
            <ac:spMk id="6" creationId="{77D7BB27-443D-31C4-66A1-15241E44E2B1}"/>
          </ac:spMkLst>
        </pc:spChg>
        <pc:spChg chg="add mod">
          <ac:chgData name="Ebato Sae" userId="0934a294-dc0d-4d75-bef4-0f9bd6b42337" providerId="ADAL" clId="{B23FFA3E-491F-434B-9215-0A9D84F4D519}" dt="2023-08-14T04:48:43.048" v="39" actId="1036"/>
          <ac:spMkLst>
            <pc:docMk/>
            <pc:sldMk cId="353326149" sldId="459"/>
            <ac:spMk id="7" creationId="{D1A19B19-FCAD-04C8-F6AF-51B656C59ADD}"/>
          </ac:spMkLst>
        </pc:spChg>
        <pc:spChg chg="mod">
          <ac:chgData name="Ebato Sae" userId="0934a294-dc0d-4d75-bef4-0f9bd6b42337" providerId="ADAL" clId="{B23FFA3E-491F-434B-9215-0A9D84F4D519}" dt="2023-08-14T04:54:09.573" v="116" actId="313"/>
          <ac:spMkLst>
            <pc:docMk/>
            <pc:sldMk cId="353326149" sldId="459"/>
            <ac:spMk id="26" creationId="{00000000-0000-0000-0000-000000000000}"/>
          </ac:spMkLst>
        </pc:spChg>
        <pc:spChg chg="mod topLvl">
          <ac:chgData name="Ebato Sae" userId="0934a294-dc0d-4d75-bef4-0f9bd6b42337" providerId="ADAL" clId="{B23FFA3E-491F-434B-9215-0A9D84F4D519}" dt="2023-08-14T04:48:27.461" v="33" actId="1036"/>
          <ac:spMkLst>
            <pc:docMk/>
            <pc:sldMk cId="353326149" sldId="459"/>
            <ac:spMk id="49" creationId="{00000000-0000-0000-0000-000000000000}"/>
          </ac:spMkLst>
        </pc:spChg>
        <pc:spChg chg="mod topLvl">
          <ac:chgData name="Ebato Sae" userId="0934a294-dc0d-4d75-bef4-0f9bd6b42337" providerId="ADAL" clId="{B23FFA3E-491F-434B-9215-0A9D84F4D519}" dt="2023-08-14T04:48:23.427" v="32" actId="1035"/>
          <ac:spMkLst>
            <pc:docMk/>
            <pc:sldMk cId="353326149" sldId="459"/>
            <ac:spMk id="50" creationId="{00000000-0000-0000-0000-000000000000}"/>
          </ac:spMkLst>
        </pc:spChg>
        <pc:spChg chg="mod">
          <ac:chgData name="Ebato Sae" userId="0934a294-dc0d-4d75-bef4-0f9bd6b42337" providerId="ADAL" clId="{B23FFA3E-491F-434B-9215-0A9D84F4D519}" dt="2023-08-14T04:54:18.204" v="117" actId="313"/>
          <ac:spMkLst>
            <pc:docMk/>
            <pc:sldMk cId="353326149" sldId="459"/>
            <ac:spMk id="51" creationId="{00000000-0000-0000-0000-000000000000}"/>
          </ac:spMkLst>
        </pc:spChg>
        <pc:grpChg chg="del">
          <ac:chgData name="Ebato Sae" userId="0934a294-dc0d-4d75-bef4-0f9bd6b42337" providerId="ADAL" clId="{B23FFA3E-491F-434B-9215-0A9D84F4D519}" dt="2023-08-14T04:48:18.464" v="31" actId="165"/>
          <ac:grpSpMkLst>
            <pc:docMk/>
            <pc:sldMk cId="353326149" sldId="459"/>
            <ac:grpSpMk id="48" creationId="{00000000-0000-0000-0000-000000000000}"/>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6571E197-7631-407B-BF27-7552059404E1}" type="datetimeFigureOut">
              <a:rPr kumimoji="1" lang="ja-JP" altLang="en-US" smtClean="0"/>
              <a:t>2023/8/14</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CF331473-2239-4442-B3B5-E37D2A765B39}" type="slidenum">
              <a:rPr kumimoji="1" lang="ja-JP" altLang="en-US" smtClean="0"/>
              <a:t>‹#›</a:t>
            </a:fld>
            <a:endParaRPr kumimoji="1" lang="ja-JP" altLang="en-US"/>
          </a:p>
        </p:txBody>
      </p:sp>
    </p:spTree>
    <p:extLst>
      <p:ext uri="{BB962C8B-B14F-4D97-AF65-F5344CB8AC3E}">
        <p14:creationId xmlns:p14="http://schemas.microsoft.com/office/powerpoint/2010/main" val="70370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49787" cy="496967"/>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 name="Shape 3"/>
          <p:cNvSpPr txBox="1">
            <a:spLocks noGrp="1"/>
          </p:cNvSpPr>
          <p:nvPr>
            <p:ph type="dt" idx="10"/>
          </p:nvPr>
        </p:nvSpPr>
        <p:spPr>
          <a:xfrm>
            <a:off x="3855837" y="0"/>
            <a:ext cx="2949787" cy="496967"/>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 name="Shape 4"/>
          <p:cNvSpPr>
            <a:spLocks noGrp="1" noRot="1" noChangeAspect="1"/>
          </p:cNvSpPr>
          <p:nvPr>
            <p:ph type="sldImg" idx="3"/>
          </p:nvPr>
        </p:nvSpPr>
        <p:spPr>
          <a:xfrm>
            <a:off x="920750" y="746125"/>
            <a:ext cx="4965700" cy="37258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0720" y="4721185"/>
            <a:ext cx="5445760" cy="4472701"/>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9440646"/>
            <a:ext cx="2949787" cy="496967"/>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sldNum" idx="12"/>
          </p:nvPr>
        </p:nvSpPr>
        <p:spPr>
          <a:xfrm>
            <a:off x="3855837" y="9440646"/>
            <a:ext cx="2949787"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9946556"/>
      </p:ext>
    </p:extLst>
  </p:cSld>
  <p:clrMap bg1="lt1" tx1="dk1" bg2="dk2" tx2="lt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0720" y="4721185"/>
            <a:ext cx="5445760" cy="4472701"/>
          </a:xfrm>
          <a:prstGeom prst="rect">
            <a:avLst/>
          </a:prstGeom>
        </p:spPr>
        <p:txBody>
          <a:bodyPr lIns="91425" tIns="91425" rIns="91425" bIns="91425" anchor="t" anchorCtr="0">
            <a:noAutofit/>
          </a:bodyPr>
          <a:lstStyle/>
          <a:p>
            <a:pPr>
              <a:spcBef>
                <a:spcPts val="0"/>
              </a:spcBef>
              <a:buNone/>
            </a:pPr>
            <a:endParaRPr/>
          </a:p>
        </p:txBody>
      </p:sp>
      <p:sp>
        <p:nvSpPr>
          <p:cNvPr id="85" name="Shape 85"/>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35543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a:p>
        </p:txBody>
      </p:sp>
      <p:sp>
        <p:nvSpPr>
          <p:cNvPr id="285700" name="Header Placeholder 3"/>
          <p:cNvSpPr txBox="1">
            <a:spLocks noGrp="1"/>
          </p:cNvSpPr>
          <p:nvPr/>
        </p:nvSpPr>
        <p:spPr bwMode="auto">
          <a:xfrm>
            <a:off x="0" y="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kumimoji="0" lang="en-US" altLang="ja-JP">
                <a:solidFill>
                  <a:srgbClr val="000000"/>
                </a:solidFill>
              </a:rPr>
              <a:t>Superior Performance:  The Information Gap</a:t>
            </a:r>
          </a:p>
        </p:txBody>
      </p:sp>
      <p:sp>
        <p:nvSpPr>
          <p:cNvPr id="285701" name="Date Placeholder 4"/>
          <p:cNvSpPr txBox="1">
            <a:spLocks noGrp="1"/>
          </p:cNvSpPr>
          <p:nvPr/>
        </p:nvSpPr>
        <p:spPr bwMode="auto">
          <a:xfrm>
            <a:off x="3856038" y="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r>
              <a:rPr kumimoji="0" lang="en-US" altLang="ja-JP">
                <a:solidFill>
                  <a:srgbClr val="000000"/>
                </a:solidFill>
              </a:rPr>
              <a:t>June 19, 2006</a:t>
            </a:r>
          </a:p>
        </p:txBody>
      </p:sp>
      <p:sp>
        <p:nvSpPr>
          <p:cNvPr id="285702" name="Footer Placeholder 5"/>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kumimoji="0" lang="en-US" altLang="ja-JP">
                <a:solidFill>
                  <a:srgbClr val="000000"/>
                </a:solidFill>
              </a:rPr>
              <a:t>Profiles International, Inc.</a:t>
            </a:r>
          </a:p>
        </p:txBody>
      </p:sp>
      <p:sp>
        <p:nvSpPr>
          <p:cNvPr id="285703" name="Slide Number Placeholder 6"/>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E2E81FD7-7606-4FD5-813F-DABFD2629302}" type="slidenum">
              <a:rPr kumimoji="0" lang="en-US" altLang="ja-JP">
                <a:solidFill>
                  <a:srgbClr val="000000"/>
                </a:solidFill>
              </a:rPr>
              <a:pPr algn="r">
                <a:spcBef>
                  <a:spcPct val="0"/>
                </a:spcBef>
              </a:pPr>
              <a:t>11</a:t>
            </a:fld>
            <a:endParaRPr kumimoji="0" lang="en-US" altLang="ja-JP">
              <a:solidFill>
                <a:srgbClr val="000000"/>
              </a:solidFill>
            </a:endParaRPr>
          </a:p>
        </p:txBody>
      </p:sp>
    </p:spTree>
    <p:extLst>
      <p:ext uri="{BB962C8B-B14F-4D97-AF65-F5344CB8AC3E}">
        <p14:creationId xmlns:p14="http://schemas.microsoft.com/office/powerpoint/2010/main" val="2252329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a:p>
        </p:txBody>
      </p:sp>
      <p:sp>
        <p:nvSpPr>
          <p:cNvPr id="176132" name="Slide Number Placeholder 3"/>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9904FBCA-E985-4CCA-AA31-A2957178D7C8}" type="slidenum">
              <a:rPr kumimoji="0" lang="en-US" altLang="ja-JP">
                <a:solidFill>
                  <a:srgbClr val="000000"/>
                </a:solidFill>
              </a:rPr>
              <a:pPr algn="r" eaLnBrk="1" hangingPunct="1">
                <a:spcBef>
                  <a:spcPct val="0"/>
                </a:spcBef>
              </a:pPr>
              <a:t>13</a:t>
            </a:fld>
            <a:endParaRPr kumimoji="0" lang="en-US" altLang="ja-JP">
              <a:solidFill>
                <a:srgbClr val="000000"/>
              </a:solidFill>
            </a:endParaRPr>
          </a:p>
        </p:txBody>
      </p:sp>
    </p:spTree>
    <p:extLst>
      <p:ext uri="{BB962C8B-B14F-4D97-AF65-F5344CB8AC3E}">
        <p14:creationId xmlns:p14="http://schemas.microsoft.com/office/powerpoint/2010/main" val="1477150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0720" y="4721185"/>
            <a:ext cx="5445760" cy="4472701"/>
          </a:xfrm>
          <a:prstGeom prst="rect">
            <a:avLst/>
          </a:prstGeom>
        </p:spPr>
        <p:txBody>
          <a:bodyPr lIns="91425" tIns="91425" rIns="91425" bIns="91425" anchor="t" anchorCtr="0">
            <a:noAutofit/>
          </a:bodyPr>
          <a:lstStyle/>
          <a:p>
            <a:pPr>
              <a:spcBef>
                <a:spcPts val="0"/>
              </a:spcBef>
              <a:buNone/>
            </a:pPr>
            <a:endParaRPr/>
          </a:p>
        </p:txBody>
      </p:sp>
      <p:sp>
        <p:nvSpPr>
          <p:cNvPr id="185" name="Shape 185"/>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92752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スライド イメージ プレースホルダー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ja-JP" altLang="en-US"/>
          </a:p>
        </p:txBody>
      </p:sp>
      <p:sp>
        <p:nvSpPr>
          <p:cNvPr id="29594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3E78F4A-30F0-4B38-84AC-FC1E01D92FAB}" type="slidenum">
              <a:rPr lang="en-US" altLang="ja-JP"/>
              <a:pPr>
                <a:spcBef>
                  <a:spcPct val="0"/>
                </a:spcBef>
              </a:pPr>
              <a:t>17</a:t>
            </a:fld>
            <a:endParaRPr lang="en-US" altLang="ja-JP"/>
          </a:p>
        </p:txBody>
      </p:sp>
    </p:spTree>
    <p:extLst>
      <p:ext uri="{BB962C8B-B14F-4D97-AF65-F5344CB8AC3E}">
        <p14:creationId xmlns:p14="http://schemas.microsoft.com/office/powerpoint/2010/main" val="246814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0720" y="4721185"/>
            <a:ext cx="5445760" cy="4472701"/>
          </a:xfrm>
          <a:prstGeom prst="rect">
            <a:avLst/>
          </a:prstGeom>
        </p:spPr>
        <p:txBody>
          <a:bodyPr lIns="91425" tIns="91425" rIns="91425" bIns="91425" anchor="t" anchorCtr="0">
            <a:noAutofit/>
          </a:bodyPr>
          <a:lstStyle/>
          <a:p>
            <a:pPr>
              <a:spcBef>
                <a:spcPts val="0"/>
              </a:spcBef>
              <a:buNone/>
            </a:pPr>
            <a:endParaRPr/>
          </a:p>
        </p:txBody>
      </p:sp>
      <p:sp>
        <p:nvSpPr>
          <p:cNvPr id="185" name="Shape 185"/>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28932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0720" y="4721185"/>
            <a:ext cx="5445760" cy="4472701"/>
          </a:xfrm>
          <a:prstGeom prst="rect">
            <a:avLst/>
          </a:prstGeom>
        </p:spPr>
        <p:txBody>
          <a:bodyPr lIns="91425" tIns="91425" rIns="91425" bIns="91425" anchor="t" anchorCtr="0">
            <a:noAutofit/>
          </a:bodyPr>
          <a:lstStyle/>
          <a:p>
            <a:pPr>
              <a:spcBef>
                <a:spcPts val="0"/>
              </a:spcBef>
              <a:buNone/>
            </a:pPr>
            <a:endParaRPr/>
          </a:p>
        </p:txBody>
      </p:sp>
      <p:sp>
        <p:nvSpPr>
          <p:cNvPr id="185" name="Shape 185"/>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28932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5" name="Shape 215"/>
          <p:cNvSpPr txBox="1">
            <a:spLocks noGrp="1"/>
          </p:cNvSpPr>
          <p:nvPr>
            <p:ph type="body" idx="1"/>
          </p:nvPr>
        </p:nvSpPr>
        <p:spPr>
          <a:xfrm>
            <a:off x="680720" y="4721185"/>
            <a:ext cx="5445760" cy="44727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216" name="Shape 216"/>
          <p:cNvSpPr txBox="1">
            <a:spLocks noGrp="1"/>
          </p:cNvSpPr>
          <p:nvPr>
            <p:ph type="sldNum" idx="12"/>
          </p:nvPr>
        </p:nvSpPr>
        <p:spPr>
          <a:xfrm>
            <a:off x="3855837" y="9440646"/>
            <a:ext cx="2949787" cy="496967"/>
          </a:xfrm>
          <a:prstGeom prst="rect">
            <a:avLst/>
          </a:prstGeom>
          <a:noFill/>
          <a:ln>
            <a:noFill/>
          </a:ln>
        </p:spPr>
        <p:txBody>
          <a:bodyPr lIns="91425" tIns="45700" rIns="91425" bIns="45700"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4</a:t>
            </a:fld>
            <a:endParaRPr lang="en-US" sz="1200">
              <a:latin typeface="Calibri"/>
              <a:ea typeface="Calibri"/>
              <a:cs typeface="Calibri"/>
              <a:sym typeface="Calibri"/>
            </a:endParaRPr>
          </a:p>
        </p:txBody>
      </p:sp>
    </p:spTree>
    <p:extLst>
      <p:ext uri="{BB962C8B-B14F-4D97-AF65-F5344CB8AC3E}">
        <p14:creationId xmlns:p14="http://schemas.microsoft.com/office/powerpoint/2010/main" val="4131162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0720" y="4721185"/>
            <a:ext cx="5445760" cy="4472701"/>
          </a:xfrm>
          <a:prstGeom prst="rect">
            <a:avLst/>
          </a:prstGeom>
        </p:spPr>
        <p:txBody>
          <a:bodyPr lIns="91425" tIns="91425" rIns="91425" bIns="91425" anchor="t" anchorCtr="0">
            <a:noAutofit/>
          </a:bodyPr>
          <a:lstStyle/>
          <a:p>
            <a:pPr>
              <a:spcBef>
                <a:spcPts val="0"/>
              </a:spcBef>
              <a:buNone/>
            </a:pPr>
            <a:endParaRPr/>
          </a:p>
        </p:txBody>
      </p:sp>
      <p:sp>
        <p:nvSpPr>
          <p:cNvPr id="185" name="Shape 185"/>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66871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スライド イメージ プレースホルダー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ja-JP" altLang="en-US"/>
          </a:p>
        </p:txBody>
      </p:sp>
      <p:sp>
        <p:nvSpPr>
          <p:cNvPr id="17818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C8CA1C11-9CD9-417B-B644-F6175BB92EB6}" type="slidenum">
              <a:rPr lang="ja-JP" altLang="en-US" smtClean="0">
                <a:solidFill>
                  <a:srgbClr val="000000"/>
                </a:solidFill>
                <a:latin typeface="Calibri" pitchFamily="34" charset="0"/>
              </a:rPr>
              <a:pPr/>
              <a:t>6</a:t>
            </a:fld>
            <a:endParaRPr lang="ja-JP" altLang="en-US">
              <a:solidFill>
                <a:srgbClr val="000000"/>
              </a:solidFill>
              <a:latin typeface="Calibri" pitchFamily="34" charset="0"/>
            </a:endParaRPr>
          </a:p>
        </p:txBody>
      </p:sp>
    </p:spTree>
    <p:extLst>
      <p:ext uri="{BB962C8B-B14F-4D97-AF65-F5344CB8AC3E}">
        <p14:creationId xmlns:p14="http://schemas.microsoft.com/office/powerpoint/2010/main" val="2031246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0720" y="4721185"/>
            <a:ext cx="5445760" cy="4472701"/>
          </a:xfrm>
          <a:prstGeom prst="rect">
            <a:avLst/>
          </a:prstGeom>
        </p:spPr>
        <p:txBody>
          <a:bodyPr lIns="91425" tIns="91425" rIns="91425" bIns="91425" anchor="t" anchorCtr="0">
            <a:noAutofit/>
          </a:bodyPr>
          <a:lstStyle/>
          <a:p>
            <a:pPr>
              <a:spcBef>
                <a:spcPts val="0"/>
              </a:spcBef>
              <a:buNone/>
            </a:pPr>
            <a:endParaRPr/>
          </a:p>
        </p:txBody>
      </p:sp>
      <p:sp>
        <p:nvSpPr>
          <p:cNvPr id="185" name="Shape 185"/>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78737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スライド イメージ プレースホルダー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ja-JP" altLang="en-US"/>
          </a:p>
        </p:txBody>
      </p:sp>
      <p:sp>
        <p:nvSpPr>
          <p:cNvPr id="29594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3E78F4A-30F0-4B38-84AC-FC1E01D92FAB}" type="slidenum">
              <a:rPr lang="en-US" altLang="ja-JP"/>
              <a:pPr>
                <a:spcBef>
                  <a:spcPct val="0"/>
                </a:spcBef>
              </a:pPr>
              <a:t>9</a:t>
            </a:fld>
            <a:endParaRPr lang="en-US" altLang="ja-JP"/>
          </a:p>
        </p:txBody>
      </p:sp>
    </p:spTree>
    <p:extLst>
      <p:ext uri="{BB962C8B-B14F-4D97-AF65-F5344CB8AC3E}">
        <p14:creationId xmlns:p14="http://schemas.microsoft.com/office/powerpoint/2010/main" val="1940746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0720" y="4721185"/>
            <a:ext cx="5445760" cy="4472701"/>
          </a:xfrm>
          <a:prstGeom prst="rect">
            <a:avLst/>
          </a:prstGeom>
        </p:spPr>
        <p:txBody>
          <a:bodyPr lIns="91425" tIns="91425" rIns="91425" bIns="91425" anchor="t" anchorCtr="0">
            <a:noAutofit/>
          </a:bodyPr>
          <a:lstStyle/>
          <a:p>
            <a:pPr>
              <a:spcBef>
                <a:spcPts val="0"/>
              </a:spcBef>
              <a:buNone/>
            </a:pPr>
            <a:endParaRPr dirty="0"/>
          </a:p>
        </p:txBody>
      </p:sp>
      <p:sp>
        <p:nvSpPr>
          <p:cNvPr id="185" name="Shape 185"/>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35760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cs typeface="+mn-cs"/>
              </a:defRPr>
            </a:lvl1pPr>
          </a:lstStyle>
          <a:p>
            <a:pPr>
              <a:defRPr/>
            </a:pPr>
            <a:r>
              <a:rPr lang="en-US" altLang="ja-JP"/>
              <a:t>Copyright©️ 2023 HRD, Inc. All Rights Reserved. Strictly Confidential.</a:t>
            </a:r>
          </a:p>
        </p:txBody>
      </p:sp>
      <p:sp>
        <p:nvSpPr>
          <p:cNvPr id="6" name="Rectangle 6"/>
          <p:cNvSpPr>
            <a:spLocks noGrp="1" noChangeArrowheads="1"/>
          </p:cNvSpPr>
          <p:nvPr>
            <p:ph type="sldNum" sz="quarter" idx="12"/>
          </p:nvPr>
        </p:nvSpPr>
        <p:spPr/>
        <p:txBody>
          <a:bodyPr/>
          <a:lstStyle>
            <a:lvl1pPr>
              <a:defRPr smtClean="0"/>
            </a:lvl1pPr>
          </a:lstStyle>
          <a:p>
            <a:pPr>
              <a:defRPr/>
            </a:pPr>
            <a:fld id="{21CBC81F-71B6-4097-A700-4ADB4E559E06}" type="slidenum">
              <a:rPr lang="en-US" altLang="ja-JP"/>
              <a:pPr>
                <a:defRPr/>
              </a:pPr>
              <a:t>‹#›</a:t>
            </a:fld>
            <a:endParaRPr lang="en-US" altLang="ja-JP"/>
          </a:p>
        </p:txBody>
      </p:sp>
    </p:spTree>
    <p:extLst>
      <p:ext uri="{BB962C8B-B14F-4D97-AF65-F5344CB8AC3E}">
        <p14:creationId xmlns:p14="http://schemas.microsoft.com/office/powerpoint/2010/main" val="1058323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7800" y="1752600"/>
            <a:ext cx="3657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752600"/>
            <a:ext cx="3657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defRPr>
                <a:cs typeface="+mn-cs"/>
              </a:defRPr>
            </a:lvl1pPr>
          </a:lstStyle>
          <a:p>
            <a:pPr>
              <a:defRPr/>
            </a:pPr>
            <a:r>
              <a:rPr lang="en-US" altLang="ja-JP"/>
              <a:t>Copyright©️ 2023 HRD, Inc. All Rights Reserved. Strictly Confidential.</a:t>
            </a:r>
          </a:p>
        </p:txBody>
      </p:sp>
      <p:sp>
        <p:nvSpPr>
          <p:cNvPr id="7" name="Rectangle 6"/>
          <p:cNvSpPr>
            <a:spLocks noGrp="1" noChangeArrowheads="1"/>
          </p:cNvSpPr>
          <p:nvPr>
            <p:ph type="sldNum" sz="quarter" idx="12"/>
          </p:nvPr>
        </p:nvSpPr>
        <p:spPr/>
        <p:txBody>
          <a:bodyPr/>
          <a:lstStyle>
            <a:lvl1pPr>
              <a:defRPr smtClean="0"/>
            </a:lvl1pPr>
          </a:lstStyle>
          <a:p>
            <a:pPr>
              <a:defRPr/>
            </a:pPr>
            <a:fld id="{7C3FA111-7F42-4CD0-981A-9701058E287C}" type="slidenum">
              <a:rPr lang="en-US" altLang="ja-JP"/>
              <a:pPr>
                <a:defRPr/>
              </a:pPr>
              <a:t>‹#›</a:t>
            </a:fld>
            <a:endParaRPr lang="en-US" altLang="ja-JP"/>
          </a:p>
        </p:txBody>
      </p:sp>
    </p:spTree>
    <p:extLst>
      <p:ext uri="{BB962C8B-B14F-4D97-AF65-F5344CB8AC3E}">
        <p14:creationId xmlns:p14="http://schemas.microsoft.com/office/powerpoint/2010/main" val="330927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cs typeface="+mn-cs"/>
              </a:defRPr>
            </a:lvl1pPr>
          </a:lstStyle>
          <a:p>
            <a:pPr>
              <a:defRPr/>
            </a:pPr>
            <a:endParaRPr lang="en-US" altLang="ja-JP"/>
          </a:p>
        </p:txBody>
      </p:sp>
      <p:sp>
        <p:nvSpPr>
          <p:cNvPr id="8" name="Rectangle 5"/>
          <p:cNvSpPr>
            <a:spLocks noGrp="1" noChangeArrowheads="1"/>
          </p:cNvSpPr>
          <p:nvPr>
            <p:ph type="ftr" sz="quarter" idx="11"/>
          </p:nvPr>
        </p:nvSpPr>
        <p:spPr/>
        <p:txBody>
          <a:bodyPr/>
          <a:lstStyle>
            <a:lvl1pPr>
              <a:defRPr>
                <a:cs typeface="+mn-cs"/>
              </a:defRPr>
            </a:lvl1pPr>
          </a:lstStyle>
          <a:p>
            <a:pPr>
              <a:defRPr/>
            </a:pPr>
            <a:r>
              <a:rPr lang="en-US" altLang="ja-JP"/>
              <a:t>Copyright©️ 2023 HRD, Inc. All Rights Reserved. Strictly Confidential.</a:t>
            </a:r>
          </a:p>
        </p:txBody>
      </p:sp>
      <p:sp>
        <p:nvSpPr>
          <p:cNvPr id="9" name="Rectangle 6"/>
          <p:cNvSpPr>
            <a:spLocks noGrp="1" noChangeArrowheads="1"/>
          </p:cNvSpPr>
          <p:nvPr>
            <p:ph type="sldNum" sz="quarter" idx="12"/>
          </p:nvPr>
        </p:nvSpPr>
        <p:spPr/>
        <p:txBody>
          <a:bodyPr/>
          <a:lstStyle>
            <a:lvl1pPr>
              <a:defRPr smtClean="0"/>
            </a:lvl1pPr>
          </a:lstStyle>
          <a:p>
            <a:pPr>
              <a:defRPr/>
            </a:pPr>
            <a:fld id="{ED5FCE6C-AF65-4190-8D38-0CD4FE61D5C3}" type="slidenum">
              <a:rPr lang="en-US" altLang="ja-JP"/>
              <a:pPr>
                <a:defRPr/>
              </a:pPr>
              <a:t>‹#›</a:t>
            </a:fld>
            <a:endParaRPr lang="en-US" altLang="ja-JP"/>
          </a:p>
        </p:txBody>
      </p:sp>
    </p:spTree>
    <p:extLst>
      <p:ext uri="{BB962C8B-B14F-4D97-AF65-F5344CB8AC3E}">
        <p14:creationId xmlns:p14="http://schemas.microsoft.com/office/powerpoint/2010/main" val="3492571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cs typeface="+mn-cs"/>
              </a:defRPr>
            </a:lvl1pPr>
          </a:lstStyle>
          <a:p>
            <a:pPr>
              <a:defRPr/>
            </a:pPr>
            <a:endParaRPr lang="en-US" altLang="ja-JP"/>
          </a:p>
        </p:txBody>
      </p:sp>
      <p:sp>
        <p:nvSpPr>
          <p:cNvPr id="4" name="Rectangle 5"/>
          <p:cNvSpPr>
            <a:spLocks noGrp="1" noChangeArrowheads="1"/>
          </p:cNvSpPr>
          <p:nvPr>
            <p:ph type="ftr" sz="quarter" idx="11"/>
          </p:nvPr>
        </p:nvSpPr>
        <p:spPr/>
        <p:txBody>
          <a:bodyPr/>
          <a:lstStyle>
            <a:lvl1pPr>
              <a:defRPr>
                <a:cs typeface="+mn-cs"/>
              </a:defRPr>
            </a:lvl1pPr>
          </a:lstStyle>
          <a:p>
            <a:pPr>
              <a:defRPr/>
            </a:pPr>
            <a:r>
              <a:rPr lang="en-US" altLang="ja-JP"/>
              <a:t>Copyright©️ 2023 HRD, Inc. All Rights Reserved. Strictly Confidential.</a:t>
            </a:r>
          </a:p>
        </p:txBody>
      </p:sp>
      <p:sp>
        <p:nvSpPr>
          <p:cNvPr id="5" name="Rectangle 6"/>
          <p:cNvSpPr>
            <a:spLocks noGrp="1" noChangeArrowheads="1"/>
          </p:cNvSpPr>
          <p:nvPr>
            <p:ph type="sldNum" sz="quarter" idx="12"/>
          </p:nvPr>
        </p:nvSpPr>
        <p:spPr/>
        <p:txBody>
          <a:bodyPr/>
          <a:lstStyle>
            <a:lvl1pPr>
              <a:defRPr smtClean="0"/>
            </a:lvl1pPr>
          </a:lstStyle>
          <a:p>
            <a:pPr>
              <a:defRPr/>
            </a:pPr>
            <a:fld id="{263B382C-FC7C-4491-A22C-291C38DEE5B8}" type="slidenum">
              <a:rPr lang="en-US" altLang="ja-JP"/>
              <a:pPr>
                <a:defRPr/>
              </a:pPr>
              <a:t>‹#›</a:t>
            </a:fld>
            <a:endParaRPr lang="en-US" altLang="ja-JP"/>
          </a:p>
        </p:txBody>
      </p:sp>
    </p:spTree>
    <p:extLst>
      <p:ext uri="{BB962C8B-B14F-4D97-AF65-F5344CB8AC3E}">
        <p14:creationId xmlns:p14="http://schemas.microsoft.com/office/powerpoint/2010/main" val="3322532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mn-cs"/>
              </a:defRPr>
            </a:lvl1pPr>
          </a:lstStyle>
          <a:p>
            <a:pPr>
              <a:defRPr/>
            </a:pPr>
            <a:endParaRPr lang="en-US" altLang="ja-JP"/>
          </a:p>
        </p:txBody>
      </p:sp>
      <p:sp>
        <p:nvSpPr>
          <p:cNvPr id="3" name="Rectangle 5"/>
          <p:cNvSpPr>
            <a:spLocks noGrp="1" noChangeArrowheads="1"/>
          </p:cNvSpPr>
          <p:nvPr>
            <p:ph type="ftr" sz="quarter" idx="11"/>
          </p:nvPr>
        </p:nvSpPr>
        <p:spPr/>
        <p:txBody>
          <a:bodyPr/>
          <a:lstStyle>
            <a:lvl1pPr>
              <a:defRPr>
                <a:cs typeface="+mn-cs"/>
              </a:defRPr>
            </a:lvl1pPr>
          </a:lstStyle>
          <a:p>
            <a:pPr>
              <a:defRPr/>
            </a:pPr>
            <a:r>
              <a:rPr lang="en-US" altLang="ja-JP"/>
              <a:t>Copyright©️ 2023 HRD, Inc. All Rights Reserved. Strictly Confidential.</a:t>
            </a:r>
          </a:p>
        </p:txBody>
      </p:sp>
      <p:sp>
        <p:nvSpPr>
          <p:cNvPr id="4" name="Rectangle 6"/>
          <p:cNvSpPr>
            <a:spLocks noGrp="1" noChangeArrowheads="1"/>
          </p:cNvSpPr>
          <p:nvPr>
            <p:ph type="sldNum" sz="quarter" idx="12"/>
          </p:nvPr>
        </p:nvSpPr>
        <p:spPr/>
        <p:txBody>
          <a:bodyPr/>
          <a:lstStyle>
            <a:lvl1pPr>
              <a:defRPr smtClean="0"/>
            </a:lvl1pPr>
          </a:lstStyle>
          <a:p>
            <a:pPr>
              <a:defRPr/>
            </a:pPr>
            <a:fld id="{82780370-2C89-4F0C-BC21-9F43B8FF56DB}" type="slidenum">
              <a:rPr lang="en-US" altLang="ja-JP"/>
              <a:pPr>
                <a:defRPr/>
              </a:pPr>
              <a:t>‹#›</a:t>
            </a:fld>
            <a:endParaRPr lang="en-US" altLang="ja-JP"/>
          </a:p>
        </p:txBody>
      </p:sp>
    </p:spTree>
    <p:extLst>
      <p:ext uri="{BB962C8B-B14F-4D97-AF65-F5344CB8AC3E}">
        <p14:creationId xmlns:p14="http://schemas.microsoft.com/office/powerpoint/2010/main" val="3999979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solidFill>
                  <a:srgbClr val="FFFFFF"/>
                </a:solidFill>
                <a:cs typeface="+mn-cs"/>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defRPr>
                <a:cs typeface="+mn-cs"/>
              </a:defRPr>
            </a:lvl1pPr>
          </a:lstStyle>
          <a:p>
            <a:pPr>
              <a:defRPr/>
            </a:pPr>
            <a:r>
              <a:rPr lang="en-US" altLang="ja-JP"/>
              <a:t>Copyright©️ 2023 HRD, Inc. All Rights Reserved. Strictly Confidential.</a:t>
            </a:r>
          </a:p>
        </p:txBody>
      </p:sp>
      <p:sp>
        <p:nvSpPr>
          <p:cNvPr id="7" name="Rectangle 6"/>
          <p:cNvSpPr>
            <a:spLocks noGrp="1" noChangeArrowheads="1"/>
          </p:cNvSpPr>
          <p:nvPr>
            <p:ph type="sldNum" sz="quarter" idx="12"/>
          </p:nvPr>
        </p:nvSpPr>
        <p:spPr/>
        <p:txBody>
          <a:bodyPr/>
          <a:lstStyle>
            <a:lvl1pPr>
              <a:defRPr smtClean="0"/>
            </a:lvl1pPr>
          </a:lstStyle>
          <a:p>
            <a:pPr>
              <a:defRPr/>
            </a:pPr>
            <a:fld id="{D87A8858-CED9-44AA-B4B4-F90A5870772A}" type="slidenum">
              <a:rPr lang="en-US" altLang="ja-JP"/>
              <a:pPr>
                <a:defRPr/>
              </a:pPr>
              <a:t>‹#›</a:t>
            </a:fld>
            <a:endParaRPr lang="en-US" altLang="ja-JP"/>
          </a:p>
        </p:txBody>
      </p:sp>
    </p:spTree>
    <p:extLst>
      <p:ext uri="{BB962C8B-B14F-4D97-AF65-F5344CB8AC3E}">
        <p14:creationId xmlns:p14="http://schemas.microsoft.com/office/powerpoint/2010/main" val="4249524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defRPr>
                <a:cs typeface="+mn-cs"/>
              </a:defRPr>
            </a:lvl1pPr>
          </a:lstStyle>
          <a:p>
            <a:pPr>
              <a:defRPr/>
            </a:pPr>
            <a:r>
              <a:rPr lang="en-US" altLang="ja-JP"/>
              <a:t>Copyright©️ 2023 HRD, Inc. All Rights Reserved. Strictly Confidential.</a:t>
            </a:r>
          </a:p>
        </p:txBody>
      </p:sp>
      <p:sp>
        <p:nvSpPr>
          <p:cNvPr id="7" name="Rectangle 6"/>
          <p:cNvSpPr>
            <a:spLocks noGrp="1" noChangeArrowheads="1"/>
          </p:cNvSpPr>
          <p:nvPr>
            <p:ph type="sldNum" sz="quarter" idx="12"/>
          </p:nvPr>
        </p:nvSpPr>
        <p:spPr/>
        <p:txBody>
          <a:bodyPr/>
          <a:lstStyle>
            <a:lvl1pPr>
              <a:defRPr smtClean="0"/>
            </a:lvl1pPr>
          </a:lstStyle>
          <a:p>
            <a:pPr>
              <a:defRPr/>
            </a:pPr>
            <a:fld id="{C3481B06-2292-4EED-9136-01D277C36415}" type="slidenum">
              <a:rPr lang="en-US" altLang="ja-JP"/>
              <a:pPr>
                <a:defRPr/>
              </a:pPr>
              <a:t>‹#›</a:t>
            </a:fld>
            <a:endParaRPr lang="en-US" altLang="ja-JP"/>
          </a:p>
        </p:txBody>
      </p:sp>
    </p:spTree>
    <p:extLst>
      <p:ext uri="{BB962C8B-B14F-4D97-AF65-F5344CB8AC3E}">
        <p14:creationId xmlns:p14="http://schemas.microsoft.com/office/powerpoint/2010/main" val="882682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cs typeface="+mn-cs"/>
              </a:defRPr>
            </a:lvl1pPr>
          </a:lstStyle>
          <a:p>
            <a:pPr>
              <a:defRPr/>
            </a:pPr>
            <a:r>
              <a:rPr lang="en-US" altLang="ja-JP"/>
              <a:t>Copyright©️ 2023 HRD, Inc. All Rights Reserved. Strictly Confidential.</a:t>
            </a:r>
          </a:p>
        </p:txBody>
      </p:sp>
      <p:sp>
        <p:nvSpPr>
          <p:cNvPr id="6" name="Rectangle 6"/>
          <p:cNvSpPr>
            <a:spLocks noGrp="1" noChangeArrowheads="1"/>
          </p:cNvSpPr>
          <p:nvPr>
            <p:ph type="sldNum" sz="quarter" idx="12"/>
          </p:nvPr>
        </p:nvSpPr>
        <p:spPr/>
        <p:txBody>
          <a:bodyPr/>
          <a:lstStyle>
            <a:lvl1pPr>
              <a:defRPr smtClean="0"/>
            </a:lvl1pPr>
          </a:lstStyle>
          <a:p>
            <a:pPr>
              <a:defRPr/>
            </a:pPr>
            <a:fld id="{28B36902-2C07-4538-8E2A-872DC34965FA}" type="slidenum">
              <a:rPr lang="en-US" altLang="ja-JP"/>
              <a:pPr>
                <a:defRPr/>
              </a:pPr>
              <a:t>‹#›</a:t>
            </a:fld>
            <a:endParaRPr lang="en-US" altLang="ja-JP"/>
          </a:p>
        </p:txBody>
      </p:sp>
    </p:spTree>
    <p:extLst>
      <p:ext uri="{BB962C8B-B14F-4D97-AF65-F5344CB8AC3E}">
        <p14:creationId xmlns:p14="http://schemas.microsoft.com/office/powerpoint/2010/main" val="415570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76200"/>
            <a:ext cx="1866900" cy="632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76200"/>
            <a:ext cx="5448300"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cs typeface="+mn-cs"/>
              </a:defRPr>
            </a:lvl1pPr>
          </a:lstStyle>
          <a:p>
            <a:pPr>
              <a:defRPr/>
            </a:pPr>
            <a:r>
              <a:rPr lang="en-US" altLang="ja-JP"/>
              <a:t>Copyright©️ 2023 HRD, Inc. All Rights Reserved. Strictly Confidential.</a:t>
            </a:r>
          </a:p>
        </p:txBody>
      </p:sp>
      <p:sp>
        <p:nvSpPr>
          <p:cNvPr id="6" name="Rectangle 6"/>
          <p:cNvSpPr>
            <a:spLocks noGrp="1" noChangeArrowheads="1"/>
          </p:cNvSpPr>
          <p:nvPr>
            <p:ph type="sldNum" sz="quarter" idx="12"/>
          </p:nvPr>
        </p:nvSpPr>
        <p:spPr/>
        <p:txBody>
          <a:bodyPr/>
          <a:lstStyle>
            <a:lvl1pPr>
              <a:defRPr smtClean="0"/>
            </a:lvl1pPr>
          </a:lstStyle>
          <a:p>
            <a:pPr>
              <a:defRPr/>
            </a:pPr>
            <a:fld id="{9134AFC0-F514-48FB-818C-1DA5E391CF2F}" type="slidenum">
              <a:rPr lang="en-US" altLang="ja-JP"/>
              <a:pPr>
                <a:defRPr/>
              </a:pPr>
              <a:t>‹#›</a:t>
            </a:fld>
            <a:endParaRPr lang="en-US" altLang="ja-JP"/>
          </a:p>
        </p:txBody>
      </p:sp>
    </p:spTree>
    <p:extLst>
      <p:ext uri="{BB962C8B-B14F-4D97-AF65-F5344CB8AC3E}">
        <p14:creationId xmlns:p14="http://schemas.microsoft.com/office/powerpoint/2010/main" val="2843624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3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140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5" name="Shape 5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6" name="Shape 5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7" name="Shape 5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58" name="Shape 5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v2">
    <p:spTree>
      <p:nvGrpSpPr>
        <p:cNvPr id="1" name=""/>
        <p:cNvGrpSpPr/>
        <p:nvPr/>
      </p:nvGrpSpPr>
      <p:grpSpPr>
        <a:xfrm>
          <a:off x="0" y="0"/>
          <a:ext cx="0" cy="0"/>
          <a:chOff x="0" y="0"/>
          <a:chExt cx="0" cy="0"/>
        </a:xfrm>
      </p:grpSpPr>
      <p:pic>
        <p:nvPicPr>
          <p:cNvPr id="3" name="Picture 2" descr="\\piicorp.org\commons\Corp_Marketing\Marketing Campaigns 2009\PIOutlook\PIOutlook Graphics\PI countries+man-gr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6525"/>
            <a:ext cx="9517063" cy="708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piicorp.org\commons\Corp_Marketing\Marketing Campaigns 2009\PIOutlook\PIOutlook Graphics\Profiles countries only.jpg"/>
          <p:cNvPicPr>
            <a:picLocks noChangeAspect="1" noChangeArrowheads="1"/>
          </p:cNvPicPr>
          <p:nvPr/>
        </p:nvPicPr>
        <p:blipFill>
          <a:blip r:embed="rId3">
            <a:extLst>
              <a:ext uri="{28A0092B-C50C-407E-A947-70E740481C1C}">
                <a14:useLocalDpi xmlns:a14="http://schemas.microsoft.com/office/drawing/2010/main" val="0"/>
              </a:ext>
            </a:extLst>
          </a:blip>
          <a:srcRect b="1768"/>
          <a:stretch>
            <a:fillRect/>
          </a:stretch>
        </p:blipFill>
        <p:spPr bwMode="auto">
          <a:xfrm>
            <a:off x="2940050" y="3189288"/>
            <a:ext cx="6203950" cy="285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911225" y="4279900"/>
            <a:ext cx="2603500" cy="419100"/>
          </a:xfrm>
          <a:prstGeom prst="rect">
            <a:avLst/>
          </a:prstGeom>
          <a:noFill/>
          <a:ln>
            <a:noFill/>
          </a:ln>
        </p:spPr>
        <p:txBody>
          <a:bodyPr lIns="0" tIns="45704" rIns="91407" bIns="45704"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kumimoji="0" lang="en-US" altLang="ja-JP" sz="1800" b="1" kern="1200">
                <a:solidFill>
                  <a:srgbClr val="C00000"/>
                </a:solidFill>
                <a:latin typeface="Helvetica" pitchFamily="34" charset="0"/>
              </a:rPr>
              <a:t>Contact Us</a:t>
            </a:r>
          </a:p>
        </p:txBody>
      </p:sp>
      <p:sp>
        <p:nvSpPr>
          <p:cNvPr id="6" name="Title 1"/>
          <p:cNvSpPr txBox="1">
            <a:spLocks/>
          </p:cNvSpPr>
          <p:nvPr/>
        </p:nvSpPr>
        <p:spPr bwMode="auto">
          <a:xfrm>
            <a:off x="911225" y="4699000"/>
            <a:ext cx="2603500" cy="309563"/>
          </a:xfrm>
          <a:prstGeom prst="rect">
            <a:avLst/>
          </a:prstGeom>
          <a:noFill/>
          <a:ln>
            <a:noFill/>
          </a:ln>
        </p:spPr>
        <p:txBody>
          <a:bodyPr lIns="0" tIns="45704" rIns="91407" bIns="45704"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kumimoji="0" lang="en-US" altLang="ja-JP" b="1" kern="1200">
                <a:solidFill>
                  <a:srgbClr val="000000"/>
                </a:solidFill>
                <a:latin typeface="Helvetica" pitchFamily="34" charset="0"/>
              </a:rPr>
              <a:t>Profiles International</a:t>
            </a:r>
          </a:p>
        </p:txBody>
      </p:sp>
      <p:sp>
        <p:nvSpPr>
          <p:cNvPr id="7" name="Footer Placeholder 3"/>
          <p:cNvSpPr txBox="1">
            <a:spLocks/>
          </p:cNvSpPr>
          <p:nvPr/>
        </p:nvSpPr>
        <p:spPr bwMode="auto">
          <a:xfrm>
            <a:off x="457200" y="6356350"/>
            <a:ext cx="2895600" cy="365125"/>
          </a:xfrm>
          <a:prstGeom prst="rect">
            <a:avLst/>
          </a:prstGeom>
        </p:spPr>
        <p:txBody>
          <a:bodyPr lIns="82039" tIns="41020" rIns="82039" bIns="4102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endParaRPr lang="en-US" altLang="ja-JP" sz="1000" kern="1200">
              <a:solidFill>
                <a:srgbClr val="898989"/>
              </a:solidFill>
              <a:latin typeface="Helvetica" pitchFamily="34" charset="0"/>
              <a:ea typeface="ＭＳ Ｐゴシック" pitchFamily="50" charset="-128"/>
            </a:endParaRPr>
          </a:p>
        </p:txBody>
      </p:sp>
      <p:sp>
        <p:nvSpPr>
          <p:cNvPr id="8" name="TextBox 19"/>
          <p:cNvSpPr txBox="1">
            <a:spLocks noChangeArrowheads="1"/>
          </p:cNvSpPr>
          <p:nvPr/>
        </p:nvSpPr>
        <p:spPr bwMode="auto">
          <a:xfrm>
            <a:off x="457200" y="6445250"/>
            <a:ext cx="2936875" cy="206375"/>
          </a:xfrm>
          <a:prstGeom prst="rect">
            <a:avLst/>
          </a:prstGeom>
          <a:noFill/>
          <a:ln>
            <a:noFill/>
          </a:ln>
        </p:spPr>
        <p:txBody>
          <a:bodyPr lIns="82039" tIns="41020" rIns="82039" bIns="4102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defRPr/>
            </a:pPr>
            <a:r>
              <a:rPr kumimoji="0" lang="en-US" altLang="ja-JP" sz="800" kern="1200">
                <a:solidFill>
                  <a:srgbClr val="898989"/>
                </a:solidFill>
                <a:latin typeface="Helvetica" pitchFamily="34" charset="0"/>
              </a:rPr>
              <a:t>©2009 Profiles International, Inc. All rights reserved.</a:t>
            </a:r>
          </a:p>
        </p:txBody>
      </p:sp>
      <p:sp>
        <p:nvSpPr>
          <p:cNvPr id="9" name="Title 1"/>
          <p:cNvSpPr txBox="1">
            <a:spLocks/>
          </p:cNvSpPr>
          <p:nvPr/>
        </p:nvSpPr>
        <p:spPr bwMode="auto">
          <a:xfrm>
            <a:off x="911225" y="1339850"/>
            <a:ext cx="7485063" cy="557213"/>
          </a:xfrm>
          <a:prstGeom prst="rect">
            <a:avLst/>
          </a:prstGeom>
          <a:noFill/>
          <a:ln>
            <a:noFill/>
          </a:ln>
        </p:spPr>
        <p:txBody>
          <a:bodyPr lIns="0" tIns="45704" rIns="91407" bIns="45704"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buFont typeface="Arial" pitchFamily="34" charset="0"/>
              <a:buNone/>
              <a:defRPr/>
            </a:pPr>
            <a:r>
              <a:rPr kumimoji="0" lang="en-US" altLang="ja-JP" sz="2000" kern="1200">
                <a:solidFill>
                  <a:srgbClr val="2A65AC"/>
                </a:solidFill>
                <a:latin typeface="Helvetica" pitchFamily="34" charset="0"/>
              </a:rPr>
              <a:t>Profiles International – Who We Are</a:t>
            </a:r>
          </a:p>
        </p:txBody>
      </p:sp>
      <p:sp>
        <p:nvSpPr>
          <p:cNvPr id="10" name="Title 1"/>
          <p:cNvSpPr txBox="1">
            <a:spLocks/>
          </p:cNvSpPr>
          <p:nvPr/>
        </p:nvSpPr>
        <p:spPr bwMode="auto">
          <a:xfrm>
            <a:off x="911225" y="2011363"/>
            <a:ext cx="7626350" cy="3025775"/>
          </a:xfrm>
          <a:prstGeom prst="rect">
            <a:avLst/>
          </a:prstGeom>
          <a:noFill/>
          <a:ln w="9525">
            <a:noFill/>
            <a:miter lim="800000"/>
            <a:headEnd/>
            <a:tailEnd/>
          </a:ln>
        </p:spPr>
        <p:txBody>
          <a:bodyPr lIns="0" tIns="45698" rIns="91397" bIns="45698"/>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ja-JP" kern="1200">
                <a:solidFill>
                  <a:srgbClr val="000000"/>
                </a:solidFill>
                <a:latin typeface="Calibri" pitchFamily="34" charset="0"/>
                <a:ea typeface="ＭＳ Ｐゴシック" pitchFamily="50" charset="-128"/>
              </a:rPr>
              <a:t>Profiles International helps organizations worldwide create high-performing workforces. </a:t>
            </a:r>
          </a:p>
          <a:p>
            <a:pPr fontAlgn="base">
              <a:spcBef>
                <a:spcPct val="0"/>
              </a:spcBef>
              <a:spcAft>
                <a:spcPct val="0"/>
              </a:spcAft>
              <a:defRPr/>
            </a:pPr>
            <a:endParaRPr lang="en-US" altLang="ja-JP" sz="1100" kern="1200">
              <a:solidFill>
                <a:srgbClr val="000000"/>
              </a:solidFill>
              <a:latin typeface="Calibri" pitchFamily="34" charset="0"/>
              <a:ea typeface="ＭＳ Ｐゴシック" pitchFamily="50" charset="-128"/>
            </a:endParaRPr>
          </a:p>
          <a:p>
            <a:pPr fontAlgn="base">
              <a:spcBef>
                <a:spcPct val="0"/>
              </a:spcBef>
              <a:spcAft>
                <a:spcPct val="0"/>
              </a:spcAft>
              <a:defRPr/>
            </a:pPr>
            <a:r>
              <a:rPr lang="en-US" altLang="ja-JP" kern="1200">
                <a:solidFill>
                  <a:srgbClr val="000000"/>
                </a:solidFill>
                <a:latin typeface="Calibri" pitchFamily="34" charset="0"/>
                <a:ea typeface="ＭＳ Ｐゴシック" pitchFamily="50" charset="-128"/>
              </a:rPr>
              <a:t>Through our comprehensive employment assessments and innovative talent management solutions, our clients gain a competitive advantage by selecting the right people and managing them to their full potential.</a:t>
            </a:r>
          </a:p>
          <a:p>
            <a:pPr fontAlgn="base">
              <a:spcBef>
                <a:spcPct val="0"/>
              </a:spcBef>
              <a:spcAft>
                <a:spcPct val="0"/>
              </a:spcAft>
              <a:defRPr/>
            </a:pPr>
            <a:endParaRPr lang="en-US" altLang="ja-JP" kern="1200">
              <a:solidFill>
                <a:srgbClr val="000000"/>
              </a:solidFill>
              <a:latin typeface="Calibri" pitchFamily="34" charset="0"/>
              <a:ea typeface="ＭＳ Ｐゴシック" pitchFamily="50" charset="-128"/>
            </a:endParaRPr>
          </a:p>
          <a:p>
            <a:pPr fontAlgn="base">
              <a:spcBef>
                <a:spcPct val="0"/>
              </a:spcBef>
              <a:spcAft>
                <a:spcPct val="0"/>
              </a:spcAft>
              <a:defRPr/>
            </a:pPr>
            <a:r>
              <a:rPr lang="en-US" altLang="ja-JP" kern="1200">
                <a:solidFill>
                  <a:srgbClr val="2A65AC"/>
                </a:solidFill>
                <a:latin typeface="Helvetica" pitchFamily="34" charset="0"/>
                <a:ea typeface="ＭＳ Ｐゴシック" pitchFamily="50" charset="-128"/>
              </a:rPr>
              <a:t>Where We Are</a:t>
            </a:r>
          </a:p>
          <a:p>
            <a:pPr fontAlgn="base">
              <a:spcBef>
                <a:spcPct val="0"/>
              </a:spcBef>
              <a:spcAft>
                <a:spcPct val="0"/>
              </a:spcAft>
              <a:defRPr/>
            </a:pPr>
            <a:r>
              <a:rPr lang="en-US" altLang="ja-JP" kern="1200">
                <a:solidFill>
                  <a:srgbClr val="000000"/>
                </a:solidFill>
                <a:latin typeface="Calibri" pitchFamily="34" charset="0"/>
                <a:ea typeface="ＭＳ Ｐゴシック" pitchFamily="50" charset="-128"/>
              </a:rPr>
              <a:t>Profiles serves 122 countries </a:t>
            </a:r>
            <a:br>
              <a:rPr lang="en-US" altLang="ja-JP" kern="1200">
                <a:solidFill>
                  <a:srgbClr val="000000"/>
                </a:solidFill>
                <a:latin typeface="Calibri" pitchFamily="34" charset="0"/>
                <a:ea typeface="ＭＳ Ｐゴシック" pitchFamily="50" charset="-128"/>
              </a:rPr>
            </a:br>
            <a:r>
              <a:rPr lang="en-US" altLang="ja-JP" kern="1200">
                <a:solidFill>
                  <a:srgbClr val="000000"/>
                </a:solidFill>
                <a:latin typeface="Calibri" pitchFamily="34" charset="0"/>
                <a:ea typeface="ＭＳ Ｐゴシック" pitchFamily="50" charset="-128"/>
              </a:rPr>
              <a:t>around the globe and has </a:t>
            </a:r>
            <a:br>
              <a:rPr lang="en-US" altLang="ja-JP" kern="1200">
                <a:solidFill>
                  <a:srgbClr val="000000"/>
                </a:solidFill>
                <a:latin typeface="Calibri" pitchFamily="34" charset="0"/>
                <a:ea typeface="ＭＳ Ｐゴシック" pitchFamily="50" charset="-128"/>
              </a:rPr>
            </a:br>
            <a:r>
              <a:rPr lang="en-US" altLang="ja-JP" kern="1200">
                <a:solidFill>
                  <a:srgbClr val="000000"/>
                </a:solidFill>
                <a:latin typeface="Calibri" pitchFamily="34" charset="0"/>
                <a:ea typeface="ＭＳ Ｐゴシック" pitchFamily="50" charset="-128"/>
              </a:rPr>
              <a:t>material in 32 languages.</a:t>
            </a:r>
          </a:p>
        </p:txBody>
      </p:sp>
      <p:sp>
        <p:nvSpPr>
          <p:cNvPr id="21" name="Text Placeholder 3"/>
          <p:cNvSpPr>
            <a:spLocks noGrp="1"/>
          </p:cNvSpPr>
          <p:nvPr>
            <p:ph type="body" sz="half" idx="13"/>
          </p:nvPr>
        </p:nvSpPr>
        <p:spPr>
          <a:xfrm>
            <a:off x="910442" y="5010258"/>
            <a:ext cx="2973448" cy="1064875"/>
          </a:xfrm>
        </p:spPr>
        <p:txBody>
          <a:bodyPr lIns="0"/>
          <a:lstStyle>
            <a:lvl1pPr marL="0" marR="0" indent="0" algn="l" defTabSz="820391" rtl="0" eaLnBrk="0" fontAlgn="base" latinLnBrk="0" hangingPunct="0">
              <a:lnSpc>
                <a:spcPct val="100000"/>
              </a:lnSpc>
              <a:spcBef>
                <a:spcPct val="20000"/>
              </a:spcBef>
              <a:spcAft>
                <a:spcPct val="0"/>
              </a:spcAft>
              <a:buClrTx/>
              <a:buSzTx/>
              <a:buFont typeface="Helvetica" pitchFamily="34" charset="0"/>
              <a:buNone/>
              <a:tabLst/>
              <a:defRPr kumimoji="0" lang="en-US" sz="1100" b="0" i="0" u="none" strike="noStrike" kern="1200" cap="none" spc="0" normalizeH="0" baseline="0" noProof="0" smtClean="0">
                <a:ln>
                  <a:noFill/>
                </a:ln>
                <a:solidFill>
                  <a:schemeClr val="tx1"/>
                </a:solidFill>
                <a:effectLst/>
                <a:uLnTx/>
                <a:uFillTx/>
                <a:latin typeface="Helvetica" pitchFamily="34" charset="0"/>
              </a:defRPr>
            </a:lvl1pPr>
            <a:lvl2pPr marL="457039" indent="0">
              <a:buNone/>
              <a:defRPr sz="1100"/>
            </a:lvl2pPr>
            <a:lvl3pPr marL="914079" indent="0">
              <a:buNone/>
              <a:defRPr sz="11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86950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6" y="1104586"/>
            <a:ext cx="8229599" cy="514723"/>
          </a:xfrm>
        </p:spPr>
        <p:txBody>
          <a:bodyPr anchor="ctr"/>
          <a:lstStyle>
            <a:lvl1pPr marL="0" indent="0">
              <a:buNone/>
              <a:defRPr sz="1800" b="0">
                <a:solidFill>
                  <a:schemeClr val="bg1"/>
                </a:solidFill>
                <a:latin typeface="Helvetica" pitchFamily="34" charset="0"/>
              </a:defRPr>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2" name="Title 1"/>
          <p:cNvSpPr>
            <a:spLocks noGrp="1"/>
          </p:cNvSpPr>
          <p:nvPr>
            <p:ph type="title"/>
          </p:nvPr>
        </p:nvSpPr>
        <p:spPr>
          <a:xfrm>
            <a:off x="457206" y="633938"/>
            <a:ext cx="8229599" cy="419097"/>
          </a:xfrm>
        </p:spPr>
        <p:txBody>
          <a:bodyPr anchor="t"/>
          <a:lstStyle>
            <a:lvl1pPr algn="l">
              <a:defRPr sz="1600" b="0">
                <a:solidFill>
                  <a:srgbClr val="C00000"/>
                </a:solidFill>
                <a:latin typeface="Georgia"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34284288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7" name="Title Placeholder 12"/>
          <p:cNvSpPr>
            <a:spLocks noGrp="1"/>
          </p:cNvSpPr>
          <p:nvPr>
            <p:ph type="title"/>
          </p:nvPr>
        </p:nvSpPr>
        <p:spPr>
          <a:xfrm>
            <a:off x="304800" y="228600"/>
            <a:ext cx="8534400" cy="609600"/>
          </a:xfrm>
          <a:prstGeom prst="rect">
            <a:avLst/>
          </a:prstGeom>
        </p:spPr>
        <p:txBody>
          <a:bodyPr>
            <a:normAutofit/>
          </a:bodyPr>
          <a:lstStyle>
            <a:lvl1pPr algn="l">
              <a:defRPr/>
            </a:lvl1pPr>
            <a:extLst/>
          </a:lstStyle>
          <a:p>
            <a:r>
              <a:rPr lang="ja-JP" altLang="en-US"/>
              <a:t>マスタ タイトルの書式設定</a:t>
            </a:r>
            <a:endParaRPr lang="en-US" dirty="0"/>
          </a:p>
        </p:txBody>
      </p:sp>
      <p:sp>
        <p:nvSpPr>
          <p:cNvPr id="11" name="Text Placeholder 10"/>
          <p:cNvSpPr>
            <a:spLocks noGrp="1"/>
          </p:cNvSpPr>
          <p:nvPr>
            <p:ph type="body" sz="quarter" idx="13"/>
          </p:nvPr>
        </p:nvSpPr>
        <p:spPr>
          <a:xfrm>
            <a:off x="502920" y="1371600"/>
            <a:ext cx="8183880" cy="4114800"/>
          </a:xfrm>
        </p:spPr>
        <p:txBody>
          <a:bodyPr>
            <a:normAutofit/>
          </a:bodyPr>
          <a:lstStyle>
            <a:lvl1pPr marL="288925" indent="-288925">
              <a:lnSpc>
                <a:spcPct val="100000"/>
              </a:lnSpc>
              <a:spcBef>
                <a:spcPts val="800"/>
              </a:spcBef>
              <a:spcAft>
                <a:spcPts val="400"/>
              </a:spcAft>
              <a:buClr>
                <a:srgbClr val="005D99"/>
              </a:buClr>
              <a:buSzPct val="110000"/>
              <a:buFont typeface="Wingdings" pitchFamily="2" charset="2"/>
              <a:buChar char="§"/>
              <a:defRPr sz="2400" b="0">
                <a:latin typeface="Calibri" pitchFamily="34" charset="0"/>
              </a:defRPr>
            </a:lvl1pPr>
            <a:lvl2pPr marL="690563" indent="-342900">
              <a:lnSpc>
                <a:spcPct val="100000"/>
              </a:lnSpc>
              <a:spcAft>
                <a:spcPts val="400"/>
              </a:spcAft>
              <a:buClr>
                <a:srgbClr val="005D99"/>
              </a:buClr>
              <a:buFont typeface="Calibri" pitchFamily="34" charset="0"/>
              <a:buChar char="—"/>
              <a:defRPr sz="2000" b="0">
                <a:latin typeface="Calibri" pitchFamily="34" charset="0"/>
              </a:defRPr>
            </a:lvl2pPr>
            <a:lvl3pPr>
              <a:lnSpc>
                <a:spcPct val="100000"/>
              </a:lnSpc>
              <a:spcAft>
                <a:spcPts val="400"/>
              </a:spcAft>
              <a:buClr>
                <a:srgbClr val="005D99"/>
              </a:buClr>
              <a:defRPr sz="1800" b="0">
                <a:latin typeface="Calibri" pitchFamily="34" charset="0"/>
              </a:defRPr>
            </a:lvl3pPr>
            <a:lvl4pPr>
              <a:lnSpc>
                <a:spcPct val="100000"/>
              </a:lnSpc>
              <a:spcAft>
                <a:spcPts val="400"/>
              </a:spcAft>
              <a:buClr>
                <a:srgbClr val="005D99"/>
              </a:buClr>
              <a:defRPr sz="2000" b="1"/>
            </a:lvl4pPr>
            <a:lvl5pPr>
              <a:lnSpc>
                <a:spcPct val="100000"/>
              </a:lnSpc>
              <a:spcAft>
                <a:spcPts val="400"/>
              </a:spcAft>
              <a:buClr>
                <a:srgbClr val="005D99"/>
              </a:buClr>
              <a:defRPr sz="1800" b="1"/>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646086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buClr>
                <a:srgbClr val="888888"/>
              </a:buClr>
              <a:buFont typeface="Arial"/>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buClr>
                <a:srgbClr val="888888"/>
              </a:buClr>
              <a:buFont typeface="Arial"/>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1824153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72337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6" name="Shape 4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7" name="Shape 4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49" name="Shape 4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675540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5" name="Shape 5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6" name="Shape 5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7" name="Shape 5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58" name="Shape 5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619187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8994006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3201882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48735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9431941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a:t>Copyright©️ 2023 HRD, Inc. All Rights Reserved. Strictly Confidential.</a:t>
            </a:r>
          </a:p>
        </p:txBody>
      </p:sp>
      <p:sp>
        <p:nvSpPr>
          <p:cNvPr id="4" name="Rectangle 6"/>
          <p:cNvSpPr>
            <a:spLocks noGrp="1" noChangeArrowheads="1"/>
          </p:cNvSpPr>
          <p:nvPr>
            <p:ph type="sldNum" sz="quarter" idx="12"/>
          </p:nvPr>
        </p:nvSpPr>
        <p:spPr>
          <a:ln/>
        </p:spPr>
        <p:txBody>
          <a:bodyPr/>
          <a:lstStyle>
            <a:lvl1pPr>
              <a:defRPr/>
            </a:lvl1pPr>
          </a:lstStyle>
          <a:p>
            <a:pPr>
              <a:defRPr/>
            </a:pPr>
            <a:fld id="{33B4ADC0-C8A2-4AAD-8B07-894B93379CB9}" type="slidenum">
              <a:rPr lang="en-US" altLang="ja-JP"/>
              <a:pPr>
                <a:defRPr/>
              </a:pPr>
              <a:t>‹#›</a:t>
            </a:fld>
            <a:endParaRPr lang="en-US" altLang="ja-JP"/>
          </a:p>
        </p:txBody>
      </p:sp>
    </p:spTree>
    <p:extLst>
      <p:ext uri="{BB962C8B-B14F-4D97-AF65-F5344CB8AC3E}">
        <p14:creationId xmlns:p14="http://schemas.microsoft.com/office/powerpoint/2010/main" val="24502549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F348DA8F-F15C-456C-8068-0D3291FD9946}" type="slidenum">
              <a:rPr lang="en-US" altLang="ja-JP"/>
              <a:pPr/>
              <a:t>‹#›</a:t>
            </a:fld>
            <a:endParaRPr lang="en-US" altLang="ja-JP"/>
          </a:p>
        </p:txBody>
      </p:sp>
    </p:spTree>
    <p:extLst>
      <p:ext uri="{BB962C8B-B14F-4D97-AF65-F5344CB8AC3E}">
        <p14:creationId xmlns:p14="http://schemas.microsoft.com/office/powerpoint/2010/main" val="10069979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2F22C790-4ADD-41EA-8442-442B50B02690}" type="slidenum">
              <a:rPr lang="en-US" altLang="ja-JP"/>
              <a:pPr/>
              <a:t>‹#›</a:t>
            </a:fld>
            <a:endParaRPr lang="en-US" altLang="ja-JP"/>
          </a:p>
        </p:txBody>
      </p:sp>
    </p:spTree>
    <p:extLst>
      <p:ext uri="{BB962C8B-B14F-4D97-AF65-F5344CB8AC3E}">
        <p14:creationId xmlns:p14="http://schemas.microsoft.com/office/powerpoint/2010/main" val="38408989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ACC187AF-B839-4EF1-8B25-6ED0CD84A3ED}" type="slidenum">
              <a:rPr lang="en-US" altLang="ja-JP"/>
              <a:pPr/>
              <a:t>‹#›</a:t>
            </a:fld>
            <a:endParaRPr lang="en-US" altLang="ja-JP"/>
          </a:p>
        </p:txBody>
      </p:sp>
    </p:spTree>
    <p:extLst>
      <p:ext uri="{BB962C8B-B14F-4D97-AF65-F5344CB8AC3E}">
        <p14:creationId xmlns:p14="http://schemas.microsoft.com/office/powerpoint/2010/main" val="3808016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6" name="Footer Placeholder 5"/>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p:cNvSpPr>
            <a:spLocks noGrp="1"/>
          </p:cNvSpPr>
          <p:nvPr>
            <p:ph type="sldNum" sz="quarter" idx="12"/>
          </p:nvPr>
        </p:nvSpPr>
        <p:spPr/>
        <p:txBody>
          <a:bodyPr/>
          <a:lstStyle>
            <a:lvl1pPr>
              <a:defRPr/>
            </a:lvl1pPr>
          </a:lstStyle>
          <a:p>
            <a:fld id="{878E17E8-B7C6-4E67-8F35-029783F38036}" type="slidenum">
              <a:rPr lang="en-US" altLang="ja-JP"/>
              <a:pPr/>
              <a:t>‹#›</a:t>
            </a:fld>
            <a:endParaRPr lang="en-US" altLang="ja-JP"/>
          </a:p>
        </p:txBody>
      </p:sp>
    </p:spTree>
    <p:extLst>
      <p:ext uri="{BB962C8B-B14F-4D97-AF65-F5344CB8AC3E}">
        <p14:creationId xmlns:p14="http://schemas.microsoft.com/office/powerpoint/2010/main" val="6417311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8" name="Footer Placeholder 7"/>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9" name="Slide Number Placeholder 8"/>
          <p:cNvSpPr>
            <a:spLocks noGrp="1"/>
          </p:cNvSpPr>
          <p:nvPr>
            <p:ph type="sldNum" sz="quarter" idx="12"/>
          </p:nvPr>
        </p:nvSpPr>
        <p:spPr/>
        <p:txBody>
          <a:bodyPr/>
          <a:lstStyle>
            <a:lvl1pPr>
              <a:defRPr/>
            </a:lvl1pPr>
          </a:lstStyle>
          <a:p>
            <a:fld id="{444AB189-E2AB-40D7-8520-1E0DE9A5B290}" type="slidenum">
              <a:rPr lang="en-US" altLang="ja-JP"/>
              <a:pPr/>
              <a:t>‹#›</a:t>
            </a:fld>
            <a:endParaRPr lang="en-US" altLang="ja-JP"/>
          </a:p>
        </p:txBody>
      </p:sp>
    </p:spTree>
    <p:extLst>
      <p:ext uri="{BB962C8B-B14F-4D97-AF65-F5344CB8AC3E}">
        <p14:creationId xmlns:p14="http://schemas.microsoft.com/office/powerpoint/2010/main" val="16656252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4" name="Footer Placeholder 3"/>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5" name="Slide Number Placeholder 4"/>
          <p:cNvSpPr>
            <a:spLocks noGrp="1"/>
          </p:cNvSpPr>
          <p:nvPr>
            <p:ph type="sldNum" sz="quarter" idx="12"/>
          </p:nvPr>
        </p:nvSpPr>
        <p:spPr/>
        <p:txBody>
          <a:bodyPr/>
          <a:lstStyle>
            <a:lvl1pPr>
              <a:defRPr/>
            </a:lvl1pPr>
          </a:lstStyle>
          <a:p>
            <a:fld id="{DFEF2CC7-E285-4710-BCA1-D6C8924A5ABA}" type="slidenum">
              <a:rPr lang="en-US" altLang="ja-JP"/>
              <a:pPr/>
              <a:t>‹#›</a:t>
            </a:fld>
            <a:endParaRPr lang="en-US" altLang="ja-JP"/>
          </a:p>
        </p:txBody>
      </p:sp>
    </p:spTree>
    <p:extLst>
      <p:ext uri="{BB962C8B-B14F-4D97-AF65-F5344CB8AC3E}">
        <p14:creationId xmlns:p14="http://schemas.microsoft.com/office/powerpoint/2010/main" val="29674908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3" name="Footer Placeholder 2"/>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4" name="Slide Number Placeholder 3"/>
          <p:cNvSpPr>
            <a:spLocks noGrp="1"/>
          </p:cNvSpPr>
          <p:nvPr>
            <p:ph type="sldNum" sz="quarter" idx="12"/>
          </p:nvPr>
        </p:nvSpPr>
        <p:spPr/>
        <p:txBody>
          <a:bodyPr/>
          <a:lstStyle>
            <a:lvl1pPr>
              <a:defRPr/>
            </a:lvl1pPr>
          </a:lstStyle>
          <a:p>
            <a:fld id="{310D6B07-D559-43D7-916B-DC613E757400}" type="slidenum">
              <a:rPr lang="en-US" altLang="ja-JP"/>
              <a:pPr/>
              <a:t>‹#›</a:t>
            </a:fld>
            <a:endParaRPr lang="en-US" altLang="ja-JP"/>
          </a:p>
        </p:txBody>
      </p:sp>
    </p:spTree>
    <p:extLst>
      <p:ext uri="{BB962C8B-B14F-4D97-AF65-F5344CB8AC3E}">
        <p14:creationId xmlns:p14="http://schemas.microsoft.com/office/powerpoint/2010/main" val="31322327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6" name="Footer Placeholder 5"/>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p:cNvSpPr>
            <a:spLocks noGrp="1"/>
          </p:cNvSpPr>
          <p:nvPr>
            <p:ph type="sldNum" sz="quarter" idx="12"/>
          </p:nvPr>
        </p:nvSpPr>
        <p:spPr/>
        <p:txBody>
          <a:bodyPr/>
          <a:lstStyle>
            <a:lvl1pPr>
              <a:defRPr/>
            </a:lvl1pPr>
          </a:lstStyle>
          <a:p>
            <a:fld id="{DEE2F477-E2D2-4F0C-95CA-79AD49EB0D38}" type="slidenum">
              <a:rPr lang="en-US" altLang="ja-JP"/>
              <a:pPr/>
              <a:t>‹#›</a:t>
            </a:fld>
            <a:endParaRPr lang="en-US" altLang="ja-JP"/>
          </a:p>
        </p:txBody>
      </p:sp>
    </p:spTree>
    <p:extLst>
      <p:ext uri="{BB962C8B-B14F-4D97-AF65-F5344CB8AC3E}">
        <p14:creationId xmlns:p14="http://schemas.microsoft.com/office/powerpoint/2010/main" val="17277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6" name="Footer Placeholder 5"/>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p:cNvSpPr>
            <a:spLocks noGrp="1"/>
          </p:cNvSpPr>
          <p:nvPr>
            <p:ph type="sldNum" sz="quarter" idx="12"/>
          </p:nvPr>
        </p:nvSpPr>
        <p:spPr/>
        <p:txBody>
          <a:bodyPr/>
          <a:lstStyle>
            <a:lvl1pPr>
              <a:defRPr/>
            </a:lvl1pPr>
          </a:lstStyle>
          <a:p>
            <a:fld id="{CBF643C7-2454-4A70-9F2A-3D237B46FBE7}" type="slidenum">
              <a:rPr lang="en-US" altLang="ja-JP"/>
              <a:pPr/>
              <a:t>‹#›</a:t>
            </a:fld>
            <a:endParaRPr lang="en-US" altLang="ja-JP"/>
          </a:p>
        </p:txBody>
      </p:sp>
    </p:spTree>
    <p:extLst>
      <p:ext uri="{BB962C8B-B14F-4D97-AF65-F5344CB8AC3E}">
        <p14:creationId xmlns:p14="http://schemas.microsoft.com/office/powerpoint/2010/main" val="41694221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40CB01B4-2DFB-4B9D-94E0-BBE74BBE6D60}" type="slidenum">
              <a:rPr lang="en-US" altLang="ja-JP"/>
              <a:pPr/>
              <a:t>‹#›</a:t>
            </a:fld>
            <a:endParaRPr lang="en-US" altLang="ja-JP"/>
          </a:p>
        </p:txBody>
      </p:sp>
    </p:spTree>
    <p:extLst>
      <p:ext uri="{BB962C8B-B14F-4D97-AF65-F5344CB8AC3E}">
        <p14:creationId xmlns:p14="http://schemas.microsoft.com/office/powerpoint/2010/main" val="42747188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F470FDC0-3BFA-4B9E-AD90-4BDE9FB18A16}" type="slidenum">
              <a:rPr lang="en-US" altLang="ja-JP"/>
              <a:pPr/>
              <a:t>‹#›</a:t>
            </a:fld>
            <a:endParaRPr lang="en-US" altLang="ja-JP"/>
          </a:p>
        </p:txBody>
      </p:sp>
    </p:spTree>
    <p:extLst>
      <p:ext uri="{BB962C8B-B14F-4D97-AF65-F5344CB8AC3E}">
        <p14:creationId xmlns:p14="http://schemas.microsoft.com/office/powerpoint/2010/main" val="30471895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iicorp.org\commons\Corp_Marketing\Team Member's Folders\Ruben\Hiring Smart\Template_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iicorp.org\commons\_Custom\Marketing_Media\Images\Branding\Profiles Logos\_White Logos\PI_whi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129338"/>
            <a:ext cx="2336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048000" y="3429000"/>
            <a:ext cx="5181600" cy="1066800"/>
          </a:xfrm>
        </p:spPr>
        <p:txBody>
          <a:bodyPr/>
          <a:lstStyle>
            <a:lvl1pPr algn="ctr">
              <a:defRPr sz="4100"/>
            </a:lvl1pPr>
          </a:lstStyle>
          <a:p>
            <a:pPr lvl="0"/>
            <a:r>
              <a:rPr lang="en-US" noProof="0"/>
              <a:t>Click to edit Master title style</a:t>
            </a:r>
          </a:p>
        </p:txBody>
      </p:sp>
      <p:sp>
        <p:nvSpPr>
          <p:cNvPr id="4099" name="Rectangle 3"/>
          <p:cNvSpPr>
            <a:spLocks noGrp="1" noChangeArrowheads="1"/>
          </p:cNvSpPr>
          <p:nvPr>
            <p:ph type="subTitle" idx="1"/>
          </p:nvPr>
        </p:nvSpPr>
        <p:spPr>
          <a:xfrm>
            <a:off x="2930525" y="4724400"/>
            <a:ext cx="5984875" cy="838200"/>
          </a:xfrm>
        </p:spPr>
        <p:txBody>
          <a:bodyPr/>
          <a:lstStyle>
            <a:lvl1pPr marL="0" indent="0" algn="ctr">
              <a:buFontTx/>
              <a:buNone/>
              <a:defRPr/>
            </a:lvl1pPr>
          </a:lstStyle>
          <a:p>
            <a:pPr lvl="0"/>
            <a:r>
              <a:rPr lang="en-US" noProof="0"/>
              <a:t>Click to edit Master subtitle style</a:t>
            </a:r>
          </a:p>
        </p:txBody>
      </p:sp>
      <p:sp>
        <p:nvSpPr>
          <p:cNvPr id="6" name="Rectangle 4"/>
          <p:cNvSpPr>
            <a:spLocks noGrp="1" noChangeArrowheads="1"/>
          </p:cNvSpPr>
          <p:nvPr>
            <p:ph type="dt" sz="half" idx="10"/>
          </p:nvPr>
        </p:nvSpPr>
        <p:spPr>
          <a:xfrm>
            <a:off x="0" y="6692900"/>
            <a:ext cx="1905000" cy="165100"/>
          </a:xfrm>
        </p:spPr>
        <p:txBody>
          <a:bodyPr/>
          <a:lstStyle>
            <a:lvl1pPr>
              <a:defRPr sz="1100">
                <a:solidFill>
                  <a:srgbClr val="1F474F"/>
                </a:solidFill>
                <a:latin typeface="Arial" pitchFamily="34" charset="0"/>
                <a:ea typeface="ＭＳ Ｐゴシック" pitchFamily="50" charset="-128"/>
              </a:defRPr>
            </a:lvl1pPr>
          </a:lstStyle>
          <a:p>
            <a:pPr>
              <a:defRPr/>
            </a:pPr>
            <a:endParaRPr lang="en-US" altLang="ja-JP"/>
          </a:p>
        </p:txBody>
      </p:sp>
      <p:sp>
        <p:nvSpPr>
          <p:cNvPr id="7" name="Rectangle 5"/>
          <p:cNvSpPr>
            <a:spLocks noGrp="1" noChangeArrowheads="1"/>
          </p:cNvSpPr>
          <p:nvPr>
            <p:ph type="ftr" sz="quarter" idx="11"/>
          </p:nvPr>
        </p:nvSpPr>
        <p:spPr>
          <a:xfrm>
            <a:off x="3124200" y="6692900"/>
            <a:ext cx="2895600" cy="165100"/>
          </a:xfrm>
        </p:spPr>
        <p:txBody>
          <a:bodyPr/>
          <a:lstStyle>
            <a:lvl1pPr>
              <a:defRPr sz="1100">
                <a:solidFill>
                  <a:srgbClr val="1F474F"/>
                </a:solidFill>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8" name="Rectangle 6"/>
          <p:cNvSpPr>
            <a:spLocks noGrp="1" noChangeArrowheads="1"/>
          </p:cNvSpPr>
          <p:nvPr>
            <p:ph type="sldNum" sz="quarter" idx="12"/>
          </p:nvPr>
        </p:nvSpPr>
        <p:spPr>
          <a:xfrm>
            <a:off x="7239000" y="6692900"/>
            <a:ext cx="1905000" cy="165100"/>
          </a:xfrm>
        </p:spPr>
        <p:txBody>
          <a:bodyPr/>
          <a:lstStyle>
            <a:lvl1pPr>
              <a:defRPr sz="1100">
                <a:solidFill>
                  <a:srgbClr val="1F474F"/>
                </a:solidFill>
              </a:defRPr>
            </a:lvl1pPr>
          </a:lstStyle>
          <a:p>
            <a:pPr>
              <a:defRPr/>
            </a:pPr>
            <a:fld id="{CCBE890A-439D-45D5-ADF2-2430EA13A1D9}" type="slidenum">
              <a:rPr lang="en-US" altLang="ja-JP"/>
              <a:pPr>
                <a:defRPr/>
              </a:pPr>
              <a:t>‹#›</a:t>
            </a:fld>
            <a:endParaRPr lang="en-US" altLang="ja-JP"/>
          </a:p>
        </p:txBody>
      </p:sp>
    </p:spTree>
    <p:extLst>
      <p:ext uri="{BB962C8B-B14F-4D97-AF65-F5344CB8AC3E}">
        <p14:creationId xmlns:p14="http://schemas.microsoft.com/office/powerpoint/2010/main" val="12360847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6" name="Rectangle 6"/>
          <p:cNvSpPr>
            <a:spLocks noGrp="1" noChangeArrowheads="1"/>
          </p:cNvSpPr>
          <p:nvPr>
            <p:ph type="sldNum" sz="quarter" idx="12"/>
          </p:nvPr>
        </p:nvSpPr>
        <p:spPr/>
        <p:txBody>
          <a:bodyPr/>
          <a:lstStyle>
            <a:lvl1pPr>
              <a:defRPr/>
            </a:lvl1pPr>
          </a:lstStyle>
          <a:p>
            <a:pPr>
              <a:defRPr/>
            </a:pPr>
            <a:fld id="{A044DBE1-C01F-4E2F-A940-7385EB505BDA}" type="slidenum">
              <a:rPr lang="en-US" altLang="ja-JP"/>
              <a:pPr>
                <a:defRPr/>
              </a:pPr>
              <a:t>‹#›</a:t>
            </a:fld>
            <a:endParaRPr lang="en-US" altLang="ja-JP"/>
          </a:p>
        </p:txBody>
      </p:sp>
    </p:spTree>
    <p:extLst>
      <p:ext uri="{BB962C8B-B14F-4D97-AF65-F5344CB8AC3E}">
        <p14:creationId xmlns:p14="http://schemas.microsoft.com/office/powerpoint/2010/main" val="36063968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6" name="Rectangle 6"/>
          <p:cNvSpPr>
            <a:spLocks noGrp="1" noChangeArrowheads="1"/>
          </p:cNvSpPr>
          <p:nvPr>
            <p:ph type="sldNum" sz="quarter" idx="12"/>
          </p:nvPr>
        </p:nvSpPr>
        <p:spPr/>
        <p:txBody>
          <a:bodyPr/>
          <a:lstStyle>
            <a:lvl1pPr>
              <a:defRPr/>
            </a:lvl1pPr>
          </a:lstStyle>
          <a:p>
            <a:pPr>
              <a:defRPr/>
            </a:pPr>
            <a:fld id="{8F3361E8-398E-44E2-939B-97F9909E1620}" type="slidenum">
              <a:rPr lang="en-US" altLang="ja-JP"/>
              <a:pPr>
                <a:defRPr/>
              </a:pPr>
              <a:t>‹#›</a:t>
            </a:fld>
            <a:endParaRPr lang="en-US" altLang="ja-JP"/>
          </a:p>
        </p:txBody>
      </p:sp>
    </p:spTree>
    <p:extLst>
      <p:ext uri="{BB962C8B-B14F-4D97-AF65-F5344CB8AC3E}">
        <p14:creationId xmlns:p14="http://schemas.microsoft.com/office/powerpoint/2010/main" val="14701078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7800" y="1752600"/>
            <a:ext cx="3657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752600"/>
            <a:ext cx="3657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defRPr>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7" name="Rectangle 6"/>
          <p:cNvSpPr>
            <a:spLocks noGrp="1" noChangeArrowheads="1"/>
          </p:cNvSpPr>
          <p:nvPr>
            <p:ph type="sldNum" sz="quarter" idx="12"/>
          </p:nvPr>
        </p:nvSpPr>
        <p:spPr/>
        <p:txBody>
          <a:bodyPr/>
          <a:lstStyle>
            <a:lvl1pPr>
              <a:defRPr/>
            </a:lvl1pPr>
          </a:lstStyle>
          <a:p>
            <a:pPr>
              <a:defRPr/>
            </a:pPr>
            <a:fld id="{042EFB8B-FBAE-4CBF-BD8F-E73D6B9F7A2E}" type="slidenum">
              <a:rPr lang="en-US" altLang="ja-JP"/>
              <a:pPr>
                <a:defRPr/>
              </a:pPr>
              <a:t>‹#›</a:t>
            </a:fld>
            <a:endParaRPr lang="en-US" altLang="ja-JP"/>
          </a:p>
        </p:txBody>
      </p:sp>
    </p:spTree>
    <p:extLst>
      <p:ext uri="{BB962C8B-B14F-4D97-AF65-F5344CB8AC3E}">
        <p14:creationId xmlns:p14="http://schemas.microsoft.com/office/powerpoint/2010/main" val="40716077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8" name="Rectangle 5"/>
          <p:cNvSpPr>
            <a:spLocks noGrp="1" noChangeArrowheads="1"/>
          </p:cNvSpPr>
          <p:nvPr>
            <p:ph type="ftr" sz="quarter" idx="11"/>
          </p:nvPr>
        </p:nvSpPr>
        <p:spPr/>
        <p:txBody>
          <a:bodyPr/>
          <a:lstStyle>
            <a:lvl1pPr>
              <a:defRPr>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9" name="Rectangle 6"/>
          <p:cNvSpPr>
            <a:spLocks noGrp="1" noChangeArrowheads="1"/>
          </p:cNvSpPr>
          <p:nvPr>
            <p:ph type="sldNum" sz="quarter" idx="12"/>
          </p:nvPr>
        </p:nvSpPr>
        <p:spPr/>
        <p:txBody>
          <a:bodyPr/>
          <a:lstStyle>
            <a:lvl1pPr>
              <a:defRPr/>
            </a:lvl1pPr>
          </a:lstStyle>
          <a:p>
            <a:pPr>
              <a:defRPr/>
            </a:pPr>
            <a:fld id="{EC7A25D0-5B27-4EBA-924C-E10A818B09FE}" type="slidenum">
              <a:rPr lang="en-US" altLang="ja-JP"/>
              <a:pPr>
                <a:defRPr/>
              </a:pPr>
              <a:t>‹#›</a:t>
            </a:fld>
            <a:endParaRPr lang="en-US" altLang="ja-JP"/>
          </a:p>
        </p:txBody>
      </p:sp>
    </p:spTree>
    <p:extLst>
      <p:ext uri="{BB962C8B-B14F-4D97-AF65-F5344CB8AC3E}">
        <p14:creationId xmlns:p14="http://schemas.microsoft.com/office/powerpoint/2010/main" val="36622758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4" name="Rectangle 5"/>
          <p:cNvSpPr>
            <a:spLocks noGrp="1" noChangeArrowheads="1"/>
          </p:cNvSpPr>
          <p:nvPr>
            <p:ph type="ftr" sz="quarter" idx="11"/>
          </p:nvPr>
        </p:nvSpPr>
        <p:spPr/>
        <p:txBody>
          <a:bodyPr/>
          <a:lstStyle>
            <a:lvl1pPr>
              <a:defRPr>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5" name="Rectangle 6"/>
          <p:cNvSpPr>
            <a:spLocks noGrp="1" noChangeArrowheads="1"/>
          </p:cNvSpPr>
          <p:nvPr>
            <p:ph type="sldNum" sz="quarter" idx="12"/>
          </p:nvPr>
        </p:nvSpPr>
        <p:spPr/>
        <p:txBody>
          <a:bodyPr/>
          <a:lstStyle>
            <a:lvl1pPr>
              <a:defRPr/>
            </a:lvl1pPr>
          </a:lstStyle>
          <a:p>
            <a:pPr>
              <a:defRPr/>
            </a:pPr>
            <a:fld id="{28E14F92-C54B-4378-BB39-D2FAB83829E9}" type="slidenum">
              <a:rPr lang="en-US" altLang="ja-JP"/>
              <a:pPr>
                <a:defRPr/>
              </a:pPr>
              <a:t>‹#›</a:t>
            </a:fld>
            <a:endParaRPr lang="en-US" altLang="ja-JP"/>
          </a:p>
        </p:txBody>
      </p:sp>
    </p:spTree>
    <p:extLst>
      <p:ext uri="{BB962C8B-B14F-4D97-AF65-F5344CB8AC3E}">
        <p14:creationId xmlns:p14="http://schemas.microsoft.com/office/powerpoint/2010/main" val="38384451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3" name="Rectangle 5"/>
          <p:cNvSpPr>
            <a:spLocks noGrp="1" noChangeArrowheads="1"/>
          </p:cNvSpPr>
          <p:nvPr>
            <p:ph type="ftr" sz="quarter" idx="11"/>
          </p:nvPr>
        </p:nvSpPr>
        <p:spPr/>
        <p:txBody>
          <a:bodyPr/>
          <a:lstStyle>
            <a:lvl1pPr>
              <a:defRPr>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4" name="Rectangle 6"/>
          <p:cNvSpPr>
            <a:spLocks noGrp="1" noChangeArrowheads="1"/>
          </p:cNvSpPr>
          <p:nvPr>
            <p:ph type="sldNum" sz="quarter" idx="12"/>
          </p:nvPr>
        </p:nvSpPr>
        <p:spPr/>
        <p:txBody>
          <a:bodyPr/>
          <a:lstStyle>
            <a:lvl1pPr>
              <a:defRPr/>
            </a:lvl1pPr>
          </a:lstStyle>
          <a:p>
            <a:pPr>
              <a:defRPr/>
            </a:pPr>
            <a:fld id="{6C3ACEBA-18B7-44C3-86B5-726863BF232F}" type="slidenum">
              <a:rPr lang="en-US" altLang="ja-JP"/>
              <a:pPr>
                <a:defRPr/>
              </a:pPr>
              <a:t>‹#›</a:t>
            </a:fld>
            <a:endParaRPr lang="en-US" altLang="ja-JP"/>
          </a:p>
        </p:txBody>
      </p:sp>
    </p:spTree>
    <p:extLst>
      <p:ext uri="{BB962C8B-B14F-4D97-AF65-F5344CB8AC3E}">
        <p14:creationId xmlns:p14="http://schemas.microsoft.com/office/powerpoint/2010/main" val="1851496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solidFill>
                  <a:srgbClr val="FFFFFF"/>
                </a:solidFill>
                <a:latin typeface="Arial" pitchFamily="34" charset="0"/>
                <a:ea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defRPr>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7" name="Rectangle 6"/>
          <p:cNvSpPr>
            <a:spLocks noGrp="1" noChangeArrowheads="1"/>
          </p:cNvSpPr>
          <p:nvPr>
            <p:ph type="sldNum" sz="quarter" idx="12"/>
          </p:nvPr>
        </p:nvSpPr>
        <p:spPr/>
        <p:txBody>
          <a:bodyPr/>
          <a:lstStyle>
            <a:lvl1pPr>
              <a:defRPr/>
            </a:lvl1pPr>
          </a:lstStyle>
          <a:p>
            <a:pPr>
              <a:defRPr/>
            </a:pPr>
            <a:fld id="{D1EE73E3-4C54-40E9-810F-28554EE32C86}" type="slidenum">
              <a:rPr lang="en-US" altLang="ja-JP"/>
              <a:pPr>
                <a:defRPr/>
              </a:pPr>
              <a:t>‹#›</a:t>
            </a:fld>
            <a:endParaRPr lang="en-US" altLang="ja-JP"/>
          </a:p>
        </p:txBody>
      </p:sp>
    </p:spTree>
    <p:extLst>
      <p:ext uri="{BB962C8B-B14F-4D97-AF65-F5344CB8AC3E}">
        <p14:creationId xmlns:p14="http://schemas.microsoft.com/office/powerpoint/2010/main" val="21144685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defRPr>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7" name="Rectangle 6"/>
          <p:cNvSpPr>
            <a:spLocks noGrp="1" noChangeArrowheads="1"/>
          </p:cNvSpPr>
          <p:nvPr>
            <p:ph type="sldNum" sz="quarter" idx="12"/>
          </p:nvPr>
        </p:nvSpPr>
        <p:spPr/>
        <p:txBody>
          <a:bodyPr/>
          <a:lstStyle>
            <a:lvl1pPr>
              <a:defRPr/>
            </a:lvl1pPr>
          </a:lstStyle>
          <a:p>
            <a:pPr>
              <a:defRPr/>
            </a:pPr>
            <a:fld id="{62B4B466-17F4-43E6-AC22-6B61D6CC7612}" type="slidenum">
              <a:rPr lang="en-US" altLang="ja-JP"/>
              <a:pPr>
                <a:defRPr/>
              </a:pPr>
              <a:t>‹#›</a:t>
            </a:fld>
            <a:endParaRPr lang="en-US" altLang="ja-JP"/>
          </a:p>
        </p:txBody>
      </p:sp>
    </p:spTree>
    <p:extLst>
      <p:ext uri="{BB962C8B-B14F-4D97-AF65-F5344CB8AC3E}">
        <p14:creationId xmlns:p14="http://schemas.microsoft.com/office/powerpoint/2010/main" val="40882130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6" name="Rectangle 6"/>
          <p:cNvSpPr>
            <a:spLocks noGrp="1" noChangeArrowheads="1"/>
          </p:cNvSpPr>
          <p:nvPr>
            <p:ph type="sldNum" sz="quarter" idx="12"/>
          </p:nvPr>
        </p:nvSpPr>
        <p:spPr/>
        <p:txBody>
          <a:bodyPr/>
          <a:lstStyle>
            <a:lvl1pPr>
              <a:defRPr/>
            </a:lvl1pPr>
          </a:lstStyle>
          <a:p>
            <a:pPr>
              <a:defRPr/>
            </a:pPr>
            <a:fld id="{4D5FDDBF-F0FD-4F3A-9FBF-E91D10B31BC6}" type="slidenum">
              <a:rPr lang="en-US" altLang="ja-JP"/>
              <a:pPr>
                <a:defRPr/>
              </a:pPr>
              <a:t>‹#›</a:t>
            </a:fld>
            <a:endParaRPr lang="en-US" altLang="ja-JP"/>
          </a:p>
        </p:txBody>
      </p:sp>
    </p:spTree>
    <p:extLst>
      <p:ext uri="{BB962C8B-B14F-4D97-AF65-F5344CB8AC3E}">
        <p14:creationId xmlns:p14="http://schemas.microsoft.com/office/powerpoint/2010/main" val="23612445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76200"/>
            <a:ext cx="1866900" cy="632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76200"/>
            <a:ext cx="5448300"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6" name="Rectangle 6"/>
          <p:cNvSpPr>
            <a:spLocks noGrp="1" noChangeArrowheads="1"/>
          </p:cNvSpPr>
          <p:nvPr>
            <p:ph type="sldNum" sz="quarter" idx="12"/>
          </p:nvPr>
        </p:nvSpPr>
        <p:spPr/>
        <p:txBody>
          <a:bodyPr/>
          <a:lstStyle>
            <a:lvl1pPr>
              <a:defRPr/>
            </a:lvl1pPr>
          </a:lstStyle>
          <a:p>
            <a:pPr>
              <a:defRPr/>
            </a:pPr>
            <a:fld id="{220BDF62-79C4-4D4C-9DD7-10AF9B24E21F}" type="slidenum">
              <a:rPr lang="en-US" altLang="ja-JP"/>
              <a:pPr>
                <a:defRPr/>
              </a:pPr>
              <a:t>‹#›</a:t>
            </a:fld>
            <a:endParaRPr lang="en-US" altLang="ja-JP"/>
          </a:p>
        </p:txBody>
      </p:sp>
    </p:spTree>
    <p:extLst>
      <p:ext uri="{BB962C8B-B14F-4D97-AF65-F5344CB8AC3E}">
        <p14:creationId xmlns:p14="http://schemas.microsoft.com/office/powerpoint/2010/main" val="12130208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3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67760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v2">
    <p:spTree>
      <p:nvGrpSpPr>
        <p:cNvPr id="1" name=""/>
        <p:cNvGrpSpPr/>
        <p:nvPr/>
      </p:nvGrpSpPr>
      <p:grpSpPr>
        <a:xfrm>
          <a:off x="0" y="0"/>
          <a:ext cx="0" cy="0"/>
          <a:chOff x="0" y="0"/>
          <a:chExt cx="0" cy="0"/>
        </a:xfrm>
      </p:grpSpPr>
      <p:pic>
        <p:nvPicPr>
          <p:cNvPr id="3" name="Picture 2" descr="\\piicorp.org\commons\Corp_Marketing\Marketing Campaigns 2009\PIOutlook\PIOutlook Graphics\PI countries+man-gr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6525"/>
            <a:ext cx="9517063" cy="708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piicorp.org\commons\Corp_Marketing\Marketing Campaigns 2009\PIOutlook\PIOutlook Graphics\Profiles countries only.jpg"/>
          <p:cNvPicPr>
            <a:picLocks noChangeAspect="1" noChangeArrowheads="1"/>
          </p:cNvPicPr>
          <p:nvPr/>
        </p:nvPicPr>
        <p:blipFill>
          <a:blip r:embed="rId3">
            <a:extLst>
              <a:ext uri="{28A0092B-C50C-407E-A947-70E740481C1C}">
                <a14:useLocalDpi xmlns:a14="http://schemas.microsoft.com/office/drawing/2010/main" val="0"/>
              </a:ext>
            </a:extLst>
          </a:blip>
          <a:srcRect b="1768"/>
          <a:stretch>
            <a:fillRect/>
          </a:stretch>
        </p:blipFill>
        <p:spPr bwMode="auto">
          <a:xfrm>
            <a:off x="2940050" y="3189288"/>
            <a:ext cx="6203950" cy="285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911225" y="4279900"/>
            <a:ext cx="2603500" cy="419100"/>
          </a:xfrm>
          <a:prstGeom prst="rect">
            <a:avLst/>
          </a:prstGeom>
          <a:noFill/>
          <a:ln>
            <a:noFill/>
          </a:ln>
        </p:spPr>
        <p:txBody>
          <a:bodyPr lIns="0" tIns="45704" rIns="91407" bIns="45704"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kumimoji="0" lang="en-US" altLang="ja-JP" sz="1800" b="1" kern="1200">
                <a:solidFill>
                  <a:srgbClr val="C00000"/>
                </a:solidFill>
                <a:latin typeface="Helvetica" pitchFamily="34" charset="0"/>
                <a:cs typeface="+mn-cs"/>
              </a:rPr>
              <a:t>Contact Us</a:t>
            </a:r>
          </a:p>
        </p:txBody>
      </p:sp>
      <p:sp>
        <p:nvSpPr>
          <p:cNvPr id="6" name="Title 1"/>
          <p:cNvSpPr txBox="1">
            <a:spLocks/>
          </p:cNvSpPr>
          <p:nvPr/>
        </p:nvSpPr>
        <p:spPr bwMode="auto">
          <a:xfrm>
            <a:off x="911225" y="4699000"/>
            <a:ext cx="2603500" cy="309563"/>
          </a:xfrm>
          <a:prstGeom prst="rect">
            <a:avLst/>
          </a:prstGeom>
          <a:noFill/>
          <a:ln>
            <a:noFill/>
          </a:ln>
        </p:spPr>
        <p:txBody>
          <a:bodyPr lIns="0" tIns="45704" rIns="91407" bIns="45704"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kumimoji="0" lang="en-US" altLang="ja-JP" b="1" kern="1200">
                <a:solidFill>
                  <a:srgbClr val="000000"/>
                </a:solidFill>
                <a:latin typeface="Helvetica" pitchFamily="34" charset="0"/>
                <a:cs typeface="+mn-cs"/>
              </a:rPr>
              <a:t>Profiles International</a:t>
            </a:r>
          </a:p>
        </p:txBody>
      </p:sp>
      <p:sp>
        <p:nvSpPr>
          <p:cNvPr id="7" name="Footer Placeholder 3"/>
          <p:cNvSpPr txBox="1">
            <a:spLocks/>
          </p:cNvSpPr>
          <p:nvPr/>
        </p:nvSpPr>
        <p:spPr bwMode="auto">
          <a:xfrm>
            <a:off x="457200" y="6356350"/>
            <a:ext cx="2895600" cy="365125"/>
          </a:xfrm>
          <a:prstGeom prst="rect">
            <a:avLst/>
          </a:prstGeom>
          <a:noFill/>
          <a:ln>
            <a:noFill/>
          </a:ln>
        </p:spPr>
        <p:txBody>
          <a:bodyPr lIns="82039" tIns="41020" rIns="82039" bIns="4102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defRPr/>
            </a:pPr>
            <a:endParaRPr kumimoji="0" lang="en-US" altLang="ja-JP" sz="1000" kern="1200">
              <a:solidFill>
                <a:srgbClr val="898989"/>
              </a:solidFill>
              <a:latin typeface="Helvetica" pitchFamily="34" charset="0"/>
              <a:cs typeface="+mn-cs"/>
            </a:endParaRPr>
          </a:p>
        </p:txBody>
      </p:sp>
      <p:sp>
        <p:nvSpPr>
          <p:cNvPr id="8" name="TextBox 19"/>
          <p:cNvSpPr txBox="1">
            <a:spLocks noChangeArrowheads="1"/>
          </p:cNvSpPr>
          <p:nvPr/>
        </p:nvSpPr>
        <p:spPr bwMode="auto">
          <a:xfrm>
            <a:off x="457200" y="6445250"/>
            <a:ext cx="2936875" cy="206375"/>
          </a:xfrm>
          <a:prstGeom prst="rect">
            <a:avLst/>
          </a:prstGeom>
          <a:noFill/>
          <a:ln>
            <a:noFill/>
          </a:ln>
        </p:spPr>
        <p:txBody>
          <a:bodyPr lIns="82039" tIns="41020" rIns="82039" bIns="4102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defRPr/>
            </a:pPr>
            <a:r>
              <a:rPr kumimoji="0" lang="en-US" altLang="ja-JP" sz="800" kern="1200">
                <a:solidFill>
                  <a:srgbClr val="898989"/>
                </a:solidFill>
                <a:latin typeface="Helvetica" pitchFamily="34" charset="0"/>
                <a:cs typeface="+mn-cs"/>
              </a:rPr>
              <a:t>©2009 Profiles International, Inc. All rights reserved.</a:t>
            </a:r>
          </a:p>
        </p:txBody>
      </p:sp>
      <p:sp>
        <p:nvSpPr>
          <p:cNvPr id="9" name="Title 1"/>
          <p:cNvSpPr txBox="1">
            <a:spLocks/>
          </p:cNvSpPr>
          <p:nvPr/>
        </p:nvSpPr>
        <p:spPr bwMode="auto">
          <a:xfrm>
            <a:off x="911225" y="1339850"/>
            <a:ext cx="7485063" cy="557213"/>
          </a:xfrm>
          <a:prstGeom prst="rect">
            <a:avLst/>
          </a:prstGeom>
          <a:noFill/>
          <a:ln>
            <a:noFill/>
          </a:ln>
        </p:spPr>
        <p:txBody>
          <a:bodyPr lIns="0" tIns="45704" rIns="91407" bIns="45704"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buFont typeface="Arial" pitchFamily="34" charset="0"/>
              <a:buNone/>
              <a:defRPr/>
            </a:pPr>
            <a:r>
              <a:rPr kumimoji="0" lang="en-US" altLang="ja-JP" sz="2000" kern="1200">
                <a:solidFill>
                  <a:srgbClr val="2A65AC"/>
                </a:solidFill>
                <a:latin typeface="Helvetica" pitchFamily="34" charset="0"/>
                <a:cs typeface="+mn-cs"/>
              </a:rPr>
              <a:t>Profiles International – Who We Are</a:t>
            </a:r>
          </a:p>
        </p:txBody>
      </p:sp>
      <p:sp>
        <p:nvSpPr>
          <p:cNvPr id="10" name="Title 1"/>
          <p:cNvSpPr txBox="1">
            <a:spLocks/>
          </p:cNvSpPr>
          <p:nvPr/>
        </p:nvSpPr>
        <p:spPr bwMode="auto">
          <a:xfrm>
            <a:off x="911225" y="2011363"/>
            <a:ext cx="7626350" cy="3025775"/>
          </a:xfrm>
          <a:prstGeom prst="rect">
            <a:avLst/>
          </a:prstGeom>
          <a:noFill/>
          <a:ln>
            <a:noFill/>
          </a:ln>
        </p:spPr>
        <p:txBody>
          <a:bodyPr lIns="0" tIns="45698" rIns="91397" bIns="45698"/>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defRPr/>
            </a:pPr>
            <a:r>
              <a:rPr kumimoji="0" lang="en-US" altLang="ja-JP" kern="1200">
                <a:solidFill>
                  <a:srgbClr val="000000"/>
                </a:solidFill>
                <a:latin typeface="Calibri" pitchFamily="34" charset="0"/>
                <a:cs typeface="+mn-cs"/>
              </a:rPr>
              <a:t>Profiles International helps organizations worldwide create high-performing workforces. </a:t>
            </a:r>
          </a:p>
          <a:p>
            <a:pPr eaLnBrk="1" fontAlgn="base" hangingPunct="1">
              <a:spcBef>
                <a:spcPct val="0"/>
              </a:spcBef>
              <a:spcAft>
                <a:spcPct val="0"/>
              </a:spcAft>
              <a:defRPr/>
            </a:pPr>
            <a:endParaRPr kumimoji="0" lang="en-US" altLang="ja-JP" sz="1100" kern="1200">
              <a:solidFill>
                <a:srgbClr val="000000"/>
              </a:solidFill>
              <a:latin typeface="Calibri" pitchFamily="34" charset="0"/>
              <a:cs typeface="+mn-cs"/>
            </a:endParaRPr>
          </a:p>
          <a:p>
            <a:pPr eaLnBrk="1" fontAlgn="base" hangingPunct="1">
              <a:spcBef>
                <a:spcPct val="0"/>
              </a:spcBef>
              <a:spcAft>
                <a:spcPct val="0"/>
              </a:spcAft>
              <a:defRPr/>
            </a:pPr>
            <a:r>
              <a:rPr kumimoji="0" lang="en-US" altLang="ja-JP" kern="1200">
                <a:solidFill>
                  <a:srgbClr val="000000"/>
                </a:solidFill>
                <a:latin typeface="Calibri" pitchFamily="34" charset="0"/>
                <a:cs typeface="+mn-cs"/>
              </a:rPr>
              <a:t>Through our comprehensive employment assessments and innovative talent management solutions, our clients gain a competitive advantage by selecting the right people and managing them to their full potential.</a:t>
            </a:r>
          </a:p>
          <a:p>
            <a:pPr eaLnBrk="1" fontAlgn="base" hangingPunct="1">
              <a:spcBef>
                <a:spcPct val="0"/>
              </a:spcBef>
              <a:spcAft>
                <a:spcPct val="0"/>
              </a:spcAft>
              <a:defRPr/>
            </a:pPr>
            <a:endParaRPr kumimoji="0" lang="en-US" altLang="ja-JP" kern="1200">
              <a:solidFill>
                <a:srgbClr val="000000"/>
              </a:solidFill>
              <a:latin typeface="Calibri" pitchFamily="34" charset="0"/>
              <a:cs typeface="+mn-cs"/>
            </a:endParaRPr>
          </a:p>
          <a:p>
            <a:pPr eaLnBrk="1" fontAlgn="base" hangingPunct="1">
              <a:spcBef>
                <a:spcPct val="0"/>
              </a:spcBef>
              <a:spcAft>
                <a:spcPct val="0"/>
              </a:spcAft>
              <a:defRPr/>
            </a:pPr>
            <a:r>
              <a:rPr kumimoji="0" lang="en-US" altLang="ja-JP" kern="1200">
                <a:solidFill>
                  <a:srgbClr val="2A65AC"/>
                </a:solidFill>
                <a:latin typeface="Helvetica" pitchFamily="34" charset="0"/>
                <a:cs typeface="+mn-cs"/>
              </a:rPr>
              <a:t>Where We Are</a:t>
            </a:r>
          </a:p>
          <a:p>
            <a:pPr eaLnBrk="1" fontAlgn="base" hangingPunct="1">
              <a:spcBef>
                <a:spcPct val="0"/>
              </a:spcBef>
              <a:spcAft>
                <a:spcPct val="0"/>
              </a:spcAft>
              <a:defRPr/>
            </a:pPr>
            <a:r>
              <a:rPr kumimoji="0" lang="en-US" altLang="ja-JP" kern="1200">
                <a:solidFill>
                  <a:srgbClr val="000000"/>
                </a:solidFill>
                <a:latin typeface="Calibri" pitchFamily="34" charset="0"/>
                <a:cs typeface="+mn-cs"/>
              </a:rPr>
              <a:t>Profiles serves 122 countries </a:t>
            </a:r>
            <a:br>
              <a:rPr kumimoji="0" lang="en-US" altLang="ja-JP" kern="1200">
                <a:solidFill>
                  <a:srgbClr val="000000"/>
                </a:solidFill>
                <a:latin typeface="Calibri" pitchFamily="34" charset="0"/>
                <a:cs typeface="+mn-cs"/>
              </a:rPr>
            </a:br>
            <a:r>
              <a:rPr kumimoji="0" lang="en-US" altLang="ja-JP" kern="1200">
                <a:solidFill>
                  <a:srgbClr val="000000"/>
                </a:solidFill>
                <a:latin typeface="Calibri" pitchFamily="34" charset="0"/>
                <a:cs typeface="+mn-cs"/>
              </a:rPr>
              <a:t>around the globe and has </a:t>
            </a:r>
            <a:br>
              <a:rPr kumimoji="0" lang="en-US" altLang="ja-JP" kern="1200">
                <a:solidFill>
                  <a:srgbClr val="000000"/>
                </a:solidFill>
                <a:latin typeface="Calibri" pitchFamily="34" charset="0"/>
                <a:cs typeface="+mn-cs"/>
              </a:rPr>
            </a:br>
            <a:r>
              <a:rPr kumimoji="0" lang="en-US" altLang="ja-JP" kern="1200">
                <a:solidFill>
                  <a:srgbClr val="000000"/>
                </a:solidFill>
                <a:latin typeface="Calibri" pitchFamily="34" charset="0"/>
                <a:cs typeface="+mn-cs"/>
              </a:rPr>
              <a:t>material in 32 languages.</a:t>
            </a:r>
          </a:p>
        </p:txBody>
      </p:sp>
      <p:sp>
        <p:nvSpPr>
          <p:cNvPr id="21" name="Text Placeholder 3"/>
          <p:cNvSpPr>
            <a:spLocks noGrp="1"/>
          </p:cNvSpPr>
          <p:nvPr>
            <p:ph type="body" sz="half" idx="13"/>
          </p:nvPr>
        </p:nvSpPr>
        <p:spPr>
          <a:xfrm>
            <a:off x="910442" y="5010258"/>
            <a:ext cx="2973448" cy="1064875"/>
          </a:xfrm>
        </p:spPr>
        <p:txBody>
          <a:bodyPr lIns="0"/>
          <a:lstStyle>
            <a:lvl1pPr marL="0" marR="0" indent="0" algn="l" defTabSz="820391" rtl="0" eaLnBrk="0" fontAlgn="base" latinLnBrk="0" hangingPunct="0">
              <a:lnSpc>
                <a:spcPct val="100000"/>
              </a:lnSpc>
              <a:spcBef>
                <a:spcPct val="20000"/>
              </a:spcBef>
              <a:spcAft>
                <a:spcPct val="0"/>
              </a:spcAft>
              <a:buClrTx/>
              <a:buSzTx/>
              <a:buFont typeface="Helvetica" pitchFamily="34" charset="0"/>
              <a:buNone/>
              <a:tabLst/>
              <a:defRPr kumimoji="0" lang="en-US" sz="1100" b="0" i="0" u="none" strike="noStrike" kern="1200" cap="none" spc="0" normalizeH="0" baseline="0" noProof="0" smtClean="0">
                <a:ln>
                  <a:noFill/>
                </a:ln>
                <a:solidFill>
                  <a:schemeClr val="tx1"/>
                </a:solidFill>
                <a:effectLst/>
                <a:uLnTx/>
                <a:uFillTx/>
                <a:latin typeface="Helvetica" pitchFamily="34" charset="0"/>
              </a:defRPr>
            </a:lvl1pPr>
            <a:lvl2pPr marL="457039" indent="0">
              <a:buNone/>
              <a:defRPr sz="1100"/>
            </a:lvl2pPr>
            <a:lvl3pPr marL="914079" indent="0">
              <a:buNone/>
              <a:defRPr sz="11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371902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6" y="1104586"/>
            <a:ext cx="8229599" cy="514723"/>
          </a:xfrm>
        </p:spPr>
        <p:txBody>
          <a:bodyPr anchor="ctr"/>
          <a:lstStyle>
            <a:lvl1pPr marL="0" indent="0">
              <a:buNone/>
              <a:defRPr sz="1800" b="0">
                <a:solidFill>
                  <a:schemeClr val="bg1"/>
                </a:solidFill>
                <a:latin typeface="Helvetica" pitchFamily="34" charset="0"/>
              </a:defRPr>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2" name="Title 1"/>
          <p:cNvSpPr>
            <a:spLocks noGrp="1"/>
          </p:cNvSpPr>
          <p:nvPr>
            <p:ph type="title"/>
          </p:nvPr>
        </p:nvSpPr>
        <p:spPr>
          <a:xfrm>
            <a:off x="457206" y="633938"/>
            <a:ext cx="8229599" cy="419097"/>
          </a:xfrm>
        </p:spPr>
        <p:txBody>
          <a:bodyPr anchor="t"/>
          <a:lstStyle>
            <a:lvl1pPr algn="l">
              <a:defRPr sz="1600" b="0">
                <a:solidFill>
                  <a:srgbClr val="C00000"/>
                </a:solidFill>
                <a:latin typeface="Georgia"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11685962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7" name="Title Placeholder 12"/>
          <p:cNvSpPr>
            <a:spLocks noGrp="1"/>
          </p:cNvSpPr>
          <p:nvPr>
            <p:ph type="title"/>
          </p:nvPr>
        </p:nvSpPr>
        <p:spPr>
          <a:xfrm>
            <a:off x="304800" y="228600"/>
            <a:ext cx="8534400" cy="609600"/>
          </a:xfrm>
          <a:prstGeom prst="rect">
            <a:avLst/>
          </a:prstGeom>
        </p:spPr>
        <p:txBody>
          <a:bodyPr>
            <a:normAutofit/>
          </a:bodyPr>
          <a:lstStyle>
            <a:lvl1pPr algn="l">
              <a:defRPr/>
            </a:lvl1pPr>
            <a:extLst/>
          </a:lstStyle>
          <a:p>
            <a:r>
              <a:rPr lang="ja-JP" altLang="en-US" dirty="0"/>
              <a:t>マスタ タイトルの書式設定</a:t>
            </a:r>
            <a:endParaRPr lang="en-US" dirty="0"/>
          </a:p>
        </p:txBody>
      </p:sp>
      <p:sp>
        <p:nvSpPr>
          <p:cNvPr id="11" name="Text Placeholder 10"/>
          <p:cNvSpPr>
            <a:spLocks noGrp="1"/>
          </p:cNvSpPr>
          <p:nvPr>
            <p:ph type="body" sz="quarter" idx="13"/>
          </p:nvPr>
        </p:nvSpPr>
        <p:spPr>
          <a:xfrm>
            <a:off x="502920" y="1371600"/>
            <a:ext cx="8183880" cy="4114800"/>
          </a:xfrm>
        </p:spPr>
        <p:txBody>
          <a:bodyPr>
            <a:normAutofit/>
          </a:bodyPr>
          <a:lstStyle>
            <a:lvl1pPr marL="288925" indent="-288925">
              <a:lnSpc>
                <a:spcPct val="100000"/>
              </a:lnSpc>
              <a:spcBef>
                <a:spcPts val="800"/>
              </a:spcBef>
              <a:spcAft>
                <a:spcPts val="400"/>
              </a:spcAft>
              <a:buClr>
                <a:srgbClr val="005D99"/>
              </a:buClr>
              <a:buSzPct val="110000"/>
              <a:buFont typeface="Wingdings" pitchFamily="2" charset="2"/>
              <a:buChar char="§"/>
              <a:defRPr sz="2400" b="0">
                <a:latin typeface="Calibri" pitchFamily="34" charset="0"/>
              </a:defRPr>
            </a:lvl1pPr>
            <a:lvl2pPr marL="690563" indent="-342900">
              <a:lnSpc>
                <a:spcPct val="100000"/>
              </a:lnSpc>
              <a:spcAft>
                <a:spcPts val="400"/>
              </a:spcAft>
              <a:buClr>
                <a:srgbClr val="005D99"/>
              </a:buClr>
              <a:buFont typeface="Calibri" pitchFamily="34" charset="0"/>
              <a:buChar char="—"/>
              <a:defRPr sz="2000" b="0">
                <a:latin typeface="Calibri" pitchFamily="34" charset="0"/>
              </a:defRPr>
            </a:lvl2pPr>
            <a:lvl3pPr>
              <a:lnSpc>
                <a:spcPct val="100000"/>
              </a:lnSpc>
              <a:spcAft>
                <a:spcPts val="400"/>
              </a:spcAft>
              <a:buClr>
                <a:srgbClr val="005D99"/>
              </a:buClr>
              <a:defRPr sz="1800" b="0">
                <a:latin typeface="Calibri" pitchFamily="34" charset="0"/>
              </a:defRPr>
            </a:lvl3pPr>
            <a:lvl4pPr>
              <a:lnSpc>
                <a:spcPct val="100000"/>
              </a:lnSpc>
              <a:spcAft>
                <a:spcPts val="400"/>
              </a:spcAft>
              <a:buClr>
                <a:srgbClr val="005D99"/>
              </a:buClr>
              <a:defRPr sz="2000" b="1"/>
            </a:lvl4pPr>
            <a:lvl5pPr>
              <a:lnSpc>
                <a:spcPct val="100000"/>
              </a:lnSpc>
              <a:spcAft>
                <a:spcPts val="400"/>
              </a:spcAft>
              <a:buClr>
                <a:srgbClr val="005D99"/>
              </a:buClr>
              <a:defRPr sz="1800" b="1"/>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046203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atin typeface="Arial" pitchFamily="34" charset="0"/>
                <a:ea typeface="ＭＳ Ｐゴシック" pitchFamily="50" charset="-128"/>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atin typeface="Arial" pitchFamily="34" charset="0"/>
                <a:ea typeface="ＭＳ Ｐゴシック" pitchFamily="50" charset="-128"/>
              </a:defRPr>
            </a:lvl1pPr>
          </a:lstStyle>
          <a:p>
            <a:pPr>
              <a:defRPr/>
            </a:pPr>
            <a:r>
              <a:rPr lang="en-US"/>
              <a:t>Copyright©️ 2023 HRD, Inc. All Rights Reserved. Strictly Confidential.</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BF5698E7-9D51-4F93-8F63-CCD3344B8962}" type="slidenum">
              <a:rPr lang="en-US" altLang="ja-JP"/>
              <a:pPr>
                <a:defRPr/>
              </a:pPr>
              <a:t>‹#›</a:t>
            </a:fld>
            <a:endParaRPr lang="en-US" altLang="ja-JP"/>
          </a:p>
        </p:txBody>
      </p:sp>
    </p:spTree>
    <p:extLst>
      <p:ext uri="{BB962C8B-B14F-4D97-AF65-F5344CB8AC3E}">
        <p14:creationId xmlns:p14="http://schemas.microsoft.com/office/powerpoint/2010/main" val="3569841103"/>
      </p:ext>
    </p:extLst>
  </p:cSld>
  <p:clrMapOvr>
    <a:masterClrMapping/>
  </p:clrMapOvr>
  <p:transition spd="slow"/>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iicorp.org\commons\Corp_Marketing\Team Member's Folders\Ruben\Hiring Smart\Template_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iicorp.org\commons\_Custom\Marketing_Media\Images\Branding\Profiles Logos\_White Logos\PI_whi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129338"/>
            <a:ext cx="2336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048000" y="3429000"/>
            <a:ext cx="5181600" cy="1066800"/>
          </a:xfrm>
        </p:spPr>
        <p:txBody>
          <a:bodyPr/>
          <a:lstStyle>
            <a:lvl1pPr algn="ctr">
              <a:defRPr sz="4100"/>
            </a:lvl1pPr>
          </a:lstStyle>
          <a:p>
            <a:pPr lvl="0"/>
            <a:r>
              <a:rPr lang="en-US" noProof="0"/>
              <a:t>Click to edit Master title style</a:t>
            </a:r>
          </a:p>
        </p:txBody>
      </p:sp>
      <p:sp>
        <p:nvSpPr>
          <p:cNvPr id="4099" name="Rectangle 3"/>
          <p:cNvSpPr>
            <a:spLocks noGrp="1" noChangeArrowheads="1"/>
          </p:cNvSpPr>
          <p:nvPr>
            <p:ph type="subTitle" idx="1"/>
          </p:nvPr>
        </p:nvSpPr>
        <p:spPr>
          <a:xfrm>
            <a:off x="2930525" y="4724400"/>
            <a:ext cx="5984875" cy="838200"/>
          </a:xfrm>
        </p:spPr>
        <p:txBody>
          <a:bodyPr/>
          <a:lstStyle>
            <a:lvl1pPr marL="0" indent="0" algn="ctr">
              <a:buFontTx/>
              <a:buNone/>
              <a:defRPr/>
            </a:lvl1pPr>
          </a:lstStyle>
          <a:p>
            <a:pPr lvl="0"/>
            <a:r>
              <a:rPr lang="en-US" noProof="0"/>
              <a:t>Click to edit Master subtitle style</a:t>
            </a:r>
          </a:p>
        </p:txBody>
      </p:sp>
      <p:sp>
        <p:nvSpPr>
          <p:cNvPr id="6" name="Rectangle 4"/>
          <p:cNvSpPr>
            <a:spLocks noGrp="1" noChangeArrowheads="1"/>
          </p:cNvSpPr>
          <p:nvPr>
            <p:ph type="dt" sz="half" idx="10"/>
          </p:nvPr>
        </p:nvSpPr>
        <p:spPr>
          <a:xfrm>
            <a:off x="0" y="6692900"/>
            <a:ext cx="1905000" cy="165100"/>
          </a:xfrm>
        </p:spPr>
        <p:txBody>
          <a:bodyPr/>
          <a:lstStyle>
            <a:lvl1pPr eaLnBrk="0" hangingPunct="0">
              <a:defRPr sz="1100">
                <a:solidFill>
                  <a:srgbClr val="1F474F"/>
                </a:solidFill>
                <a:latin typeface="Arial" pitchFamily="34" charset="0"/>
                <a:ea typeface="ＭＳ Ｐゴシック" pitchFamily="50" charset="-128"/>
              </a:defRPr>
            </a:lvl1pPr>
          </a:lstStyle>
          <a:p>
            <a:pPr>
              <a:defRPr/>
            </a:pPr>
            <a:endParaRPr lang="en-US" altLang="ja-JP"/>
          </a:p>
        </p:txBody>
      </p:sp>
      <p:sp>
        <p:nvSpPr>
          <p:cNvPr id="7" name="Rectangle 5"/>
          <p:cNvSpPr>
            <a:spLocks noGrp="1" noChangeArrowheads="1"/>
          </p:cNvSpPr>
          <p:nvPr>
            <p:ph type="ftr" sz="quarter" idx="11"/>
          </p:nvPr>
        </p:nvSpPr>
        <p:spPr>
          <a:xfrm>
            <a:off x="3124200" y="6692900"/>
            <a:ext cx="2895600" cy="165100"/>
          </a:xfrm>
        </p:spPr>
        <p:txBody>
          <a:bodyPr/>
          <a:lstStyle>
            <a:lvl1pPr eaLnBrk="0" hangingPunct="0">
              <a:defRPr sz="1100">
                <a:solidFill>
                  <a:srgbClr val="1F474F"/>
                </a:solidFill>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8" name="Rectangle 6"/>
          <p:cNvSpPr>
            <a:spLocks noGrp="1" noChangeArrowheads="1"/>
          </p:cNvSpPr>
          <p:nvPr>
            <p:ph type="sldNum" sz="quarter" idx="12"/>
          </p:nvPr>
        </p:nvSpPr>
        <p:spPr>
          <a:xfrm>
            <a:off x="7239000" y="6692900"/>
            <a:ext cx="1905000" cy="165100"/>
          </a:xfrm>
        </p:spPr>
        <p:txBody>
          <a:bodyPr/>
          <a:lstStyle>
            <a:lvl1pPr eaLnBrk="0" hangingPunct="0">
              <a:defRPr sz="1100">
                <a:solidFill>
                  <a:srgbClr val="1F474F"/>
                </a:solidFill>
              </a:defRPr>
            </a:lvl1pPr>
          </a:lstStyle>
          <a:p>
            <a:fld id="{8EFE08F0-F32A-4F50-9005-68BEFB1C2D7E}" type="slidenum">
              <a:rPr lang="en-US" altLang="ja-JP"/>
              <a:pPr/>
              <a:t>‹#›</a:t>
            </a:fld>
            <a:endParaRPr lang="en-US" altLang="ja-JP"/>
          </a:p>
        </p:txBody>
      </p:sp>
    </p:spTree>
    <p:extLst>
      <p:ext uri="{BB962C8B-B14F-4D97-AF65-F5344CB8AC3E}">
        <p14:creationId xmlns:p14="http://schemas.microsoft.com/office/powerpoint/2010/main" val="3658566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atin typeface="Arial" pitchFamily="34" charset="0"/>
                <a:ea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6" name="Rectangle 6"/>
          <p:cNvSpPr>
            <a:spLocks noGrp="1" noChangeArrowheads="1"/>
          </p:cNvSpPr>
          <p:nvPr>
            <p:ph type="sldNum" sz="quarter" idx="12"/>
          </p:nvPr>
        </p:nvSpPr>
        <p:spPr/>
        <p:txBody>
          <a:bodyPr/>
          <a:lstStyle>
            <a:lvl1pPr eaLnBrk="0" hangingPunct="0">
              <a:defRPr/>
            </a:lvl1pPr>
          </a:lstStyle>
          <a:p>
            <a:fld id="{2D3D6ECF-3BD1-48BE-B3A0-111213407152}" type="slidenum">
              <a:rPr lang="en-US" altLang="ja-JP"/>
              <a:pPr/>
              <a:t>‹#›</a:t>
            </a:fld>
            <a:endParaRPr lang="en-US" altLang="ja-JP"/>
          </a:p>
        </p:txBody>
      </p:sp>
    </p:spTree>
    <p:extLst>
      <p:ext uri="{BB962C8B-B14F-4D97-AF65-F5344CB8AC3E}">
        <p14:creationId xmlns:p14="http://schemas.microsoft.com/office/powerpoint/2010/main" val="2073379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atin typeface="Arial" pitchFamily="34" charset="0"/>
                <a:ea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6" name="Rectangle 6"/>
          <p:cNvSpPr>
            <a:spLocks noGrp="1" noChangeArrowheads="1"/>
          </p:cNvSpPr>
          <p:nvPr>
            <p:ph type="sldNum" sz="quarter" idx="12"/>
          </p:nvPr>
        </p:nvSpPr>
        <p:spPr/>
        <p:txBody>
          <a:bodyPr/>
          <a:lstStyle>
            <a:lvl1pPr eaLnBrk="0" hangingPunct="0">
              <a:defRPr/>
            </a:lvl1pPr>
          </a:lstStyle>
          <a:p>
            <a:fld id="{1E929E56-19D4-4CC6-97A2-738DC8294328}" type="slidenum">
              <a:rPr lang="en-US" altLang="ja-JP"/>
              <a:pPr/>
              <a:t>‹#›</a:t>
            </a:fld>
            <a:endParaRPr lang="en-US" altLang="ja-JP"/>
          </a:p>
        </p:txBody>
      </p:sp>
    </p:spTree>
    <p:extLst>
      <p:ext uri="{BB962C8B-B14F-4D97-AF65-F5344CB8AC3E}">
        <p14:creationId xmlns:p14="http://schemas.microsoft.com/office/powerpoint/2010/main" val="39326321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7800" y="1752600"/>
            <a:ext cx="3657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752600"/>
            <a:ext cx="3657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atin typeface="Arial" pitchFamily="34" charset="0"/>
                <a:ea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7" name="Rectangle 6"/>
          <p:cNvSpPr>
            <a:spLocks noGrp="1" noChangeArrowheads="1"/>
          </p:cNvSpPr>
          <p:nvPr>
            <p:ph type="sldNum" sz="quarter" idx="12"/>
          </p:nvPr>
        </p:nvSpPr>
        <p:spPr/>
        <p:txBody>
          <a:bodyPr/>
          <a:lstStyle>
            <a:lvl1pPr eaLnBrk="0" hangingPunct="0">
              <a:defRPr/>
            </a:lvl1pPr>
          </a:lstStyle>
          <a:p>
            <a:fld id="{C33040A5-52CE-47C2-A2BA-0FC066328CD8}" type="slidenum">
              <a:rPr lang="en-US" altLang="ja-JP"/>
              <a:pPr/>
              <a:t>‹#›</a:t>
            </a:fld>
            <a:endParaRPr lang="en-US" altLang="ja-JP"/>
          </a:p>
        </p:txBody>
      </p:sp>
    </p:spTree>
    <p:extLst>
      <p:ext uri="{BB962C8B-B14F-4D97-AF65-F5344CB8AC3E}">
        <p14:creationId xmlns:p14="http://schemas.microsoft.com/office/powerpoint/2010/main" val="25668880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atin typeface="Arial" pitchFamily="34" charset="0"/>
                <a:ea typeface="ＭＳ Ｐゴシック" pitchFamily="50" charset="-128"/>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9" name="Rectangle 6"/>
          <p:cNvSpPr>
            <a:spLocks noGrp="1" noChangeArrowheads="1"/>
          </p:cNvSpPr>
          <p:nvPr>
            <p:ph type="sldNum" sz="quarter" idx="12"/>
          </p:nvPr>
        </p:nvSpPr>
        <p:spPr/>
        <p:txBody>
          <a:bodyPr/>
          <a:lstStyle>
            <a:lvl1pPr eaLnBrk="0" hangingPunct="0">
              <a:defRPr/>
            </a:lvl1pPr>
          </a:lstStyle>
          <a:p>
            <a:fld id="{0C16760C-1713-4811-8C12-66D7DD4AE5E5}" type="slidenum">
              <a:rPr lang="en-US" altLang="ja-JP"/>
              <a:pPr/>
              <a:t>‹#›</a:t>
            </a:fld>
            <a:endParaRPr lang="en-US" altLang="ja-JP"/>
          </a:p>
        </p:txBody>
      </p:sp>
    </p:spTree>
    <p:extLst>
      <p:ext uri="{BB962C8B-B14F-4D97-AF65-F5344CB8AC3E}">
        <p14:creationId xmlns:p14="http://schemas.microsoft.com/office/powerpoint/2010/main" val="8369429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atin typeface="Arial" pitchFamily="34" charset="0"/>
                <a:ea typeface="ＭＳ Ｐゴシック" pitchFamily="50" charset="-128"/>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5" name="Rectangle 6"/>
          <p:cNvSpPr>
            <a:spLocks noGrp="1" noChangeArrowheads="1"/>
          </p:cNvSpPr>
          <p:nvPr>
            <p:ph type="sldNum" sz="quarter" idx="12"/>
          </p:nvPr>
        </p:nvSpPr>
        <p:spPr/>
        <p:txBody>
          <a:bodyPr/>
          <a:lstStyle>
            <a:lvl1pPr eaLnBrk="0" hangingPunct="0">
              <a:defRPr/>
            </a:lvl1pPr>
          </a:lstStyle>
          <a:p>
            <a:fld id="{8A676B2D-381C-4D7D-B0D1-415E9F2830ED}" type="slidenum">
              <a:rPr lang="en-US" altLang="ja-JP"/>
              <a:pPr/>
              <a:t>‹#›</a:t>
            </a:fld>
            <a:endParaRPr lang="en-US" altLang="ja-JP"/>
          </a:p>
        </p:txBody>
      </p:sp>
    </p:spTree>
    <p:extLst>
      <p:ext uri="{BB962C8B-B14F-4D97-AF65-F5344CB8AC3E}">
        <p14:creationId xmlns:p14="http://schemas.microsoft.com/office/powerpoint/2010/main" val="36705556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Arial" pitchFamily="34" charset="0"/>
                <a:ea typeface="ＭＳ Ｐゴシック" pitchFamily="50" charset="-128"/>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4" name="Rectangle 6"/>
          <p:cNvSpPr>
            <a:spLocks noGrp="1" noChangeArrowheads="1"/>
          </p:cNvSpPr>
          <p:nvPr>
            <p:ph type="sldNum" sz="quarter" idx="12"/>
          </p:nvPr>
        </p:nvSpPr>
        <p:spPr/>
        <p:txBody>
          <a:bodyPr/>
          <a:lstStyle>
            <a:lvl1pPr eaLnBrk="0" hangingPunct="0">
              <a:defRPr/>
            </a:lvl1pPr>
          </a:lstStyle>
          <a:p>
            <a:fld id="{B0ED1935-2C66-4EF5-BCF0-1F8580C52B32}" type="slidenum">
              <a:rPr lang="en-US" altLang="ja-JP"/>
              <a:pPr/>
              <a:t>‹#›</a:t>
            </a:fld>
            <a:endParaRPr lang="en-US" altLang="ja-JP"/>
          </a:p>
        </p:txBody>
      </p:sp>
    </p:spTree>
    <p:extLst>
      <p:ext uri="{BB962C8B-B14F-4D97-AF65-F5344CB8AC3E}">
        <p14:creationId xmlns:p14="http://schemas.microsoft.com/office/powerpoint/2010/main" val="12392564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solidFill>
                  <a:srgbClr val="FFFFFF"/>
                </a:solidFill>
                <a:latin typeface="Arial" pitchFamily="34" charset="0"/>
                <a:ea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7" name="Rectangle 6"/>
          <p:cNvSpPr>
            <a:spLocks noGrp="1" noChangeArrowheads="1"/>
          </p:cNvSpPr>
          <p:nvPr>
            <p:ph type="sldNum" sz="quarter" idx="12"/>
          </p:nvPr>
        </p:nvSpPr>
        <p:spPr/>
        <p:txBody>
          <a:bodyPr/>
          <a:lstStyle>
            <a:lvl1pPr eaLnBrk="0" hangingPunct="0">
              <a:defRPr/>
            </a:lvl1pPr>
          </a:lstStyle>
          <a:p>
            <a:fld id="{5C6DCCE4-C952-44E1-925D-38DD9BF0ECA9}" type="slidenum">
              <a:rPr lang="en-US" altLang="ja-JP"/>
              <a:pPr/>
              <a:t>‹#›</a:t>
            </a:fld>
            <a:endParaRPr lang="en-US" altLang="ja-JP"/>
          </a:p>
        </p:txBody>
      </p:sp>
    </p:spTree>
    <p:extLst>
      <p:ext uri="{BB962C8B-B14F-4D97-AF65-F5344CB8AC3E}">
        <p14:creationId xmlns:p14="http://schemas.microsoft.com/office/powerpoint/2010/main" val="41062525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Arial" pitchFamily="34" charset="0"/>
                <a:ea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7" name="Rectangle 6"/>
          <p:cNvSpPr>
            <a:spLocks noGrp="1" noChangeArrowheads="1"/>
          </p:cNvSpPr>
          <p:nvPr>
            <p:ph type="sldNum" sz="quarter" idx="12"/>
          </p:nvPr>
        </p:nvSpPr>
        <p:spPr/>
        <p:txBody>
          <a:bodyPr/>
          <a:lstStyle>
            <a:lvl1pPr eaLnBrk="0" hangingPunct="0">
              <a:defRPr/>
            </a:lvl1pPr>
          </a:lstStyle>
          <a:p>
            <a:fld id="{3105BD23-5082-431B-8B41-92A2AF714C58}" type="slidenum">
              <a:rPr lang="en-US" altLang="ja-JP"/>
              <a:pPr/>
              <a:t>‹#›</a:t>
            </a:fld>
            <a:endParaRPr lang="en-US" altLang="ja-JP"/>
          </a:p>
        </p:txBody>
      </p:sp>
    </p:spTree>
    <p:extLst>
      <p:ext uri="{BB962C8B-B14F-4D97-AF65-F5344CB8AC3E}">
        <p14:creationId xmlns:p14="http://schemas.microsoft.com/office/powerpoint/2010/main" val="27142094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atin typeface="Arial" pitchFamily="34" charset="0"/>
                <a:ea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6" name="Rectangle 6"/>
          <p:cNvSpPr>
            <a:spLocks noGrp="1" noChangeArrowheads="1"/>
          </p:cNvSpPr>
          <p:nvPr>
            <p:ph type="sldNum" sz="quarter" idx="12"/>
          </p:nvPr>
        </p:nvSpPr>
        <p:spPr/>
        <p:txBody>
          <a:bodyPr/>
          <a:lstStyle>
            <a:lvl1pPr eaLnBrk="0" hangingPunct="0">
              <a:defRPr/>
            </a:lvl1pPr>
          </a:lstStyle>
          <a:p>
            <a:fld id="{E920A170-F076-4BCF-9CD1-BC017BEF8963}" type="slidenum">
              <a:rPr lang="en-US" altLang="ja-JP"/>
              <a:pPr/>
              <a:t>‹#›</a:t>
            </a:fld>
            <a:endParaRPr lang="en-US" altLang="ja-JP"/>
          </a:p>
        </p:txBody>
      </p:sp>
    </p:spTree>
    <p:extLst>
      <p:ext uri="{BB962C8B-B14F-4D97-AF65-F5344CB8AC3E}">
        <p14:creationId xmlns:p14="http://schemas.microsoft.com/office/powerpoint/2010/main" val="10124778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76200"/>
            <a:ext cx="1866900" cy="632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76200"/>
            <a:ext cx="5448300"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atin typeface="Arial" pitchFamily="34" charset="0"/>
                <a:ea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6" name="Rectangle 6"/>
          <p:cNvSpPr>
            <a:spLocks noGrp="1" noChangeArrowheads="1"/>
          </p:cNvSpPr>
          <p:nvPr>
            <p:ph type="sldNum" sz="quarter" idx="12"/>
          </p:nvPr>
        </p:nvSpPr>
        <p:spPr/>
        <p:txBody>
          <a:bodyPr/>
          <a:lstStyle>
            <a:lvl1pPr eaLnBrk="0" hangingPunct="0">
              <a:defRPr/>
            </a:lvl1pPr>
          </a:lstStyle>
          <a:p>
            <a:fld id="{E6AC214D-FC8D-41C8-A8C9-D964ECCAB883}" type="slidenum">
              <a:rPr lang="en-US" altLang="ja-JP"/>
              <a:pPr/>
              <a:t>‹#›</a:t>
            </a:fld>
            <a:endParaRPr lang="en-US" altLang="ja-JP"/>
          </a:p>
        </p:txBody>
      </p:sp>
    </p:spTree>
    <p:extLst>
      <p:ext uri="{BB962C8B-B14F-4D97-AF65-F5344CB8AC3E}">
        <p14:creationId xmlns:p14="http://schemas.microsoft.com/office/powerpoint/2010/main" val="4183249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a:t>Copyright©️ 2023 HRD, Inc. All Rights Reserved. Strictly Confidential.</a:t>
            </a:r>
          </a:p>
        </p:txBody>
      </p:sp>
      <p:sp>
        <p:nvSpPr>
          <p:cNvPr id="4" name="Rectangle 6"/>
          <p:cNvSpPr>
            <a:spLocks noGrp="1" noChangeArrowheads="1"/>
          </p:cNvSpPr>
          <p:nvPr>
            <p:ph type="sldNum" sz="quarter" idx="12"/>
          </p:nvPr>
        </p:nvSpPr>
        <p:spPr>
          <a:ln/>
        </p:spPr>
        <p:txBody>
          <a:bodyPr/>
          <a:lstStyle>
            <a:lvl1pPr>
              <a:defRPr/>
            </a:lvl1pPr>
          </a:lstStyle>
          <a:p>
            <a:pPr>
              <a:defRPr/>
            </a:pPr>
            <a:fld id="{33B4ADC0-C8A2-4AAD-8B07-894B93379CB9}" type="slidenum">
              <a:rPr lang="en-US" altLang="ja-JP"/>
              <a:pPr>
                <a:defRPr/>
              </a:pPr>
              <a:t>‹#›</a:t>
            </a:fld>
            <a:endParaRPr lang="en-US" altLang="ja-JP"/>
          </a:p>
        </p:txBody>
      </p:sp>
    </p:spTree>
    <p:extLst>
      <p:ext uri="{BB962C8B-B14F-4D97-AF65-F5344CB8AC3E}">
        <p14:creationId xmlns:p14="http://schemas.microsoft.com/office/powerpoint/2010/main" val="38363220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3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83490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v2">
    <p:spTree>
      <p:nvGrpSpPr>
        <p:cNvPr id="1" name=""/>
        <p:cNvGrpSpPr/>
        <p:nvPr/>
      </p:nvGrpSpPr>
      <p:grpSpPr>
        <a:xfrm>
          <a:off x="0" y="0"/>
          <a:ext cx="0" cy="0"/>
          <a:chOff x="0" y="0"/>
          <a:chExt cx="0" cy="0"/>
        </a:xfrm>
      </p:grpSpPr>
      <p:pic>
        <p:nvPicPr>
          <p:cNvPr id="3" name="Picture 2" descr="\\piicorp.org\commons\Corp_Marketing\Marketing Campaigns 2009\PIOutlook\PIOutlook Graphics\PI countries+man-gr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6525"/>
            <a:ext cx="9517063" cy="708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piicorp.org\commons\Corp_Marketing\Marketing Campaigns 2009\PIOutlook\PIOutlook Graphics\Profiles countries only.jpg"/>
          <p:cNvPicPr>
            <a:picLocks noChangeAspect="1" noChangeArrowheads="1"/>
          </p:cNvPicPr>
          <p:nvPr/>
        </p:nvPicPr>
        <p:blipFill>
          <a:blip r:embed="rId3">
            <a:extLst>
              <a:ext uri="{28A0092B-C50C-407E-A947-70E740481C1C}">
                <a14:useLocalDpi xmlns:a14="http://schemas.microsoft.com/office/drawing/2010/main" val="0"/>
              </a:ext>
            </a:extLst>
          </a:blip>
          <a:srcRect b="1768"/>
          <a:stretch>
            <a:fillRect/>
          </a:stretch>
        </p:blipFill>
        <p:spPr bwMode="auto">
          <a:xfrm>
            <a:off x="2940050" y="3189288"/>
            <a:ext cx="6203950" cy="285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911225" y="4279900"/>
            <a:ext cx="2603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04" rIns="91407" bIns="45704"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kumimoji="0" lang="en-US" altLang="ja-JP" sz="1800" b="1" kern="1200">
                <a:solidFill>
                  <a:srgbClr val="C00000"/>
                </a:solidFill>
                <a:latin typeface="Helvetica" pitchFamily="34" charset="0"/>
                <a:cs typeface="+mn-cs"/>
              </a:rPr>
              <a:t>Contact Us</a:t>
            </a:r>
          </a:p>
        </p:txBody>
      </p:sp>
      <p:sp>
        <p:nvSpPr>
          <p:cNvPr id="6" name="Title 1"/>
          <p:cNvSpPr txBox="1">
            <a:spLocks/>
          </p:cNvSpPr>
          <p:nvPr/>
        </p:nvSpPr>
        <p:spPr bwMode="auto">
          <a:xfrm>
            <a:off x="911225" y="4699000"/>
            <a:ext cx="26035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04" rIns="91407" bIns="45704"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kumimoji="0" lang="en-US" altLang="ja-JP" b="1" kern="1200">
                <a:solidFill>
                  <a:srgbClr val="000000"/>
                </a:solidFill>
                <a:latin typeface="Helvetica" pitchFamily="34" charset="0"/>
                <a:cs typeface="+mn-cs"/>
              </a:rPr>
              <a:t>Profiles International</a:t>
            </a:r>
          </a:p>
        </p:txBody>
      </p:sp>
      <p:sp>
        <p:nvSpPr>
          <p:cNvPr id="7" name="Footer Placeholder 3"/>
          <p:cNvSpPr txBox="1">
            <a:spLocks/>
          </p:cNvSpPr>
          <p:nvPr/>
        </p:nvSpPr>
        <p:spPr bwMode="auto">
          <a:xfrm>
            <a:off x="457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39" tIns="41020" rIns="82039" bIns="4102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defRPr/>
            </a:pPr>
            <a:endParaRPr kumimoji="0" lang="en-US" altLang="ja-JP" sz="1000" kern="1200">
              <a:solidFill>
                <a:srgbClr val="898989"/>
              </a:solidFill>
              <a:latin typeface="Helvetica" pitchFamily="34" charset="0"/>
              <a:cs typeface="+mn-cs"/>
            </a:endParaRPr>
          </a:p>
        </p:txBody>
      </p:sp>
      <p:sp>
        <p:nvSpPr>
          <p:cNvPr id="8" name="TextBox 19"/>
          <p:cNvSpPr txBox="1">
            <a:spLocks noChangeArrowheads="1"/>
          </p:cNvSpPr>
          <p:nvPr/>
        </p:nvSpPr>
        <p:spPr bwMode="auto">
          <a:xfrm>
            <a:off x="457200" y="6445250"/>
            <a:ext cx="29368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39" tIns="41020" rIns="82039" bIns="4102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defRPr/>
            </a:pPr>
            <a:r>
              <a:rPr kumimoji="0" lang="en-US" altLang="ja-JP" sz="800" kern="1200">
                <a:solidFill>
                  <a:srgbClr val="898989"/>
                </a:solidFill>
                <a:latin typeface="Helvetica" pitchFamily="34" charset="0"/>
                <a:cs typeface="+mn-cs"/>
              </a:rPr>
              <a:t>©2009 Profiles International, Inc. All rights reserved.</a:t>
            </a:r>
          </a:p>
        </p:txBody>
      </p:sp>
      <p:sp>
        <p:nvSpPr>
          <p:cNvPr id="9" name="Title 1"/>
          <p:cNvSpPr txBox="1">
            <a:spLocks/>
          </p:cNvSpPr>
          <p:nvPr/>
        </p:nvSpPr>
        <p:spPr bwMode="auto">
          <a:xfrm>
            <a:off x="911225" y="1339850"/>
            <a:ext cx="7485063"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04" rIns="91407" bIns="45704"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buFont typeface="Arial" pitchFamily="34" charset="0"/>
              <a:buNone/>
              <a:defRPr/>
            </a:pPr>
            <a:r>
              <a:rPr kumimoji="0" lang="en-US" altLang="ja-JP" sz="2000" kern="1200">
                <a:solidFill>
                  <a:srgbClr val="2A65AC"/>
                </a:solidFill>
                <a:latin typeface="Helvetica" pitchFamily="34" charset="0"/>
                <a:cs typeface="+mn-cs"/>
              </a:rPr>
              <a:t>Profiles International – Who We Are</a:t>
            </a:r>
          </a:p>
        </p:txBody>
      </p:sp>
      <p:sp>
        <p:nvSpPr>
          <p:cNvPr id="10" name="Title 1"/>
          <p:cNvSpPr txBox="1">
            <a:spLocks/>
          </p:cNvSpPr>
          <p:nvPr/>
        </p:nvSpPr>
        <p:spPr bwMode="auto">
          <a:xfrm>
            <a:off x="911225" y="2011363"/>
            <a:ext cx="762635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698" rIns="91397" bIns="45698"/>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defRPr/>
            </a:pPr>
            <a:r>
              <a:rPr kumimoji="0" lang="en-US" altLang="ja-JP" kern="1200">
                <a:solidFill>
                  <a:srgbClr val="000000"/>
                </a:solidFill>
                <a:latin typeface="Calibri" pitchFamily="34" charset="0"/>
                <a:cs typeface="+mn-cs"/>
              </a:rPr>
              <a:t>Profiles International helps organizations worldwide create high-performing workforces. </a:t>
            </a:r>
          </a:p>
          <a:p>
            <a:pPr eaLnBrk="1" fontAlgn="base" hangingPunct="1">
              <a:spcBef>
                <a:spcPct val="0"/>
              </a:spcBef>
              <a:spcAft>
                <a:spcPct val="0"/>
              </a:spcAft>
              <a:defRPr/>
            </a:pPr>
            <a:endParaRPr kumimoji="0" lang="en-US" altLang="ja-JP" sz="1100" kern="1200">
              <a:solidFill>
                <a:srgbClr val="000000"/>
              </a:solidFill>
              <a:latin typeface="Calibri" pitchFamily="34" charset="0"/>
              <a:cs typeface="+mn-cs"/>
            </a:endParaRPr>
          </a:p>
          <a:p>
            <a:pPr eaLnBrk="1" fontAlgn="base" hangingPunct="1">
              <a:spcBef>
                <a:spcPct val="0"/>
              </a:spcBef>
              <a:spcAft>
                <a:spcPct val="0"/>
              </a:spcAft>
              <a:defRPr/>
            </a:pPr>
            <a:r>
              <a:rPr kumimoji="0" lang="en-US" altLang="ja-JP" kern="1200">
                <a:solidFill>
                  <a:srgbClr val="000000"/>
                </a:solidFill>
                <a:latin typeface="Calibri" pitchFamily="34" charset="0"/>
                <a:cs typeface="+mn-cs"/>
              </a:rPr>
              <a:t>Through our comprehensive employment assessments and innovative talent management solutions, our clients gain a competitive advantage by selecting the right people and managing them to their full potential.</a:t>
            </a:r>
          </a:p>
          <a:p>
            <a:pPr eaLnBrk="1" fontAlgn="base" hangingPunct="1">
              <a:spcBef>
                <a:spcPct val="0"/>
              </a:spcBef>
              <a:spcAft>
                <a:spcPct val="0"/>
              </a:spcAft>
              <a:defRPr/>
            </a:pPr>
            <a:endParaRPr kumimoji="0" lang="en-US" altLang="ja-JP" kern="1200">
              <a:solidFill>
                <a:srgbClr val="000000"/>
              </a:solidFill>
              <a:latin typeface="Calibri" pitchFamily="34" charset="0"/>
              <a:cs typeface="+mn-cs"/>
            </a:endParaRPr>
          </a:p>
          <a:p>
            <a:pPr eaLnBrk="1" fontAlgn="base" hangingPunct="1">
              <a:spcBef>
                <a:spcPct val="0"/>
              </a:spcBef>
              <a:spcAft>
                <a:spcPct val="0"/>
              </a:spcAft>
              <a:defRPr/>
            </a:pPr>
            <a:r>
              <a:rPr kumimoji="0" lang="en-US" altLang="ja-JP" kern="1200">
                <a:solidFill>
                  <a:srgbClr val="2A65AC"/>
                </a:solidFill>
                <a:latin typeface="Helvetica" pitchFamily="34" charset="0"/>
                <a:cs typeface="+mn-cs"/>
              </a:rPr>
              <a:t>Where We Are</a:t>
            </a:r>
          </a:p>
          <a:p>
            <a:pPr eaLnBrk="1" fontAlgn="base" hangingPunct="1">
              <a:spcBef>
                <a:spcPct val="0"/>
              </a:spcBef>
              <a:spcAft>
                <a:spcPct val="0"/>
              </a:spcAft>
              <a:defRPr/>
            </a:pPr>
            <a:r>
              <a:rPr kumimoji="0" lang="en-US" altLang="ja-JP" kern="1200">
                <a:solidFill>
                  <a:srgbClr val="000000"/>
                </a:solidFill>
                <a:latin typeface="Calibri" pitchFamily="34" charset="0"/>
                <a:cs typeface="+mn-cs"/>
              </a:rPr>
              <a:t>Profiles serves 122 countries </a:t>
            </a:r>
            <a:br>
              <a:rPr kumimoji="0" lang="en-US" altLang="ja-JP" kern="1200">
                <a:solidFill>
                  <a:srgbClr val="000000"/>
                </a:solidFill>
                <a:latin typeface="Calibri" pitchFamily="34" charset="0"/>
                <a:cs typeface="+mn-cs"/>
              </a:rPr>
            </a:br>
            <a:r>
              <a:rPr kumimoji="0" lang="en-US" altLang="ja-JP" kern="1200">
                <a:solidFill>
                  <a:srgbClr val="000000"/>
                </a:solidFill>
                <a:latin typeface="Calibri" pitchFamily="34" charset="0"/>
                <a:cs typeface="+mn-cs"/>
              </a:rPr>
              <a:t>around the globe and has </a:t>
            </a:r>
            <a:br>
              <a:rPr kumimoji="0" lang="en-US" altLang="ja-JP" kern="1200">
                <a:solidFill>
                  <a:srgbClr val="000000"/>
                </a:solidFill>
                <a:latin typeface="Calibri" pitchFamily="34" charset="0"/>
                <a:cs typeface="+mn-cs"/>
              </a:rPr>
            </a:br>
            <a:r>
              <a:rPr kumimoji="0" lang="en-US" altLang="ja-JP" kern="1200">
                <a:solidFill>
                  <a:srgbClr val="000000"/>
                </a:solidFill>
                <a:latin typeface="Calibri" pitchFamily="34" charset="0"/>
                <a:cs typeface="+mn-cs"/>
              </a:rPr>
              <a:t>material in 32 languages.</a:t>
            </a:r>
          </a:p>
        </p:txBody>
      </p:sp>
      <p:sp>
        <p:nvSpPr>
          <p:cNvPr id="21" name="Text Placeholder 3"/>
          <p:cNvSpPr>
            <a:spLocks noGrp="1"/>
          </p:cNvSpPr>
          <p:nvPr>
            <p:ph type="body" sz="half" idx="13"/>
          </p:nvPr>
        </p:nvSpPr>
        <p:spPr>
          <a:xfrm>
            <a:off x="910442" y="5010258"/>
            <a:ext cx="2973448" cy="1064875"/>
          </a:xfrm>
        </p:spPr>
        <p:txBody>
          <a:bodyPr lIns="0"/>
          <a:lstStyle>
            <a:lvl1pPr marL="0" marR="0" indent="0" algn="l" defTabSz="820391" rtl="0" eaLnBrk="0" fontAlgn="base" latinLnBrk="0" hangingPunct="0">
              <a:lnSpc>
                <a:spcPct val="100000"/>
              </a:lnSpc>
              <a:spcBef>
                <a:spcPct val="20000"/>
              </a:spcBef>
              <a:spcAft>
                <a:spcPct val="0"/>
              </a:spcAft>
              <a:buClrTx/>
              <a:buSzTx/>
              <a:buFont typeface="Helvetica" pitchFamily="34" charset="0"/>
              <a:buNone/>
              <a:tabLst/>
              <a:defRPr kumimoji="0" lang="en-US" sz="1100" b="0" i="0" u="none" strike="noStrike" kern="1200" cap="none" spc="0" normalizeH="0" baseline="0" noProof="0" smtClean="0">
                <a:ln>
                  <a:noFill/>
                </a:ln>
                <a:solidFill>
                  <a:schemeClr val="tx1"/>
                </a:solidFill>
                <a:effectLst/>
                <a:uLnTx/>
                <a:uFillTx/>
                <a:latin typeface="Helvetica" pitchFamily="34" charset="0"/>
              </a:defRPr>
            </a:lvl1pPr>
            <a:lvl2pPr marL="457039" indent="0">
              <a:buNone/>
              <a:defRPr sz="1100"/>
            </a:lvl2pPr>
            <a:lvl3pPr marL="914079" indent="0">
              <a:buNone/>
              <a:defRPr sz="11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776629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6" y="1104586"/>
            <a:ext cx="8229599" cy="514723"/>
          </a:xfrm>
        </p:spPr>
        <p:txBody>
          <a:bodyPr anchor="ctr"/>
          <a:lstStyle>
            <a:lvl1pPr marL="0" indent="0">
              <a:buNone/>
              <a:defRPr sz="1800" b="0">
                <a:solidFill>
                  <a:schemeClr val="bg1"/>
                </a:solidFill>
                <a:latin typeface="Helvetica" pitchFamily="34" charset="0"/>
              </a:defRPr>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2" name="Title 1"/>
          <p:cNvSpPr>
            <a:spLocks noGrp="1"/>
          </p:cNvSpPr>
          <p:nvPr>
            <p:ph type="title"/>
          </p:nvPr>
        </p:nvSpPr>
        <p:spPr>
          <a:xfrm>
            <a:off x="457206" y="633938"/>
            <a:ext cx="8229599" cy="419097"/>
          </a:xfrm>
        </p:spPr>
        <p:txBody>
          <a:bodyPr anchor="t"/>
          <a:lstStyle>
            <a:lvl1pPr algn="l">
              <a:defRPr sz="1600" b="0">
                <a:solidFill>
                  <a:srgbClr val="C00000"/>
                </a:solidFill>
                <a:latin typeface="Georgia"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953989384"/>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7" name="Title Placeholder 12"/>
          <p:cNvSpPr>
            <a:spLocks noGrp="1"/>
          </p:cNvSpPr>
          <p:nvPr>
            <p:ph type="title"/>
          </p:nvPr>
        </p:nvSpPr>
        <p:spPr>
          <a:xfrm>
            <a:off x="304800" y="228600"/>
            <a:ext cx="8534400" cy="609600"/>
          </a:xfrm>
          <a:prstGeom prst="rect">
            <a:avLst/>
          </a:prstGeom>
        </p:spPr>
        <p:txBody>
          <a:bodyPr>
            <a:normAutofit/>
          </a:bodyPr>
          <a:lstStyle>
            <a:lvl1pPr algn="l">
              <a:defRPr/>
            </a:lvl1pPr>
            <a:extLst/>
          </a:lstStyle>
          <a:p>
            <a:r>
              <a:rPr lang="ja-JP" altLang="en-US" dirty="0"/>
              <a:t>マスタ タイトルの書式設定</a:t>
            </a:r>
            <a:endParaRPr lang="en-US" dirty="0"/>
          </a:p>
        </p:txBody>
      </p:sp>
      <p:sp>
        <p:nvSpPr>
          <p:cNvPr id="11" name="Text Placeholder 10"/>
          <p:cNvSpPr>
            <a:spLocks noGrp="1"/>
          </p:cNvSpPr>
          <p:nvPr>
            <p:ph type="body" sz="quarter" idx="13"/>
          </p:nvPr>
        </p:nvSpPr>
        <p:spPr>
          <a:xfrm>
            <a:off x="502920" y="1371600"/>
            <a:ext cx="8183880" cy="4114800"/>
          </a:xfrm>
        </p:spPr>
        <p:txBody>
          <a:bodyPr>
            <a:normAutofit/>
          </a:bodyPr>
          <a:lstStyle>
            <a:lvl1pPr marL="288925" indent="-288925">
              <a:lnSpc>
                <a:spcPct val="100000"/>
              </a:lnSpc>
              <a:spcBef>
                <a:spcPts val="800"/>
              </a:spcBef>
              <a:spcAft>
                <a:spcPts val="400"/>
              </a:spcAft>
              <a:buClr>
                <a:srgbClr val="005D99"/>
              </a:buClr>
              <a:buSzPct val="110000"/>
              <a:buFont typeface="Wingdings" pitchFamily="2" charset="2"/>
              <a:buChar char="§"/>
              <a:defRPr sz="2400" b="0">
                <a:latin typeface="Calibri" pitchFamily="34" charset="0"/>
              </a:defRPr>
            </a:lvl1pPr>
            <a:lvl2pPr marL="690563" indent="-342900">
              <a:lnSpc>
                <a:spcPct val="100000"/>
              </a:lnSpc>
              <a:spcAft>
                <a:spcPts val="400"/>
              </a:spcAft>
              <a:buClr>
                <a:srgbClr val="005D99"/>
              </a:buClr>
              <a:buFont typeface="Calibri" pitchFamily="34" charset="0"/>
              <a:buChar char="—"/>
              <a:defRPr sz="2000" b="0">
                <a:latin typeface="Calibri" pitchFamily="34" charset="0"/>
              </a:defRPr>
            </a:lvl2pPr>
            <a:lvl3pPr>
              <a:lnSpc>
                <a:spcPct val="100000"/>
              </a:lnSpc>
              <a:spcAft>
                <a:spcPts val="400"/>
              </a:spcAft>
              <a:buClr>
                <a:srgbClr val="005D99"/>
              </a:buClr>
              <a:defRPr sz="1800" b="0">
                <a:latin typeface="Calibri" pitchFamily="34" charset="0"/>
              </a:defRPr>
            </a:lvl3pPr>
            <a:lvl4pPr>
              <a:lnSpc>
                <a:spcPct val="100000"/>
              </a:lnSpc>
              <a:spcAft>
                <a:spcPts val="400"/>
              </a:spcAft>
              <a:buClr>
                <a:srgbClr val="005D99"/>
              </a:buClr>
              <a:defRPr sz="2000" b="1"/>
            </a:lvl4pPr>
            <a:lvl5pPr>
              <a:lnSpc>
                <a:spcPct val="100000"/>
              </a:lnSpc>
              <a:spcAft>
                <a:spcPts val="400"/>
              </a:spcAft>
              <a:buClr>
                <a:srgbClr val="005D99"/>
              </a:buClr>
              <a:defRPr sz="1800" b="1"/>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40252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eaLnBrk="0" hangingPunct="0">
              <a:defRPr>
                <a:latin typeface="Arial" pitchFamily="34" charset="0"/>
                <a:ea typeface="ＭＳ Ｐゴシック" pitchFamily="50" charset="-128"/>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eaLnBrk="0" hangingPunct="0">
              <a:defRPr>
                <a:latin typeface="Arial" pitchFamily="34" charset="0"/>
                <a:ea typeface="ＭＳ Ｐゴシック" pitchFamily="50" charset="-128"/>
              </a:defRPr>
            </a:lvl1pPr>
          </a:lstStyle>
          <a:p>
            <a:pPr>
              <a:defRPr/>
            </a:pPr>
            <a:r>
              <a:rPr lang="en-US"/>
              <a:t>Copyright©️ 2023 HRD, Inc. All Rights Reserved. Strictly Confidential.</a:t>
            </a:r>
          </a:p>
        </p:txBody>
      </p:sp>
      <p:sp>
        <p:nvSpPr>
          <p:cNvPr id="7" name="Slide Number Placeholder 6"/>
          <p:cNvSpPr>
            <a:spLocks noGrp="1"/>
          </p:cNvSpPr>
          <p:nvPr>
            <p:ph type="sldNum" sz="quarter" idx="12"/>
          </p:nvPr>
        </p:nvSpPr>
        <p:spPr>
          <a:xfrm>
            <a:off x="6553200" y="6245225"/>
            <a:ext cx="2133600" cy="476250"/>
          </a:xfrm>
        </p:spPr>
        <p:txBody>
          <a:bodyPr/>
          <a:lstStyle>
            <a:lvl1pPr eaLnBrk="0" hangingPunct="0">
              <a:defRPr/>
            </a:lvl1pPr>
          </a:lstStyle>
          <a:p>
            <a:fld id="{648ED61A-4C11-43AC-8C27-EE1E6A9ECDFD}" type="slidenum">
              <a:rPr lang="en-US" altLang="ja-JP"/>
              <a:pPr/>
              <a:t>‹#›</a:t>
            </a:fld>
            <a:endParaRPr lang="en-US" altLang="ja-JP"/>
          </a:p>
        </p:txBody>
      </p:sp>
    </p:spTree>
    <p:extLst>
      <p:ext uri="{BB962C8B-B14F-4D97-AF65-F5344CB8AC3E}">
        <p14:creationId xmlns:p14="http://schemas.microsoft.com/office/powerpoint/2010/main" val="2497161789"/>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iicorp.org\commons\Corp_Marketing\Team Member's Folders\Ruben\Hiring Smart\Template_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iicorp.org\commons\_Custom\Marketing_Media\Images\Branding\Profiles Logos\_White Logos\PI_whi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129338"/>
            <a:ext cx="2336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048000" y="3429000"/>
            <a:ext cx="5181600" cy="1066800"/>
          </a:xfrm>
        </p:spPr>
        <p:txBody>
          <a:bodyPr/>
          <a:lstStyle>
            <a:lvl1pPr algn="ctr">
              <a:defRPr sz="4100"/>
            </a:lvl1pPr>
          </a:lstStyle>
          <a:p>
            <a:pPr lvl="0"/>
            <a:r>
              <a:rPr lang="en-US" noProof="0"/>
              <a:t>Click to edit Master title style</a:t>
            </a:r>
          </a:p>
        </p:txBody>
      </p:sp>
      <p:sp>
        <p:nvSpPr>
          <p:cNvPr id="4099" name="Rectangle 3"/>
          <p:cNvSpPr>
            <a:spLocks noGrp="1" noChangeArrowheads="1"/>
          </p:cNvSpPr>
          <p:nvPr>
            <p:ph type="subTitle" idx="1"/>
          </p:nvPr>
        </p:nvSpPr>
        <p:spPr>
          <a:xfrm>
            <a:off x="2930525" y="4724400"/>
            <a:ext cx="5984875" cy="838200"/>
          </a:xfrm>
        </p:spPr>
        <p:txBody>
          <a:bodyPr/>
          <a:lstStyle>
            <a:lvl1pPr marL="0" indent="0" algn="ctr">
              <a:buFontTx/>
              <a:buNone/>
              <a:defRPr/>
            </a:lvl1pPr>
          </a:lstStyle>
          <a:p>
            <a:pPr lvl="0"/>
            <a:r>
              <a:rPr lang="en-US" noProof="0"/>
              <a:t>Click to edit Master subtitle style</a:t>
            </a:r>
          </a:p>
        </p:txBody>
      </p:sp>
      <p:sp>
        <p:nvSpPr>
          <p:cNvPr id="6" name="Rectangle 4"/>
          <p:cNvSpPr>
            <a:spLocks noGrp="1" noChangeArrowheads="1"/>
          </p:cNvSpPr>
          <p:nvPr>
            <p:ph type="dt" sz="half" idx="10"/>
          </p:nvPr>
        </p:nvSpPr>
        <p:spPr>
          <a:xfrm>
            <a:off x="0" y="6692900"/>
            <a:ext cx="1905000" cy="165100"/>
          </a:xfrm>
        </p:spPr>
        <p:txBody>
          <a:bodyPr/>
          <a:lstStyle>
            <a:lvl1pPr>
              <a:defRPr sz="1100">
                <a:solidFill>
                  <a:srgbClr val="1F474F"/>
                </a:solidFill>
                <a:cs typeface="+mn-cs"/>
              </a:defRPr>
            </a:lvl1pPr>
          </a:lstStyle>
          <a:p>
            <a:pPr>
              <a:defRPr/>
            </a:pPr>
            <a:endParaRPr lang="en-US" altLang="ja-JP"/>
          </a:p>
        </p:txBody>
      </p:sp>
      <p:sp>
        <p:nvSpPr>
          <p:cNvPr id="7" name="Rectangle 5"/>
          <p:cNvSpPr>
            <a:spLocks noGrp="1" noChangeArrowheads="1"/>
          </p:cNvSpPr>
          <p:nvPr>
            <p:ph type="ftr" sz="quarter" idx="11"/>
          </p:nvPr>
        </p:nvSpPr>
        <p:spPr>
          <a:xfrm>
            <a:off x="3124200" y="6692900"/>
            <a:ext cx="2895600" cy="165100"/>
          </a:xfrm>
        </p:spPr>
        <p:txBody>
          <a:bodyPr/>
          <a:lstStyle>
            <a:lvl1pPr>
              <a:defRPr sz="1100">
                <a:solidFill>
                  <a:srgbClr val="1F474F"/>
                </a:solidFill>
                <a:cs typeface="+mn-cs"/>
              </a:defRPr>
            </a:lvl1pPr>
          </a:lstStyle>
          <a:p>
            <a:pPr>
              <a:defRPr/>
            </a:pPr>
            <a:r>
              <a:rPr lang="en-US" altLang="ja-JP"/>
              <a:t>Copyright©️ 2023 HRD, Inc. All Rights Reserved. Strictly Confidential.</a:t>
            </a:r>
          </a:p>
        </p:txBody>
      </p:sp>
      <p:sp>
        <p:nvSpPr>
          <p:cNvPr id="8" name="Rectangle 6"/>
          <p:cNvSpPr>
            <a:spLocks noGrp="1" noChangeArrowheads="1"/>
          </p:cNvSpPr>
          <p:nvPr>
            <p:ph type="sldNum" sz="quarter" idx="12"/>
          </p:nvPr>
        </p:nvSpPr>
        <p:spPr>
          <a:xfrm>
            <a:off x="7239000" y="6692900"/>
            <a:ext cx="1905000" cy="165100"/>
          </a:xfrm>
        </p:spPr>
        <p:txBody>
          <a:bodyPr/>
          <a:lstStyle>
            <a:lvl1pPr>
              <a:defRPr sz="1100" smtClean="0">
                <a:solidFill>
                  <a:srgbClr val="1F474F"/>
                </a:solidFill>
              </a:defRPr>
            </a:lvl1pPr>
          </a:lstStyle>
          <a:p>
            <a:pPr>
              <a:defRPr/>
            </a:pPr>
            <a:fld id="{C3141B8D-7CFE-4048-8404-8A0A45B98707}" type="slidenum">
              <a:rPr lang="en-US" altLang="ja-JP"/>
              <a:pPr>
                <a:defRPr/>
              </a:pPr>
              <a:t>‹#›</a:t>
            </a:fld>
            <a:endParaRPr lang="en-US" altLang="ja-JP"/>
          </a:p>
        </p:txBody>
      </p:sp>
    </p:spTree>
    <p:extLst>
      <p:ext uri="{BB962C8B-B14F-4D97-AF65-F5344CB8AC3E}">
        <p14:creationId xmlns:p14="http://schemas.microsoft.com/office/powerpoint/2010/main" val="205859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cs typeface="+mn-cs"/>
              </a:defRPr>
            </a:lvl1pPr>
          </a:lstStyle>
          <a:p>
            <a:pPr>
              <a:defRPr/>
            </a:pPr>
            <a:r>
              <a:rPr lang="en-US" altLang="ja-JP"/>
              <a:t>Copyright©️ 2023 HRD, Inc. All Rights Reserved. Strictly Confidential.</a:t>
            </a:r>
          </a:p>
        </p:txBody>
      </p:sp>
      <p:sp>
        <p:nvSpPr>
          <p:cNvPr id="6" name="Rectangle 6"/>
          <p:cNvSpPr>
            <a:spLocks noGrp="1" noChangeArrowheads="1"/>
          </p:cNvSpPr>
          <p:nvPr>
            <p:ph type="sldNum" sz="quarter" idx="12"/>
          </p:nvPr>
        </p:nvSpPr>
        <p:spPr/>
        <p:txBody>
          <a:bodyPr/>
          <a:lstStyle>
            <a:lvl1pPr>
              <a:defRPr smtClean="0"/>
            </a:lvl1pPr>
          </a:lstStyle>
          <a:p>
            <a:pPr>
              <a:defRPr/>
            </a:pPr>
            <a:fld id="{EA9A18B0-7D04-43A3-9052-7640C0F48048}" type="slidenum">
              <a:rPr lang="en-US" altLang="ja-JP"/>
              <a:pPr>
                <a:defRPr/>
              </a:pPr>
              <a:t>‹#›</a:t>
            </a:fld>
            <a:endParaRPr lang="en-US" altLang="ja-JP"/>
          </a:p>
        </p:txBody>
      </p:sp>
    </p:spTree>
    <p:extLst>
      <p:ext uri="{BB962C8B-B14F-4D97-AF65-F5344CB8AC3E}">
        <p14:creationId xmlns:p14="http://schemas.microsoft.com/office/powerpoint/2010/main" val="3107996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image" Target="../media/image1.jpeg"/><Relationship Id="rId2" Type="http://schemas.openxmlformats.org/officeDocument/2006/relationships/slideLayout" Target="../slideLayouts/slideLayout9.xml"/><Relationship Id="rId16"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image" Target="../media/image1.jpe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theme" Target="../theme/theme5.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image" Target="../media/image1.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theme" Target="../theme/theme6.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92" r:id="rId7"/>
  </p:sldLayoutIdLst>
  <p:hf hd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pic>
        <p:nvPicPr>
          <p:cNvPr id="22530" name="Picture 2" descr="\\piicorp.org\commons\Corp_Marketing\Team Member's Folders\Ruben\Hiring Smart\Template_BK.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p:cNvSpPr>
            <a:spLocks noGrp="1" noChangeArrowheads="1"/>
          </p:cNvSpPr>
          <p:nvPr>
            <p:ph type="title"/>
          </p:nvPr>
        </p:nvSpPr>
        <p:spPr bwMode="auto">
          <a:xfrm>
            <a:off x="1828800" y="76200"/>
            <a:ext cx="7086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ltLang="ja-JP"/>
              <a:t>Click to edit Master title style</a:t>
            </a:r>
          </a:p>
        </p:txBody>
      </p:sp>
      <p:sp>
        <p:nvSpPr>
          <p:cNvPr id="22532" name="Rectangle 3"/>
          <p:cNvSpPr>
            <a:spLocks noGrp="1" noChangeArrowheads="1"/>
          </p:cNvSpPr>
          <p:nvPr>
            <p:ph type="body" idx="1"/>
          </p:nvPr>
        </p:nvSpPr>
        <p:spPr bwMode="auto">
          <a:xfrm>
            <a:off x="1447800" y="1752600"/>
            <a:ext cx="746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 name="Rectangle 4"/>
          <p:cNvSpPr>
            <a:spLocks noGrp="1" noChangeArrowheads="1"/>
          </p:cNvSpPr>
          <p:nvPr>
            <p:ph type="dt" sz="half" idx="2"/>
          </p:nvPr>
        </p:nvSpPr>
        <p:spPr bwMode="auto">
          <a:xfrm>
            <a:off x="136525" y="6624638"/>
            <a:ext cx="1905000" cy="233362"/>
          </a:xfrm>
          <a:prstGeom prst="rect">
            <a:avLst/>
          </a:prstGeom>
          <a:noFill/>
          <a:ln>
            <a:noFill/>
          </a:ln>
          <a:effectLst/>
        </p:spPr>
        <p:txBody>
          <a:bodyPr vert="horz" wrap="square" lIns="91436" tIns="45718" rIns="91436" bIns="45718" numCol="1" anchor="t" anchorCtr="0" compatLnSpc="1">
            <a:prstTxWarp prst="textNoShape">
              <a:avLst/>
            </a:prstTxWarp>
          </a:bodyPr>
          <a:lstStyle>
            <a:lvl1pPr eaLnBrk="1" hangingPunct="1">
              <a:defRPr kumimoji="0" sz="900">
                <a:solidFill>
                  <a:srgbClr val="000000"/>
                </a:solidFill>
                <a:latin typeface="Arial" pitchFamily="34" charset="0"/>
                <a:cs typeface="Arial"/>
                <a:sym typeface="Arial"/>
                <a:rtl val="0"/>
              </a:defRPr>
            </a:lvl1pPr>
          </a:lstStyle>
          <a:p>
            <a:pPr fontAlgn="base">
              <a:spcBef>
                <a:spcPct val="0"/>
              </a:spcBef>
              <a:spcAft>
                <a:spcPct val="0"/>
              </a:spcAft>
              <a:defRPr/>
            </a:pPr>
            <a:endParaRPr lang="en-US" altLang="ja-JP" kern="1200">
              <a:ea typeface="ＭＳ Ｐゴシック" pitchFamily="50" charset="-128"/>
            </a:endParaRPr>
          </a:p>
        </p:txBody>
      </p:sp>
      <p:sp>
        <p:nvSpPr>
          <p:cNvPr id="1029" name="Rectangle 5"/>
          <p:cNvSpPr>
            <a:spLocks noGrp="1" noChangeArrowheads="1"/>
          </p:cNvSpPr>
          <p:nvPr>
            <p:ph type="ftr" sz="quarter" idx="3"/>
          </p:nvPr>
        </p:nvSpPr>
        <p:spPr bwMode="auto">
          <a:xfrm>
            <a:off x="3048000" y="6624638"/>
            <a:ext cx="2894013" cy="233362"/>
          </a:xfrm>
          <a:prstGeom prst="rect">
            <a:avLst/>
          </a:prstGeom>
          <a:noFill/>
          <a:ln>
            <a:noFill/>
          </a:ln>
          <a:effectLst/>
        </p:spPr>
        <p:txBody>
          <a:bodyPr vert="horz" wrap="square" lIns="91436" tIns="45718" rIns="91436" bIns="45718" numCol="1" anchor="t" anchorCtr="0" compatLnSpc="1">
            <a:prstTxWarp prst="textNoShape">
              <a:avLst/>
            </a:prstTxWarp>
          </a:bodyPr>
          <a:lstStyle>
            <a:lvl1pPr algn="ctr" eaLnBrk="1" hangingPunct="1">
              <a:defRPr kumimoji="0" sz="900">
                <a:solidFill>
                  <a:srgbClr val="FFFFFF"/>
                </a:solidFill>
                <a:latin typeface="Arial" pitchFamily="34" charset="0"/>
                <a:cs typeface="Arial"/>
                <a:sym typeface="Arial"/>
                <a:rtl val="0"/>
              </a:defRPr>
            </a:lvl1pPr>
          </a:lstStyle>
          <a:p>
            <a:pPr fontAlgn="base">
              <a:spcBef>
                <a:spcPct val="0"/>
              </a:spcBef>
              <a:spcAft>
                <a:spcPct val="0"/>
              </a:spcAft>
              <a:defRPr/>
            </a:pPr>
            <a:r>
              <a:rPr lang="en-US" altLang="ja-JP" kern="1200">
                <a:ea typeface="ＭＳ Ｐゴシック" pitchFamily="50" charset="-128"/>
              </a:rPr>
              <a:t>Copyright©️ 2023 HRD, Inc. All Rights Reserved. Strictly Confidential.</a:t>
            </a:r>
          </a:p>
        </p:txBody>
      </p:sp>
      <p:sp>
        <p:nvSpPr>
          <p:cNvPr id="1030" name="Rectangle 6"/>
          <p:cNvSpPr>
            <a:spLocks noGrp="1" noChangeArrowheads="1"/>
          </p:cNvSpPr>
          <p:nvPr>
            <p:ph type="sldNum" sz="quarter" idx="4"/>
          </p:nvPr>
        </p:nvSpPr>
        <p:spPr bwMode="auto">
          <a:xfrm>
            <a:off x="7010400" y="6624638"/>
            <a:ext cx="1905000" cy="233362"/>
          </a:xfrm>
          <a:prstGeom prst="rect">
            <a:avLst/>
          </a:prstGeom>
          <a:noFill/>
          <a:ln>
            <a:noFill/>
          </a:ln>
          <a:effectLst/>
        </p:spPr>
        <p:txBody>
          <a:bodyPr vert="horz" wrap="square" lIns="91436" tIns="45718" rIns="91436" bIns="45718" numCol="1" anchor="t" anchorCtr="0" compatLnSpc="1">
            <a:prstTxWarp prst="textNoShape">
              <a:avLst/>
            </a:prstTxWarp>
          </a:bodyPr>
          <a:lstStyle>
            <a:lvl1pPr algn="r" eaLnBrk="1" hangingPunct="1">
              <a:defRPr kumimoji="0" sz="900" smtClean="0">
                <a:solidFill>
                  <a:srgbClr val="FFFFFF"/>
                </a:solidFill>
                <a:latin typeface="Arial" charset="0"/>
                <a:cs typeface="Arial" charset="0"/>
                <a:sym typeface="Arial" charset="0"/>
              </a:defRPr>
            </a:lvl1pPr>
          </a:lstStyle>
          <a:p>
            <a:pPr fontAlgn="base">
              <a:spcBef>
                <a:spcPct val="0"/>
              </a:spcBef>
              <a:spcAft>
                <a:spcPct val="0"/>
              </a:spcAft>
              <a:defRPr/>
            </a:pPr>
            <a:fld id="{8A8FF0A5-CD91-402D-A16D-8DF882BE5DA6}" type="slidenum">
              <a:rPr lang="en-US" altLang="ja-JP" kern="1200">
                <a:ea typeface="ＭＳ Ｐゴシック" pitchFamily="50" charset="-128"/>
              </a:rPr>
              <a:pPr fontAlgn="base">
                <a:spcBef>
                  <a:spcPct val="0"/>
                </a:spcBef>
                <a:spcAft>
                  <a:spcPct val="0"/>
                </a:spcAft>
                <a:defRPr/>
              </a:pPr>
              <a:t>‹#›</a:t>
            </a:fld>
            <a:endParaRPr lang="en-US" altLang="ja-JP" kern="1200">
              <a:ea typeface="ＭＳ Ｐゴシック" pitchFamily="50" charset="-128"/>
            </a:endParaRPr>
          </a:p>
        </p:txBody>
      </p:sp>
    </p:spTree>
    <p:extLst>
      <p:ext uri="{BB962C8B-B14F-4D97-AF65-F5344CB8AC3E}">
        <p14:creationId xmlns:p14="http://schemas.microsoft.com/office/powerpoint/2010/main" val="24642124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hf hdr="0" dt="0"/>
  <p:txStyles>
    <p:titleStyle>
      <a:lvl1pPr algn="r" rtl="0" eaLnBrk="0" fontAlgn="base" hangingPunct="0">
        <a:spcBef>
          <a:spcPct val="0"/>
        </a:spcBef>
        <a:spcAft>
          <a:spcPct val="0"/>
        </a:spcAft>
        <a:defRPr sz="3600">
          <a:solidFill>
            <a:srgbClr val="1F474F"/>
          </a:solidFill>
          <a:latin typeface="+mj-lt"/>
          <a:ea typeface="+mj-ea"/>
          <a:cs typeface="+mj-cs"/>
        </a:defRPr>
      </a:lvl1pPr>
      <a:lvl2pPr algn="r" rtl="0" eaLnBrk="0" fontAlgn="base" hangingPunct="0">
        <a:spcBef>
          <a:spcPct val="0"/>
        </a:spcBef>
        <a:spcAft>
          <a:spcPct val="0"/>
        </a:spcAft>
        <a:defRPr sz="3600">
          <a:solidFill>
            <a:srgbClr val="1F474F"/>
          </a:solidFill>
          <a:latin typeface="Arial" charset="0"/>
        </a:defRPr>
      </a:lvl2pPr>
      <a:lvl3pPr algn="r" rtl="0" eaLnBrk="0" fontAlgn="base" hangingPunct="0">
        <a:spcBef>
          <a:spcPct val="0"/>
        </a:spcBef>
        <a:spcAft>
          <a:spcPct val="0"/>
        </a:spcAft>
        <a:defRPr sz="3600">
          <a:solidFill>
            <a:srgbClr val="1F474F"/>
          </a:solidFill>
          <a:latin typeface="Arial" charset="0"/>
        </a:defRPr>
      </a:lvl3pPr>
      <a:lvl4pPr algn="r" rtl="0" eaLnBrk="0" fontAlgn="base" hangingPunct="0">
        <a:spcBef>
          <a:spcPct val="0"/>
        </a:spcBef>
        <a:spcAft>
          <a:spcPct val="0"/>
        </a:spcAft>
        <a:defRPr sz="3600">
          <a:solidFill>
            <a:srgbClr val="1F474F"/>
          </a:solidFill>
          <a:latin typeface="Arial" charset="0"/>
        </a:defRPr>
      </a:lvl4pPr>
      <a:lvl5pPr algn="r" rtl="0" eaLnBrk="0" fontAlgn="base" hangingPunct="0">
        <a:spcBef>
          <a:spcPct val="0"/>
        </a:spcBef>
        <a:spcAft>
          <a:spcPct val="0"/>
        </a:spcAft>
        <a:defRPr sz="3600">
          <a:solidFill>
            <a:srgbClr val="1F474F"/>
          </a:solidFill>
          <a:latin typeface="Arial" charset="0"/>
        </a:defRPr>
      </a:lvl5pPr>
      <a:lvl6pPr marL="457200" algn="l" rtl="0" eaLnBrk="1" fontAlgn="base" hangingPunct="1">
        <a:spcBef>
          <a:spcPct val="0"/>
        </a:spcBef>
        <a:spcAft>
          <a:spcPct val="0"/>
        </a:spcAft>
        <a:defRPr sz="3600">
          <a:solidFill>
            <a:srgbClr val="1F474F"/>
          </a:solidFill>
          <a:latin typeface="Arial" charset="0"/>
        </a:defRPr>
      </a:lvl6pPr>
      <a:lvl7pPr marL="914400" algn="l" rtl="0" eaLnBrk="1" fontAlgn="base" hangingPunct="1">
        <a:spcBef>
          <a:spcPct val="0"/>
        </a:spcBef>
        <a:spcAft>
          <a:spcPct val="0"/>
        </a:spcAft>
        <a:defRPr sz="3600">
          <a:solidFill>
            <a:srgbClr val="1F474F"/>
          </a:solidFill>
          <a:latin typeface="Arial" charset="0"/>
        </a:defRPr>
      </a:lvl7pPr>
      <a:lvl8pPr marL="1371600" algn="l" rtl="0" eaLnBrk="1" fontAlgn="base" hangingPunct="1">
        <a:spcBef>
          <a:spcPct val="0"/>
        </a:spcBef>
        <a:spcAft>
          <a:spcPct val="0"/>
        </a:spcAft>
        <a:defRPr sz="3600">
          <a:solidFill>
            <a:srgbClr val="1F474F"/>
          </a:solidFill>
          <a:latin typeface="Arial" charset="0"/>
        </a:defRPr>
      </a:lvl8pPr>
      <a:lvl9pPr marL="1828800" algn="l" rtl="0" eaLnBrk="1" fontAlgn="base" hangingPunct="1">
        <a:spcBef>
          <a:spcPct val="0"/>
        </a:spcBef>
        <a:spcAft>
          <a:spcPct val="0"/>
        </a:spcAft>
        <a:defRPr sz="3600">
          <a:solidFill>
            <a:srgbClr val="1F474F"/>
          </a:solidFill>
          <a:latin typeface="Arial" charset="0"/>
        </a:defRPr>
      </a:lvl9pPr>
    </p:titleStyle>
    <p:bodyStyle>
      <a:lvl1pPr marL="342900" indent="-342900" algn="l" rtl="0" eaLnBrk="0" fontAlgn="base" hangingPunct="0">
        <a:spcBef>
          <a:spcPct val="20000"/>
        </a:spcBef>
        <a:spcAft>
          <a:spcPct val="0"/>
        </a:spcAft>
        <a:buChar char="•"/>
        <a:defRPr sz="2500">
          <a:solidFill>
            <a:srgbClr val="1F474F"/>
          </a:solidFill>
          <a:latin typeface="+mn-lt"/>
          <a:ea typeface="+mn-ea"/>
          <a:cs typeface="+mn-cs"/>
        </a:defRPr>
      </a:lvl1pPr>
      <a:lvl2pPr marL="742950" indent="-285750" algn="l" rtl="0" eaLnBrk="0" fontAlgn="base" hangingPunct="0">
        <a:spcBef>
          <a:spcPct val="20000"/>
        </a:spcBef>
        <a:spcAft>
          <a:spcPct val="0"/>
        </a:spcAft>
        <a:buChar char="–"/>
        <a:defRPr sz="2200">
          <a:solidFill>
            <a:srgbClr val="1F474F"/>
          </a:solidFill>
          <a:latin typeface="+mn-lt"/>
        </a:defRPr>
      </a:lvl2pPr>
      <a:lvl3pPr marL="1143000" indent="-228600" algn="l" rtl="0" eaLnBrk="0" fontAlgn="base" hangingPunct="0">
        <a:spcBef>
          <a:spcPct val="20000"/>
        </a:spcBef>
        <a:spcAft>
          <a:spcPct val="0"/>
        </a:spcAft>
        <a:buChar char="•"/>
        <a:defRPr sz="2200">
          <a:solidFill>
            <a:srgbClr val="1F474F"/>
          </a:solidFill>
          <a:latin typeface="+mn-lt"/>
        </a:defRPr>
      </a:lvl3pPr>
      <a:lvl4pPr marL="1600200" indent="-228600" algn="l" rtl="0" eaLnBrk="0" fontAlgn="base" hangingPunct="0">
        <a:spcBef>
          <a:spcPct val="20000"/>
        </a:spcBef>
        <a:spcAft>
          <a:spcPct val="0"/>
        </a:spcAft>
        <a:buChar char="–"/>
        <a:defRPr sz="1900">
          <a:solidFill>
            <a:srgbClr val="1F474F"/>
          </a:solidFill>
          <a:latin typeface="+mn-lt"/>
        </a:defRPr>
      </a:lvl4pPr>
      <a:lvl5pPr marL="2057400" indent="-228600" algn="l" rtl="0" eaLnBrk="0" fontAlgn="base" hangingPunct="0">
        <a:spcBef>
          <a:spcPct val="20000"/>
        </a:spcBef>
        <a:spcAft>
          <a:spcPct val="0"/>
        </a:spcAft>
        <a:buChar char="»"/>
        <a:defRPr sz="1600">
          <a:solidFill>
            <a:srgbClr val="1F474F"/>
          </a:solidFill>
          <a:latin typeface="+mn-lt"/>
        </a:defRPr>
      </a:lvl5pPr>
      <a:lvl6pPr marL="2514600" indent="-228600" algn="l" rtl="0" eaLnBrk="1" fontAlgn="base" hangingPunct="1">
        <a:spcBef>
          <a:spcPct val="20000"/>
        </a:spcBef>
        <a:spcAft>
          <a:spcPct val="0"/>
        </a:spcAft>
        <a:buChar char="»"/>
        <a:defRPr sz="1600">
          <a:solidFill>
            <a:srgbClr val="1F474F"/>
          </a:solidFill>
          <a:latin typeface="+mn-lt"/>
        </a:defRPr>
      </a:lvl6pPr>
      <a:lvl7pPr marL="2971800" indent="-228600" algn="l" rtl="0" eaLnBrk="1" fontAlgn="base" hangingPunct="1">
        <a:spcBef>
          <a:spcPct val="20000"/>
        </a:spcBef>
        <a:spcAft>
          <a:spcPct val="0"/>
        </a:spcAft>
        <a:buChar char="»"/>
        <a:defRPr sz="1600">
          <a:solidFill>
            <a:srgbClr val="1F474F"/>
          </a:solidFill>
          <a:latin typeface="+mn-lt"/>
        </a:defRPr>
      </a:lvl7pPr>
      <a:lvl8pPr marL="3429000" indent="-228600" algn="l" rtl="0" eaLnBrk="1" fontAlgn="base" hangingPunct="1">
        <a:spcBef>
          <a:spcPct val="20000"/>
        </a:spcBef>
        <a:spcAft>
          <a:spcPct val="0"/>
        </a:spcAft>
        <a:buChar char="»"/>
        <a:defRPr sz="1600">
          <a:solidFill>
            <a:srgbClr val="1F474F"/>
          </a:solidFill>
          <a:latin typeface="+mn-lt"/>
        </a:defRPr>
      </a:lvl8pPr>
      <a:lvl9pPr marL="3886200" indent="-228600" algn="l" rtl="0" eaLnBrk="1" fontAlgn="base" hangingPunct="1">
        <a:spcBef>
          <a:spcPct val="20000"/>
        </a:spcBef>
        <a:spcAft>
          <a:spcPct val="0"/>
        </a:spcAft>
        <a:buChar char="»"/>
        <a:defRPr sz="1600">
          <a:solidFill>
            <a:srgbClr val="1F474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88053170"/>
      </p:ext>
    </p:extLst>
  </p:cSld>
  <p:clrMap bg1="lt1" tx1="dk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Lst>
  <p:hf hd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solidFill>
                <a:latin typeface="+mn-lt"/>
                <a:ea typeface="+mn-ea"/>
              </a:defRPr>
            </a:lvl1pPr>
          </a:lstStyle>
          <a:p>
            <a:pPr>
              <a:defRPr/>
            </a:pPr>
            <a:endParaRPr lang="en-US" kern="1200">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defRPr>
            </a:lvl1pPr>
          </a:lstStyle>
          <a:p>
            <a:pPr fontAlgn="base">
              <a:spcBef>
                <a:spcPct val="0"/>
              </a:spcBef>
              <a:spcAft>
                <a:spcPct val="0"/>
              </a:spcAft>
              <a:defRPr/>
            </a:pPr>
            <a:r>
              <a:rPr lang="en-US" altLang="ja-JP" kern="1200">
                <a:ea typeface="ＭＳ Ｐゴシック" pitchFamily="50" charset="-128"/>
                <a:cs typeface="+mn-cs"/>
              </a:rPr>
              <a:t>Copyright©️ 2023 HRD, Inc. All Rights Reserved. Strictly Confidential.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latin typeface="Calibri" pitchFamily="34" charset="0"/>
              </a:defRPr>
            </a:lvl1pPr>
          </a:lstStyle>
          <a:p>
            <a:pPr fontAlgn="base">
              <a:spcBef>
                <a:spcPct val="0"/>
              </a:spcBef>
              <a:spcAft>
                <a:spcPct val="0"/>
              </a:spcAft>
            </a:pPr>
            <a:fld id="{21A95857-5D13-4F02-B05D-8A2EFFC0FCF2}" type="slidenum">
              <a:rPr lang="en-US" altLang="ja-JP" kern="1200">
                <a:ea typeface="ＭＳ Ｐゴシック" pitchFamily="50" charset="-128"/>
                <a:cs typeface="+mn-cs"/>
              </a:rPr>
              <a:pPr fontAlgn="base">
                <a:spcBef>
                  <a:spcPct val="0"/>
                </a:spcBef>
                <a:spcAft>
                  <a:spcPct val="0"/>
                </a:spcAft>
              </a:pPr>
              <a:t>‹#›</a:t>
            </a:fld>
            <a:endParaRPr lang="en-US" altLang="ja-JP" kern="1200">
              <a:ea typeface="ＭＳ Ｐゴシック" pitchFamily="50" charset="-128"/>
              <a:cs typeface="+mn-cs"/>
            </a:endParaRPr>
          </a:p>
        </p:txBody>
      </p:sp>
    </p:spTree>
    <p:extLst>
      <p:ext uri="{BB962C8B-B14F-4D97-AF65-F5344CB8AC3E}">
        <p14:creationId xmlns:p14="http://schemas.microsoft.com/office/powerpoint/2010/main" val="78667516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hdr="0" dt="0"/>
  <p:txStyles>
    <p:titleStyle>
      <a:lvl1pPr algn="r" rtl="0" eaLnBrk="0" fontAlgn="base" hangingPunct="0">
        <a:spcBef>
          <a:spcPct val="0"/>
        </a:spcBef>
        <a:spcAft>
          <a:spcPct val="0"/>
        </a:spcAft>
        <a:defRPr sz="4400" kern="1200">
          <a:solidFill>
            <a:schemeClr val="tx1"/>
          </a:solidFill>
          <a:latin typeface="+mj-lt"/>
          <a:ea typeface="+mj-ea"/>
          <a:cs typeface="+mj-cs"/>
        </a:defRPr>
      </a:lvl1pPr>
      <a:lvl2pPr algn="r" rtl="0" eaLnBrk="0" fontAlgn="base" hangingPunct="0">
        <a:spcBef>
          <a:spcPct val="0"/>
        </a:spcBef>
        <a:spcAft>
          <a:spcPct val="0"/>
        </a:spcAft>
        <a:defRPr sz="4400">
          <a:solidFill>
            <a:schemeClr val="tx1"/>
          </a:solidFill>
          <a:latin typeface="Calibri" pitchFamily="34" charset="0"/>
        </a:defRPr>
      </a:lvl2pPr>
      <a:lvl3pPr algn="r" rtl="0" eaLnBrk="0" fontAlgn="base" hangingPunct="0">
        <a:spcBef>
          <a:spcPct val="0"/>
        </a:spcBef>
        <a:spcAft>
          <a:spcPct val="0"/>
        </a:spcAft>
        <a:defRPr sz="4400">
          <a:solidFill>
            <a:schemeClr val="tx1"/>
          </a:solidFill>
          <a:latin typeface="Calibri" pitchFamily="34" charset="0"/>
        </a:defRPr>
      </a:lvl3pPr>
      <a:lvl4pPr algn="r" rtl="0" eaLnBrk="0" fontAlgn="base" hangingPunct="0">
        <a:spcBef>
          <a:spcPct val="0"/>
        </a:spcBef>
        <a:spcAft>
          <a:spcPct val="0"/>
        </a:spcAft>
        <a:defRPr sz="4400">
          <a:solidFill>
            <a:schemeClr val="tx1"/>
          </a:solidFill>
          <a:latin typeface="Calibri" pitchFamily="34" charset="0"/>
        </a:defRPr>
      </a:lvl4pPr>
      <a:lvl5pPr algn="r" rtl="0" eaLnBrk="0" fontAlgn="base" hangingPunct="0">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pic>
        <p:nvPicPr>
          <p:cNvPr id="14338" name="Picture 2" descr="\\piicorp.org\commons\Corp_Marketing\Team Member's Folders\Ruben\Hiring Smart\Template_BK.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Grp="1" noChangeArrowheads="1"/>
          </p:cNvSpPr>
          <p:nvPr>
            <p:ph type="title"/>
          </p:nvPr>
        </p:nvSpPr>
        <p:spPr bwMode="auto">
          <a:xfrm>
            <a:off x="1828800" y="76200"/>
            <a:ext cx="7086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ltLang="ja-JP"/>
              <a:t>Click to edit Master title style</a:t>
            </a:r>
          </a:p>
        </p:txBody>
      </p:sp>
      <p:sp>
        <p:nvSpPr>
          <p:cNvPr id="14340" name="Rectangle 3"/>
          <p:cNvSpPr>
            <a:spLocks noGrp="1" noChangeArrowheads="1"/>
          </p:cNvSpPr>
          <p:nvPr>
            <p:ph type="body" idx="1"/>
          </p:nvPr>
        </p:nvSpPr>
        <p:spPr bwMode="auto">
          <a:xfrm>
            <a:off x="1447800" y="1752600"/>
            <a:ext cx="746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 name="Rectangle 4"/>
          <p:cNvSpPr>
            <a:spLocks noGrp="1" noChangeArrowheads="1"/>
          </p:cNvSpPr>
          <p:nvPr>
            <p:ph type="dt" sz="half" idx="2"/>
          </p:nvPr>
        </p:nvSpPr>
        <p:spPr bwMode="auto">
          <a:xfrm>
            <a:off x="136525" y="6624638"/>
            <a:ext cx="1905000" cy="233362"/>
          </a:xfrm>
          <a:prstGeom prst="rect">
            <a:avLst/>
          </a:prstGeom>
          <a:noFill/>
          <a:ln>
            <a:noFill/>
          </a:ln>
          <a:effectLst/>
        </p:spPr>
        <p:txBody>
          <a:bodyPr vert="horz" wrap="square" lIns="91436" tIns="45718" rIns="91436" bIns="45718" numCol="1" anchor="t" anchorCtr="0" compatLnSpc="1">
            <a:prstTxWarp prst="textNoShape">
              <a:avLst/>
            </a:prstTxWarp>
          </a:bodyPr>
          <a:lstStyle>
            <a:lvl1pPr eaLnBrk="1" hangingPunct="1">
              <a:defRPr kumimoji="0" sz="900">
                <a:solidFill>
                  <a:srgbClr val="000000"/>
                </a:solidFill>
                <a:latin typeface="Arial" charset="0"/>
                <a:ea typeface="ＭＳ Ｐゴシック" charset="-128"/>
              </a:defRPr>
            </a:lvl1pPr>
          </a:lstStyle>
          <a:p>
            <a:pPr fontAlgn="base">
              <a:spcBef>
                <a:spcPct val="0"/>
              </a:spcBef>
              <a:spcAft>
                <a:spcPct val="0"/>
              </a:spcAft>
              <a:defRPr/>
            </a:pPr>
            <a:endParaRPr lang="en-US" altLang="ja-JP" kern="1200">
              <a:cs typeface="+mn-cs"/>
            </a:endParaRPr>
          </a:p>
        </p:txBody>
      </p:sp>
      <p:sp>
        <p:nvSpPr>
          <p:cNvPr id="1029" name="Rectangle 5"/>
          <p:cNvSpPr>
            <a:spLocks noGrp="1" noChangeArrowheads="1"/>
          </p:cNvSpPr>
          <p:nvPr>
            <p:ph type="ftr" sz="quarter" idx="3"/>
          </p:nvPr>
        </p:nvSpPr>
        <p:spPr bwMode="auto">
          <a:xfrm>
            <a:off x="3048000" y="6624638"/>
            <a:ext cx="2894013" cy="233362"/>
          </a:xfrm>
          <a:prstGeom prst="rect">
            <a:avLst/>
          </a:prstGeom>
          <a:noFill/>
          <a:ln>
            <a:noFill/>
          </a:ln>
          <a:effectLst/>
        </p:spPr>
        <p:txBody>
          <a:bodyPr vert="horz" wrap="square" lIns="91436" tIns="45718" rIns="91436" bIns="45718" numCol="1" anchor="t" anchorCtr="0" compatLnSpc="1">
            <a:prstTxWarp prst="textNoShape">
              <a:avLst/>
            </a:prstTxWarp>
          </a:bodyPr>
          <a:lstStyle>
            <a:lvl1pPr algn="ctr" eaLnBrk="1" hangingPunct="1">
              <a:defRPr kumimoji="0" sz="900">
                <a:solidFill>
                  <a:srgbClr val="FFFFFF"/>
                </a:solidFill>
                <a:latin typeface="Arial" charset="0"/>
                <a:ea typeface="ＭＳ Ｐゴシック" charset="-128"/>
              </a:defRPr>
            </a:lvl1pPr>
          </a:lstStyle>
          <a:p>
            <a:pPr fontAlgn="base">
              <a:spcBef>
                <a:spcPct val="0"/>
              </a:spcBef>
              <a:spcAft>
                <a:spcPct val="0"/>
              </a:spcAft>
              <a:defRPr/>
            </a:pPr>
            <a:r>
              <a:rPr lang="en-US" altLang="ja-JP" kern="1200">
                <a:cs typeface="+mn-cs"/>
              </a:rPr>
              <a:t>Copyright©️ 2023 HRD, Inc. All Rights Reserved. Strictly Confidential.</a:t>
            </a:r>
          </a:p>
        </p:txBody>
      </p:sp>
      <p:sp>
        <p:nvSpPr>
          <p:cNvPr id="1030" name="Rectangle 6"/>
          <p:cNvSpPr>
            <a:spLocks noGrp="1" noChangeArrowheads="1"/>
          </p:cNvSpPr>
          <p:nvPr>
            <p:ph type="sldNum" sz="quarter" idx="4"/>
          </p:nvPr>
        </p:nvSpPr>
        <p:spPr bwMode="auto">
          <a:xfrm>
            <a:off x="7010400" y="6624638"/>
            <a:ext cx="1905000" cy="233362"/>
          </a:xfrm>
          <a:prstGeom prst="rect">
            <a:avLst/>
          </a:prstGeom>
          <a:noFill/>
          <a:ln>
            <a:noFill/>
          </a:ln>
          <a:effectLst/>
        </p:spPr>
        <p:txBody>
          <a:bodyPr vert="horz" wrap="square" lIns="91436" tIns="45718" rIns="91436" bIns="45718" numCol="1" anchor="t" anchorCtr="0" compatLnSpc="1">
            <a:prstTxWarp prst="textNoShape">
              <a:avLst/>
            </a:prstTxWarp>
          </a:bodyPr>
          <a:lstStyle>
            <a:lvl1pPr algn="r" eaLnBrk="1" hangingPunct="1">
              <a:defRPr kumimoji="0" sz="900">
                <a:solidFill>
                  <a:srgbClr val="FFFFFF"/>
                </a:solidFill>
              </a:defRPr>
            </a:lvl1pPr>
          </a:lstStyle>
          <a:p>
            <a:pPr fontAlgn="base">
              <a:spcBef>
                <a:spcPct val="0"/>
              </a:spcBef>
              <a:spcAft>
                <a:spcPct val="0"/>
              </a:spcAft>
              <a:defRPr/>
            </a:pPr>
            <a:fld id="{42453C1F-870E-4C00-9744-80E6B6572A27}" type="slidenum">
              <a:rPr lang="en-US" altLang="ja-JP" kern="1200">
                <a:latin typeface="Arial" panose="020B0604020202020204" pitchFamily="34" charset="0"/>
                <a:ea typeface="ＭＳ Ｐゴシック" panose="020B0600070205080204" pitchFamily="50" charset="-128"/>
                <a:cs typeface="+mn-cs"/>
              </a:rPr>
              <a:pPr fontAlgn="base">
                <a:spcBef>
                  <a:spcPct val="0"/>
                </a:spcBef>
                <a:spcAft>
                  <a:spcPct val="0"/>
                </a:spcAft>
                <a:defRPr/>
              </a:pPr>
              <a:t>‹#›</a:t>
            </a:fld>
            <a:endParaRPr lang="en-US" altLang="ja-JP" kern="1200">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059204450"/>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Lst>
  <p:hf hdr="0" dt="0"/>
  <p:txStyles>
    <p:titleStyle>
      <a:lvl1pPr algn="r" rtl="0" eaLnBrk="0" fontAlgn="base" hangingPunct="0">
        <a:spcBef>
          <a:spcPct val="0"/>
        </a:spcBef>
        <a:spcAft>
          <a:spcPct val="0"/>
        </a:spcAft>
        <a:defRPr sz="3600">
          <a:solidFill>
            <a:srgbClr val="1F474F"/>
          </a:solidFill>
          <a:latin typeface="+mj-lt"/>
          <a:ea typeface="+mj-ea"/>
          <a:cs typeface="+mj-cs"/>
        </a:defRPr>
      </a:lvl1pPr>
      <a:lvl2pPr algn="r" rtl="0" eaLnBrk="0" fontAlgn="base" hangingPunct="0">
        <a:spcBef>
          <a:spcPct val="0"/>
        </a:spcBef>
        <a:spcAft>
          <a:spcPct val="0"/>
        </a:spcAft>
        <a:defRPr sz="3600">
          <a:solidFill>
            <a:srgbClr val="1F474F"/>
          </a:solidFill>
          <a:latin typeface="Arial" charset="0"/>
        </a:defRPr>
      </a:lvl2pPr>
      <a:lvl3pPr algn="r" rtl="0" eaLnBrk="0" fontAlgn="base" hangingPunct="0">
        <a:spcBef>
          <a:spcPct val="0"/>
        </a:spcBef>
        <a:spcAft>
          <a:spcPct val="0"/>
        </a:spcAft>
        <a:defRPr sz="3600">
          <a:solidFill>
            <a:srgbClr val="1F474F"/>
          </a:solidFill>
          <a:latin typeface="Arial" charset="0"/>
        </a:defRPr>
      </a:lvl3pPr>
      <a:lvl4pPr algn="r" rtl="0" eaLnBrk="0" fontAlgn="base" hangingPunct="0">
        <a:spcBef>
          <a:spcPct val="0"/>
        </a:spcBef>
        <a:spcAft>
          <a:spcPct val="0"/>
        </a:spcAft>
        <a:defRPr sz="3600">
          <a:solidFill>
            <a:srgbClr val="1F474F"/>
          </a:solidFill>
          <a:latin typeface="Arial" charset="0"/>
        </a:defRPr>
      </a:lvl4pPr>
      <a:lvl5pPr algn="r" rtl="0" eaLnBrk="0" fontAlgn="base" hangingPunct="0">
        <a:spcBef>
          <a:spcPct val="0"/>
        </a:spcBef>
        <a:spcAft>
          <a:spcPct val="0"/>
        </a:spcAft>
        <a:defRPr sz="3600">
          <a:solidFill>
            <a:srgbClr val="1F474F"/>
          </a:solidFill>
          <a:latin typeface="Arial" charset="0"/>
        </a:defRPr>
      </a:lvl5pPr>
      <a:lvl6pPr marL="457200" algn="l" rtl="0" eaLnBrk="1" fontAlgn="base" hangingPunct="1">
        <a:spcBef>
          <a:spcPct val="0"/>
        </a:spcBef>
        <a:spcAft>
          <a:spcPct val="0"/>
        </a:spcAft>
        <a:defRPr sz="3600">
          <a:solidFill>
            <a:srgbClr val="1F474F"/>
          </a:solidFill>
          <a:latin typeface="Arial" charset="0"/>
        </a:defRPr>
      </a:lvl6pPr>
      <a:lvl7pPr marL="914400" algn="l" rtl="0" eaLnBrk="1" fontAlgn="base" hangingPunct="1">
        <a:spcBef>
          <a:spcPct val="0"/>
        </a:spcBef>
        <a:spcAft>
          <a:spcPct val="0"/>
        </a:spcAft>
        <a:defRPr sz="3600">
          <a:solidFill>
            <a:srgbClr val="1F474F"/>
          </a:solidFill>
          <a:latin typeface="Arial" charset="0"/>
        </a:defRPr>
      </a:lvl7pPr>
      <a:lvl8pPr marL="1371600" algn="l" rtl="0" eaLnBrk="1" fontAlgn="base" hangingPunct="1">
        <a:spcBef>
          <a:spcPct val="0"/>
        </a:spcBef>
        <a:spcAft>
          <a:spcPct val="0"/>
        </a:spcAft>
        <a:defRPr sz="3600">
          <a:solidFill>
            <a:srgbClr val="1F474F"/>
          </a:solidFill>
          <a:latin typeface="Arial" charset="0"/>
        </a:defRPr>
      </a:lvl8pPr>
      <a:lvl9pPr marL="1828800" algn="l" rtl="0" eaLnBrk="1" fontAlgn="base" hangingPunct="1">
        <a:spcBef>
          <a:spcPct val="0"/>
        </a:spcBef>
        <a:spcAft>
          <a:spcPct val="0"/>
        </a:spcAft>
        <a:defRPr sz="3600">
          <a:solidFill>
            <a:srgbClr val="1F474F"/>
          </a:solidFill>
          <a:latin typeface="Arial" charset="0"/>
        </a:defRPr>
      </a:lvl9pPr>
    </p:titleStyle>
    <p:bodyStyle>
      <a:lvl1pPr marL="342900" indent="-342900" algn="l" rtl="0" eaLnBrk="0" fontAlgn="base" hangingPunct="0">
        <a:spcBef>
          <a:spcPct val="20000"/>
        </a:spcBef>
        <a:spcAft>
          <a:spcPct val="0"/>
        </a:spcAft>
        <a:buChar char="•"/>
        <a:defRPr sz="2500">
          <a:solidFill>
            <a:srgbClr val="1F474F"/>
          </a:solidFill>
          <a:latin typeface="+mn-lt"/>
          <a:ea typeface="+mn-ea"/>
          <a:cs typeface="+mn-cs"/>
        </a:defRPr>
      </a:lvl1pPr>
      <a:lvl2pPr marL="742950" indent="-285750" algn="l" rtl="0" eaLnBrk="0" fontAlgn="base" hangingPunct="0">
        <a:spcBef>
          <a:spcPct val="20000"/>
        </a:spcBef>
        <a:spcAft>
          <a:spcPct val="0"/>
        </a:spcAft>
        <a:buChar char="–"/>
        <a:defRPr sz="2200">
          <a:solidFill>
            <a:srgbClr val="1F474F"/>
          </a:solidFill>
          <a:latin typeface="+mn-lt"/>
        </a:defRPr>
      </a:lvl2pPr>
      <a:lvl3pPr marL="1143000" indent="-228600" algn="l" rtl="0" eaLnBrk="0" fontAlgn="base" hangingPunct="0">
        <a:spcBef>
          <a:spcPct val="20000"/>
        </a:spcBef>
        <a:spcAft>
          <a:spcPct val="0"/>
        </a:spcAft>
        <a:buChar char="•"/>
        <a:defRPr sz="2200">
          <a:solidFill>
            <a:srgbClr val="1F474F"/>
          </a:solidFill>
          <a:latin typeface="+mn-lt"/>
        </a:defRPr>
      </a:lvl3pPr>
      <a:lvl4pPr marL="1600200" indent="-228600" algn="l" rtl="0" eaLnBrk="0" fontAlgn="base" hangingPunct="0">
        <a:spcBef>
          <a:spcPct val="20000"/>
        </a:spcBef>
        <a:spcAft>
          <a:spcPct val="0"/>
        </a:spcAft>
        <a:buChar char="–"/>
        <a:defRPr sz="1900">
          <a:solidFill>
            <a:srgbClr val="1F474F"/>
          </a:solidFill>
          <a:latin typeface="+mn-lt"/>
        </a:defRPr>
      </a:lvl4pPr>
      <a:lvl5pPr marL="2057400" indent="-228600" algn="l" rtl="0" eaLnBrk="0" fontAlgn="base" hangingPunct="0">
        <a:spcBef>
          <a:spcPct val="20000"/>
        </a:spcBef>
        <a:spcAft>
          <a:spcPct val="0"/>
        </a:spcAft>
        <a:buChar char="»"/>
        <a:defRPr sz="1600">
          <a:solidFill>
            <a:srgbClr val="1F474F"/>
          </a:solidFill>
          <a:latin typeface="+mn-lt"/>
        </a:defRPr>
      </a:lvl5pPr>
      <a:lvl6pPr marL="2514600" indent="-228600" algn="l" rtl="0" eaLnBrk="1" fontAlgn="base" hangingPunct="1">
        <a:spcBef>
          <a:spcPct val="20000"/>
        </a:spcBef>
        <a:spcAft>
          <a:spcPct val="0"/>
        </a:spcAft>
        <a:buChar char="»"/>
        <a:defRPr sz="1600">
          <a:solidFill>
            <a:srgbClr val="1F474F"/>
          </a:solidFill>
          <a:latin typeface="+mn-lt"/>
        </a:defRPr>
      </a:lvl6pPr>
      <a:lvl7pPr marL="2971800" indent="-228600" algn="l" rtl="0" eaLnBrk="1" fontAlgn="base" hangingPunct="1">
        <a:spcBef>
          <a:spcPct val="20000"/>
        </a:spcBef>
        <a:spcAft>
          <a:spcPct val="0"/>
        </a:spcAft>
        <a:buChar char="»"/>
        <a:defRPr sz="1600">
          <a:solidFill>
            <a:srgbClr val="1F474F"/>
          </a:solidFill>
          <a:latin typeface="+mn-lt"/>
        </a:defRPr>
      </a:lvl7pPr>
      <a:lvl8pPr marL="3429000" indent="-228600" algn="l" rtl="0" eaLnBrk="1" fontAlgn="base" hangingPunct="1">
        <a:spcBef>
          <a:spcPct val="20000"/>
        </a:spcBef>
        <a:spcAft>
          <a:spcPct val="0"/>
        </a:spcAft>
        <a:buChar char="»"/>
        <a:defRPr sz="1600">
          <a:solidFill>
            <a:srgbClr val="1F474F"/>
          </a:solidFill>
          <a:latin typeface="+mn-lt"/>
        </a:defRPr>
      </a:lvl8pPr>
      <a:lvl9pPr marL="3886200" indent="-228600" algn="l" rtl="0" eaLnBrk="1" fontAlgn="base" hangingPunct="1">
        <a:spcBef>
          <a:spcPct val="20000"/>
        </a:spcBef>
        <a:spcAft>
          <a:spcPct val="0"/>
        </a:spcAft>
        <a:buChar char="»"/>
        <a:defRPr sz="1600">
          <a:solidFill>
            <a:srgbClr val="1F474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pic>
        <p:nvPicPr>
          <p:cNvPr id="19458" name="Picture 2" descr="\\piicorp.org\commons\Corp_Marketing\Team Member's Folders\Ruben\Hiring Smart\Template_BK.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p:cNvSpPr>
            <a:spLocks noGrp="1" noChangeArrowheads="1"/>
          </p:cNvSpPr>
          <p:nvPr>
            <p:ph type="title"/>
          </p:nvPr>
        </p:nvSpPr>
        <p:spPr bwMode="auto">
          <a:xfrm>
            <a:off x="1828800" y="76200"/>
            <a:ext cx="7086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ltLang="ja-JP"/>
              <a:t>Click to edit Master title style</a:t>
            </a:r>
          </a:p>
        </p:txBody>
      </p:sp>
      <p:sp>
        <p:nvSpPr>
          <p:cNvPr id="19460" name="Rectangle 3"/>
          <p:cNvSpPr>
            <a:spLocks noGrp="1" noChangeArrowheads="1"/>
          </p:cNvSpPr>
          <p:nvPr>
            <p:ph type="body" idx="1"/>
          </p:nvPr>
        </p:nvSpPr>
        <p:spPr bwMode="auto">
          <a:xfrm>
            <a:off x="1447800" y="1752600"/>
            <a:ext cx="746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 name="Rectangle 4"/>
          <p:cNvSpPr>
            <a:spLocks noGrp="1" noChangeArrowheads="1"/>
          </p:cNvSpPr>
          <p:nvPr>
            <p:ph type="dt" sz="half" idx="2"/>
          </p:nvPr>
        </p:nvSpPr>
        <p:spPr bwMode="auto">
          <a:xfrm>
            <a:off x="136525" y="6624638"/>
            <a:ext cx="1905000" cy="233362"/>
          </a:xfrm>
          <a:prstGeom prst="rect">
            <a:avLst/>
          </a:prstGeom>
          <a:noFill/>
          <a:ln>
            <a:noFill/>
          </a:ln>
          <a:effectLst/>
        </p:spPr>
        <p:txBody>
          <a:bodyPr vert="horz" wrap="square" lIns="91436" tIns="45718" rIns="91436" bIns="45718" numCol="1" anchor="t" anchorCtr="0" compatLnSpc="1">
            <a:prstTxWarp prst="textNoShape">
              <a:avLst/>
            </a:prstTxWarp>
          </a:bodyPr>
          <a:lstStyle>
            <a:lvl1pPr eaLnBrk="1" hangingPunct="1">
              <a:defRPr kumimoji="0" sz="900">
                <a:solidFill>
                  <a:srgbClr val="000000"/>
                </a:solidFill>
                <a:latin typeface="Arial" charset="0"/>
                <a:ea typeface="ＭＳ Ｐゴシック" charset="-128"/>
              </a:defRPr>
            </a:lvl1pPr>
          </a:lstStyle>
          <a:p>
            <a:pPr fontAlgn="base">
              <a:spcBef>
                <a:spcPct val="0"/>
              </a:spcBef>
              <a:spcAft>
                <a:spcPct val="0"/>
              </a:spcAft>
              <a:defRPr/>
            </a:pPr>
            <a:endParaRPr lang="en-US" altLang="ja-JP" kern="1200">
              <a:cs typeface="+mn-cs"/>
            </a:endParaRPr>
          </a:p>
        </p:txBody>
      </p:sp>
      <p:sp>
        <p:nvSpPr>
          <p:cNvPr id="1029" name="Rectangle 5"/>
          <p:cNvSpPr>
            <a:spLocks noGrp="1" noChangeArrowheads="1"/>
          </p:cNvSpPr>
          <p:nvPr>
            <p:ph type="ftr" sz="quarter" idx="3"/>
          </p:nvPr>
        </p:nvSpPr>
        <p:spPr bwMode="auto">
          <a:xfrm>
            <a:off x="3048000" y="6624638"/>
            <a:ext cx="2894013" cy="233362"/>
          </a:xfrm>
          <a:prstGeom prst="rect">
            <a:avLst/>
          </a:prstGeom>
          <a:noFill/>
          <a:ln>
            <a:noFill/>
          </a:ln>
          <a:effectLst/>
        </p:spPr>
        <p:txBody>
          <a:bodyPr vert="horz" wrap="square" lIns="91436" tIns="45718" rIns="91436" bIns="45718" numCol="1" anchor="t" anchorCtr="0" compatLnSpc="1">
            <a:prstTxWarp prst="textNoShape">
              <a:avLst/>
            </a:prstTxWarp>
          </a:bodyPr>
          <a:lstStyle>
            <a:lvl1pPr algn="ctr" eaLnBrk="1" hangingPunct="1">
              <a:defRPr kumimoji="0" sz="900">
                <a:solidFill>
                  <a:srgbClr val="FFFFFF"/>
                </a:solidFill>
                <a:latin typeface="Arial" charset="0"/>
                <a:ea typeface="ＭＳ Ｐゴシック" charset="-128"/>
              </a:defRPr>
            </a:lvl1pPr>
          </a:lstStyle>
          <a:p>
            <a:pPr fontAlgn="base">
              <a:spcBef>
                <a:spcPct val="0"/>
              </a:spcBef>
              <a:spcAft>
                <a:spcPct val="0"/>
              </a:spcAft>
              <a:defRPr/>
            </a:pPr>
            <a:r>
              <a:rPr lang="en-US" altLang="ja-JP" kern="1200">
                <a:cs typeface="+mn-cs"/>
              </a:rPr>
              <a:t>Copyright©️ 2023 HRD, Inc. All Rights Reserved. Strictly Confidential.</a:t>
            </a:r>
          </a:p>
        </p:txBody>
      </p:sp>
      <p:sp>
        <p:nvSpPr>
          <p:cNvPr id="1030" name="Rectangle 6"/>
          <p:cNvSpPr>
            <a:spLocks noGrp="1" noChangeArrowheads="1"/>
          </p:cNvSpPr>
          <p:nvPr>
            <p:ph type="sldNum" sz="quarter" idx="4"/>
          </p:nvPr>
        </p:nvSpPr>
        <p:spPr bwMode="auto">
          <a:xfrm>
            <a:off x="7010400" y="6624638"/>
            <a:ext cx="1905000" cy="233362"/>
          </a:xfrm>
          <a:prstGeom prst="rect">
            <a:avLst/>
          </a:prstGeom>
          <a:noFill/>
          <a:ln>
            <a:noFill/>
          </a:ln>
          <a:effectLst/>
        </p:spPr>
        <p:txBody>
          <a:bodyPr vert="horz" wrap="square" lIns="91436" tIns="45718" rIns="91436" bIns="45718" numCol="1" anchor="t" anchorCtr="0" compatLnSpc="1">
            <a:prstTxWarp prst="textNoShape">
              <a:avLst/>
            </a:prstTxWarp>
          </a:bodyPr>
          <a:lstStyle>
            <a:lvl1pPr algn="r" eaLnBrk="1" hangingPunct="1">
              <a:defRPr kumimoji="0" sz="900">
                <a:solidFill>
                  <a:srgbClr val="FFFFFF"/>
                </a:solidFill>
              </a:defRPr>
            </a:lvl1pPr>
          </a:lstStyle>
          <a:p>
            <a:pPr fontAlgn="base">
              <a:spcBef>
                <a:spcPct val="0"/>
              </a:spcBef>
              <a:spcAft>
                <a:spcPct val="0"/>
              </a:spcAft>
            </a:pPr>
            <a:fld id="{8BD17035-8A09-4799-9BEB-683B3BC2D207}" type="slidenum">
              <a:rPr lang="en-US" altLang="ja-JP" kern="1200" smtClean="0">
                <a:latin typeface="Arial" panose="020B0604020202020204" pitchFamily="34" charset="0"/>
                <a:ea typeface="ＭＳ Ｐゴシック" panose="020B0600070205080204" pitchFamily="50" charset="-128"/>
                <a:cs typeface="+mn-cs"/>
              </a:rPr>
              <a:pPr fontAlgn="base">
                <a:spcBef>
                  <a:spcPct val="0"/>
                </a:spcBef>
                <a:spcAft>
                  <a:spcPct val="0"/>
                </a:spcAft>
              </a:pPr>
              <a:t>‹#›</a:t>
            </a:fld>
            <a:endParaRPr lang="en-US" altLang="ja-JP" kern="1200">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983833423"/>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Lst>
  <p:hf hdr="0" dt="0"/>
  <p:txStyles>
    <p:titleStyle>
      <a:lvl1pPr algn="r" rtl="0" eaLnBrk="0" fontAlgn="base" hangingPunct="0">
        <a:spcBef>
          <a:spcPct val="0"/>
        </a:spcBef>
        <a:spcAft>
          <a:spcPct val="0"/>
        </a:spcAft>
        <a:defRPr sz="3600">
          <a:solidFill>
            <a:srgbClr val="1F474F"/>
          </a:solidFill>
          <a:latin typeface="+mj-lt"/>
          <a:ea typeface="+mj-ea"/>
          <a:cs typeface="+mj-cs"/>
        </a:defRPr>
      </a:lvl1pPr>
      <a:lvl2pPr algn="r" rtl="0" eaLnBrk="0" fontAlgn="base" hangingPunct="0">
        <a:spcBef>
          <a:spcPct val="0"/>
        </a:spcBef>
        <a:spcAft>
          <a:spcPct val="0"/>
        </a:spcAft>
        <a:defRPr sz="3600">
          <a:solidFill>
            <a:srgbClr val="1F474F"/>
          </a:solidFill>
          <a:latin typeface="Arial" charset="0"/>
        </a:defRPr>
      </a:lvl2pPr>
      <a:lvl3pPr algn="r" rtl="0" eaLnBrk="0" fontAlgn="base" hangingPunct="0">
        <a:spcBef>
          <a:spcPct val="0"/>
        </a:spcBef>
        <a:spcAft>
          <a:spcPct val="0"/>
        </a:spcAft>
        <a:defRPr sz="3600">
          <a:solidFill>
            <a:srgbClr val="1F474F"/>
          </a:solidFill>
          <a:latin typeface="Arial" charset="0"/>
        </a:defRPr>
      </a:lvl3pPr>
      <a:lvl4pPr algn="r" rtl="0" eaLnBrk="0" fontAlgn="base" hangingPunct="0">
        <a:spcBef>
          <a:spcPct val="0"/>
        </a:spcBef>
        <a:spcAft>
          <a:spcPct val="0"/>
        </a:spcAft>
        <a:defRPr sz="3600">
          <a:solidFill>
            <a:srgbClr val="1F474F"/>
          </a:solidFill>
          <a:latin typeface="Arial" charset="0"/>
        </a:defRPr>
      </a:lvl4pPr>
      <a:lvl5pPr algn="r" rtl="0" eaLnBrk="0" fontAlgn="base" hangingPunct="0">
        <a:spcBef>
          <a:spcPct val="0"/>
        </a:spcBef>
        <a:spcAft>
          <a:spcPct val="0"/>
        </a:spcAft>
        <a:defRPr sz="3600">
          <a:solidFill>
            <a:srgbClr val="1F474F"/>
          </a:solidFill>
          <a:latin typeface="Arial" charset="0"/>
        </a:defRPr>
      </a:lvl5pPr>
      <a:lvl6pPr marL="457200" algn="l" rtl="0" eaLnBrk="1" fontAlgn="base" hangingPunct="1">
        <a:spcBef>
          <a:spcPct val="0"/>
        </a:spcBef>
        <a:spcAft>
          <a:spcPct val="0"/>
        </a:spcAft>
        <a:defRPr sz="3600">
          <a:solidFill>
            <a:srgbClr val="1F474F"/>
          </a:solidFill>
          <a:latin typeface="Arial" charset="0"/>
        </a:defRPr>
      </a:lvl6pPr>
      <a:lvl7pPr marL="914400" algn="l" rtl="0" eaLnBrk="1" fontAlgn="base" hangingPunct="1">
        <a:spcBef>
          <a:spcPct val="0"/>
        </a:spcBef>
        <a:spcAft>
          <a:spcPct val="0"/>
        </a:spcAft>
        <a:defRPr sz="3600">
          <a:solidFill>
            <a:srgbClr val="1F474F"/>
          </a:solidFill>
          <a:latin typeface="Arial" charset="0"/>
        </a:defRPr>
      </a:lvl7pPr>
      <a:lvl8pPr marL="1371600" algn="l" rtl="0" eaLnBrk="1" fontAlgn="base" hangingPunct="1">
        <a:spcBef>
          <a:spcPct val="0"/>
        </a:spcBef>
        <a:spcAft>
          <a:spcPct val="0"/>
        </a:spcAft>
        <a:defRPr sz="3600">
          <a:solidFill>
            <a:srgbClr val="1F474F"/>
          </a:solidFill>
          <a:latin typeface="Arial" charset="0"/>
        </a:defRPr>
      </a:lvl8pPr>
      <a:lvl9pPr marL="1828800" algn="l" rtl="0" eaLnBrk="1" fontAlgn="base" hangingPunct="1">
        <a:spcBef>
          <a:spcPct val="0"/>
        </a:spcBef>
        <a:spcAft>
          <a:spcPct val="0"/>
        </a:spcAft>
        <a:defRPr sz="3600">
          <a:solidFill>
            <a:srgbClr val="1F474F"/>
          </a:solidFill>
          <a:latin typeface="Arial" charset="0"/>
        </a:defRPr>
      </a:lvl9pPr>
    </p:titleStyle>
    <p:bodyStyle>
      <a:lvl1pPr marL="342900" indent="-342900" algn="l" rtl="0" eaLnBrk="0" fontAlgn="base" hangingPunct="0">
        <a:spcBef>
          <a:spcPct val="20000"/>
        </a:spcBef>
        <a:spcAft>
          <a:spcPct val="0"/>
        </a:spcAft>
        <a:buChar char="•"/>
        <a:defRPr sz="2500">
          <a:solidFill>
            <a:srgbClr val="1F474F"/>
          </a:solidFill>
          <a:latin typeface="+mn-lt"/>
          <a:ea typeface="+mn-ea"/>
          <a:cs typeface="+mn-cs"/>
        </a:defRPr>
      </a:lvl1pPr>
      <a:lvl2pPr marL="742950" indent="-285750" algn="l" rtl="0" eaLnBrk="0" fontAlgn="base" hangingPunct="0">
        <a:spcBef>
          <a:spcPct val="20000"/>
        </a:spcBef>
        <a:spcAft>
          <a:spcPct val="0"/>
        </a:spcAft>
        <a:buChar char="–"/>
        <a:defRPr sz="2200">
          <a:solidFill>
            <a:srgbClr val="1F474F"/>
          </a:solidFill>
          <a:latin typeface="+mn-lt"/>
        </a:defRPr>
      </a:lvl2pPr>
      <a:lvl3pPr marL="1143000" indent="-228600" algn="l" rtl="0" eaLnBrk="0" fontAlgn="base" hangingPunct="0">
        <a:spcBef>
          <a:spcPct val="20000"/>
        </a:spcBef>
        <a:spcAft>
          <a:spcPct val="0"/>
        </a:spcAft>
        <a:buChar char="•"/>
        <a:defRPr sz="2200">
          <a:solidFill>
            <a:srgbClr val="1F474F"/>
          </a:solidFill>
          <a:latin typeface="+mn-lt"/>
        </a:defRPr>
      </a:lvl3pPr>
      <a:lvl4pPr marL="1600200" indent="-228600" algn="l" rtl="0" eaLnBrk="0" fontAlgn="base" hangingPunct="0">
        <a:spcBef>
          <a:spcPct val="20000"/>
        </a:spcBef>
        <a:spcAft>
          <a:spcPct val="0"/>
        </a:spcAft>
        <a:buChar char="–"/>
        <a:defRPr sz="1900">
          <a:solidFill>
            <a:srgbClr val="1F474F"/>
          </a:solidFill>
          <a:latin typeface="+mn-lt"/>
        </a:defRPr>
      </a:lvl4pPr>
      <a:lvl5pPr marL="2057400" indent="-228600" algn="l" rtl="0" eaLnBrk="0" fontAlgn="base" hangingPunct="0">
        <a:spcBef>
          <a:spcPct val="20000"/>
        </a:spcBef>
        <a:spcAft>
          <a:spcPct val="0"/>
        </a:spcAft>
        <a:buChar char="»"/>
        <a:defRPr sz="1600">
          <a:solidFill>
            <a:srgbClr val="1F474F"/>
          </a:solidFill>
          <a:latin typeface="+mn-lt"/>
        </a:defRPr>
      </a:lvl5pPr>
      <a:lvl6pPr marL="2514600" indent="-228600" algn="l" rtl="0" eaLnBrk="1" fontAlgn="base" hangingPunct="1">
        <a:spcBef>
          <a:spcPct val="20000"/>
        </a:spcBef>
        <a:spcAft>
          <a:spcPct val="0"/>
        </a:spcAft>
        <a:buChar char="»"/>
        <a:defRPr sz="1600">
          <a:solidFill>
            <a:srgbClr val="1F474F"/>
          </a:solidFill>
          <a:latin typeface="+mn-lt"/>
        </a:defRPr>
      </a:lvl6pPr>
      <a:lvl7pPr marL="2971800" indent="-228600" algn="l" rtl="0" eaLnBrk="1" fontAlgn="base" hangingPunct="1">
        <a:spcBef>
          <a:spcPct val="20000"/>
        </a:spcBef>
        <a:spcAft>
          <a:spcPct val="0"/>
        </a:spcAft>
        <a:buChar char="»"/>
        <a:defRPr sz="1600">
          <a:solidFill>
            <a:srgbClr val="1F474F"/>
          </a:solidFill>
          <a:latin typeface="+mn-lt"/>
        </a:defRPr>
      </a:lvl7pPr>
      <a:lvl8pPr marL="3429000" indent="-228600" algn="l" rtl="0" eaLnBrk="1" fontAlgn="base" hangingPunct="1">
        <a:spcBef>
          <a:spcPct val="20000"/>
        </a:spcBef>
        <a:spcAft>
          <a:spcPct val="0"/>
        </a:spcAft>
        <a:buChar char="»"/>
        <a:defRPr sz="1600">
          <a:solidFill>
            <a:srgbClr val="1F474F"/>
          </a:solidFill>
          <a:latin typeface="+mn-lt"/>
        </a:defRPr>
      </a:lvl8pPr>
      <a:lvl9pPr marL="3886200" indent="-228600" algn="l" rtl="0" eaLnBrk="1" fontAlgn="base" hangingPunct="1">
        <a:spcBef>
          <a:spcPct val="20000"/>
        </a:spcBef>
        <a:spcAft>
          <a:spcPct val="0"/>
        </a:spcAft>
        <a:buChar char="»"/>
        <a:defRPr sz="1600">
          <a:solidFill>
            <a:srgbClr val="1F474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9" name="Shape 187"/>
          <p:cNvSpPr/>
          <p:nvPr/>
        </p:nvSpPr>
        <p:spPr>
          <a:xfrm>
            <a:off x="-16166" y="2161717"/>
            <a:ext cx="9180512" cy="1555315"/>
          </a:xfrm>
          <a:prstGeom prst="rect">
            <a:avLst/>
          </a:prstGeom>
          <a:solidFill>
            <a:srgbClr val="3BA3AB"/>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88" name="Shape 88"/>
          <p:cNvSpPr txBox="1">
            <a:spLocks noGrp="1"/>
          </p:cNvSpPr>
          <p:nvPr>
            <p:ph type="ctrTitle"/>
          </p:nvPr>
        </p:nvSpPr>
        <p:spPr>
          <a:xfrm>
            <a:off x="107504" y="2204864"/>
            <a:ext cx="8928992" cy="1470024"/>
          </a:xfrm>
          <a:prstGeom prst="rect">
            <a:avLst/>
          </a:prstGeom>
          <a:noFill/>
          <a:ln>
            <a:noFill/>
          </a:ln>
        </p:spPr>
        <p:txBody>
          <a:bodyPr lIns="91425" tIns="45700" rIns="91425" bIns="45700" anchor="ctr" anchorCtr="0">
            <a:noAutofit/>
          </a:bodyPr>
          <a:lstStyle/>
          <a:p>
            <a:pPr lvl="0">
              <a:lnSpc>
                <a:spcPct val="112500"/>
              </a:lnSpc>
              <a:buClr>
                <a:srgbClr val="7F7F7F"/>
              </a:buClr>
              <a:buSzPct val="25000"/>
            </a:pPr>
            <a:r>
              <a:rPr lang="ja-JP" altLang="en-US" sz="2400" b="1" dirty="0">
                <a:solidFill>
                  <a:schemeClr val="bg1"/>
                </a:solidFill>
              </a:rPr>
              <a:t>定量データで人材の意思決定に貢献する</a:t>
            </a:r>
            <a:br>
              <a:rPr lang="en-US" altLang="ja-JP" sz="2400" b="1" dirty="0">
                <a:solidFill>
                  <a:schemeClr val="bg1"/>
                </a:solidFill>
              </a:rPr>
            </a:br>
            <a:r>
              <a:rPr lang="en-US" altLang="ja-JP" sz="2000" b="1" dirty="0">
                <a:solidFill>
                  <a:schemeClr val="bg1"/>
                </a:solidFill>
              </a:rPr>
              <a:t>-</a:t>
            </a:r>
            <a:r>
              <a:rPr lang="ja-JP" altLang="en-US" sz="2000" b="1" dirty="0">
                <a:solidFill>
                  <a:schemeClr val="bg1"/>
                </a:solidFill>
              </a:rPr>
              <a:t>トライアルパッケージのご提案</a:t>
            </a:r>
            <a:r>
              <a:rPr lang="en-US" altLang="ja-JP" sz="2000" b="1" dirty="0">
                <a:solidFill>
                  <a:schemeClr val="bg1"/>
                </a:solidFill>
              </a:rPr>
              <a:t>-</a:t>
            </a:r>
            <a:endParaRPr lang="en-US" sz="2000" dirty="0">
              <a:solidFill>
                <a:schemeClr val="bg1"/>
              </a:solidFill>
            </a:endParaRPr>
          </a:p>
        </p:txBody>
      </p:sp>
      <p:sp>
        <p:nvSpPr>
          <p:cNvPr id="89" name="Shape 89"/>
          <p:cNvSpPr txBox="1">
            <a:spLocks noGrp="1"/>
          </p:cNvSpPr>
          <p:nvPr>
            <p:ph type="subTitle" idx="1"/>
          </p:nvPr>
        </p:nvSpPr>
        <p:spPr>
          <a:xfrm>
            <a:off x="1371600" y="5013176"/>
            <a:ext cx="6400799" cy="1143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rgbClr val="888888"/>
              </a:buClr>
              <a:buSzPct val="25000"/>
              <a:buFont typeface="Arial"/>
              <a:buNone/>
            </a:pPr>
            <a:r>
              <a:rPr lang="en-US" altLang="ja-JP" sz="2590" b="1" i="0" u="none" strike="noStrike" cap="none" baseline="0" dirty="0">
                <a:solidFill>
                  <a:srgbClr val="888888"/>
                </a:solidFill>
                <a:latin typeface="Calibri"/>
                <a:ea typeface="Calibri"/>
                <a:cs typeface="Calibri"/>
                <a:sym typeface="Calibri"/>
              </a:rPr>
              <a:t>HRD</a:t>
            </a:r>
            <a:r>
              <a:rPr lang="ja-JP" altLang="en-US" sz="2590" b="1" i="0" u="none" strike="noStrike" cap="none" baseline="0" dirty="0">
                <a:solidFill>
                  <a:srgbClr val="888888"/>
                </a:solidFill>
                <a:latin typeface="Calibri"/>
                <a:ea typeface="Calibri"/>
                <a:cs typeface="Calibri"/>
                <a:sym typeface="Calibri"/>
              </a:rPr>
              <a:t>株式会社</a:t>
            </a:r>
            <a:endParaRPr lang="en-US" altLang="ja-JP" sz="1850" dirty="0"/>
          </a:p>
          <a:p>
            <a:pPr marL="0" marR="0" lvl="0" indent="0" algn="ctr" rtl="0">
              <a:lnSpc>
                <a:spcPct val="118918"/>
              </a:lnSpc>
              <a:spcBef>
                <a:spcPts val="370"/>
              </a:spcBef>
              <a:buClr>
                <a:srgbClr val="888888"/>
              </a:buClr>
              <a:buSzPct val="25000"/>
              <a:buFont typeface="Arial"/>
              <a:buNone/>
            </a:pPr>
            <a:endParaRPr lang="en-US" altLang="ja-JP" sz="1850" dirty="0"/>
          </a:p>
          <a:p>
            <a:pPr marL="0" marR="0" lvl="0" indent="0" algn="ctr" rtl="0">
              <a:lnSpc>
                <a:spcPct val="118918"/>
              </a:lnSpc>
              <a:spcBef>
                <a:spcPts val="370"/>
              </a:spcBef>
              <a:buClr>
                <a:srgbClr val="888888"/>
              </a:buClr>
              <a:buSzPct val="25000"/>
              <a:buFont typeface="Arial"/>
              <a:buNone/>
            </a:pPr>
            <a:endParaRPr lang="en-US" sz="1850" dirty="0"/>
          </a:p>
          <a:p>
            <a:pPr marL="0" marR="0" lvl="0" indent="0" algn="ctr" rtl="0">
              <a:lnSpc>
                <a:spcPct val="90000"/>
              </a:lnSpc>
              <a:spcBef>
                <a:spcPts val="518"/>
              </a:spcBef>
              <a:buClr>
                <a:srgbClr val="888888"/>
              </a:buClr>
              <a:buFont typeface="Arial"/>
              <a:buNone/>
            </a:pPr>
            <a:endParaRPr sz="2590" b="0" i="0" u="none" strike="noStrike" cap="none" baseline="0" dirty="0">
              <a:solidFill>
                <a:srgbClr val="888888"/>
              </a:solidFill>
              <a:latin typeface="Calibri"/>
              <a:ea typeface="Calibri"/>
              <a:cs typeface="Calibri"/>
              <a:sym typeface="Calibri"/>
            </a:endParaRPr>
          </a:p>
        </p:txBody>
      </p:sp>
      <p:sp>
        <p:nvSpPr>
          <p:cNvPr id="90" name="Shape 90"/>
          <p:cNvSpPr/>
          <p:nvPr/>
        </p:nvSpPr>
        <p:spPr>
          <a:xfrm>
            <a:off x="4392000" y="4437112"/>
            <a:ext cx="359999" cy="36000"/>
          </a:xfrm>
          <a:prstGeom prst="rect">
            <a:avLst/>
          </a:prstGeom>
          <a:solidFill>
            <a:srgbClr val="4CB8C1"/>
          </a:solidFill>
          <a:ln>
            <a:noFill/>
          </a:ln>
        </p:spPr>
        <p:txBody>
          <a:bodyPr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 name="Shape 88"/>
          <p:cNvSpPr txBox="1">
            <a:spLocks/>
          </p:cNvSpPr>
          <p:nvPr/>
        </p:nvSpPr>
        <p:spPr>
          <a:xfrm>
            <a:off x="395536" y="86768"/>
            <a:ext cx="7772400" cy="1470024"/>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Calibri"/>
              <a:buNone/>
              <a:defRPr sz="4400" b="0" i="0" u="none" strike="noStrike" cap="none" baseline="0">
                <a:solidFill>
                  <a:schemeClr val="dk1"/>
                </a:solidFill>
                <a:latin typeface="Calibri"/>
                <a:ea typeface="Calibri"/>
                <a:cs typeface="Calibri"/>
                <a:sym typeface="Calibri"/>
                <a:rtl val="0"/>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algn="l">
              <a:lnSpc>
                <a:spcPct val="112500"/>
              </a:lnSpc>
              <a:buClr>
                <a:srgbClr val="7F7F7F"/>
              </a:buClr>
              <a:buSzPct val="25000"/>
            </a:pPr>
            <a:r>
              <a:rPr lang="ja-JP" altLang="en-US" sz="2400" dirty="0">
                <a:solidFill>
                  <a:srgbClr val="7F7F7F"/>
                </a:solidFill>
              </a:rPr>
              <a:t>○○御中</a:t>
            </a:r>
            <a:br>
              <a:rPr lang="en-US" sz="2400" dirty="0">
                <a:solidFill>
                  <a:srgbClr val="7F7F7F"/>
                </a:solidFill>
              </a:rPr>
            </a:br>
            <a:endParaRPr lang="en-US" sz="2400" dirty="0">
              <a:solidFill>
                <a:srgbClr val="7F7F7F"/>
              </a:solidFill>
            </a:endParaRPr>
          </a:p>
        </p:txBody>
      </p:sp>
      <p:sp>
        <p:nvSpPr>
          <p:cNvPr id="10" name="Shape 89"/>
          <p:cNvSpPr txBox="1">
            <a:spLocks/>
          </p:cNvSpPr>
          <p:nvPr/>
        </p:nvSpPr>
        <p:spPr>
          <a:xfrm>
            <a:off x="-1" y="3942184"/>
            <a:ext cx="9144000" cy="379773"/>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0" marR="0" indent="0" algn="ctr" rtl="0">
              <a:lnSpc>
                <a:spcPct val="100000"/>
              </a:lnSpc>
              <a:spcBef>
                <a:spcPts val="640"/>
              </a:spcBef>
              <a:spcAft>
                <a:spcPts val="0"/>
              </a:spcAft>
              <a:buClr>
                <a:srgbClr val="888888"/>
              </a:buClr>
              <a:buFont typeface="Arial"/>
              <a:buNone/>
              <a:defRPr sz="3200" b="0" i="0" u="none" strike="noStrike" cap="none" baseline="0">
                <a:solidFill>
                  <a:srgbClr val="888888"/>
                </a:solidFill>
                <a:latin typeface="Calibri"/>
                <a:ea typeface="Calibri"/>
                <a:cs typeface="Calibri"/>
                <a:sym typeface="Calibri"/>
                <a:rtl val="0"/>
              </a:defRPr>
            </a:lvl1pPr>
            <a:lvl2pPr marL="457200" marR="0" indent="0" algn="ctr" rtl="0">
              <a:lnSpc>
                <a:spcPct val="100000"/>
              </a:lnSpc>
              <a:spcBef>
                <a:spcPts val="560"/>
              </a:spcBef>
              <a:spcAft>
                <a:spcPts val="0"/>
              </a:spcAft>
              <a:buClr>
                <a:srgbClr val="888888"/>
              </a:buClr>
              <a:buFont typeface="Arial"/>
              <a:buNone/>
              <a:defRPr sz="2800" b="0" i="0" u="none" strike="noStrike" cap="none" baseline="0">
                <a:solidFill>
                  <a:srgbClr val="888888"/>
                </a:solidFill>
                <a:latin typeface="Calibri"/>
                <a:ea typeface="Calibri"/>
                <a:cs typeface="Calibri"/>
                <a:sym typeface="Calibri"/>
                <a:rtl val="0"/>
              </a:defRPr>
            </a:lvl2pPr>
            <a:lvl3pPr marL="914400" marR="0" indent="0" algn="ctr" rtl="0">
              <a:lnSpc>
                <a:spcPct val="100000"/>
              </a:lnSpc>
              <a:spcBef>
                <a:spcPts val="480"/>
              </a:spcBef>
              <a:spcAft>
                <a:spcPts val="0"/>
              </a:spcAft>
              <a:buClr>
                <a:srgbClr val="888888"/>
              </a:buClr>
              <a:buFont typeface="Arial"/>
              <a:buNone/>
              <a:defRPr sz="2400" b="0" i="0" u="none" strike="noStrike" cap="none" baseline="0">
                <a:solidFill>
                  <a:srgbClr val="888888"/>
                </a:solidFill>
                <a:latin typeface="Calibri"/>
                <a:ea typeface="Calibri"/>
                <a:cs typeface="Calibri"/>
                <a:sym typeface="Calibri"/>
                <a:rtl val="0"/>
              </a:defRPr>
            </a:lvl3pPr>
            <a:lvl4pPr marL="13716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4pPr>
            <a:lvl5pPr marL="18288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5pPr>
            <a:lvl6pPr marL="22860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6pPr>
            <a:lvl7pPr marL="27432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7pPr>
            <a:lvl8pPr marL="32004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8pPr>
            <a:lvl9pPr marL="36576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9pPr>
          </a:lstStyle>
          <a:p>
            <a:pPr>
              <a:lnSpc>
                <a:spcPct val="118918"/>
              </a:lnSpc>
              <a:spcBef>
                <a:spcPts val="370"/>
              </a:spcBef>
              <a:buSzPct val="25000"/>
            </a:pPr>
            <a:r>
              <a:rPr lang="en-US" altLang="ja-JP" sz="1850" dirty="0"/>
              <a:t>2016</a:t>
            </a:r>
            <a:r>
              <a:rPr lang="ja-JP" altLang="en-US" sz="1850" dirty="0"/>
              <a:t>年○月○日</a:t>
            </a:r>
          </a:p>
          <a:p>
            <a:pPr>
              <a:lnSpc>
                <a:spcPct val="90000"/>
              </a:lnSpc>
              <a:spcBef>
                <a:spcPts val="518"/>
              </a:spcBef>
            </a:pPr>
            <a:endParaRPr lang="ja-JP" altLang="en-US" sz="2590" dirty="0"/>
          </a:p>
        </p:txBody>
      </p:sp>
      <p:sp>
        <p:nvSpPr>
          <p:cNvPr id="2" name="フッター プレースホルダー 1">
            <a:extLst>
              <a:ext uri="{FF2B5EF4-FFF2-40B4-BE49-F238E27FC236}">
                <a16:creationId xmlns:a16="http://schemas.microsoft.com/office/drawing/2014/main" id="{DF1969A0-3176-441A-583E-64C3A4345933}"/>
              </a:ext>
            </a:extLst>
          </p:cNvPr>
          <p:cNvSpPr>
            <a:spLocks noGrp="1"/>
          </p:cNvSpPr>
          <p:nvPr>
            <p:ph type="ftr" idx="11"/>
          </p:nvPr>
        </p:nvSpPr>
        <p:spPr>
          <a:xfrm>
            <a:off x="2897999" y="6356350"/>
            <a:ext cx="3708000" cy="365125"/>
          </a:xfrm>
        </p:spPr>
        <p:txBody>
          <a:bodyPr/>
          <a:lstStyle/>
          <a:p>
            <a:r>
              <a:rPr lang="en-US" sz="800" dirty="0">
                <a:latin typeface="メイリオ" panose="020B0604030504040204" pitchFamily="50" charset="-128"/>
                <a:ea typeface="メイリオ" panose="020B0604030504040204" pitchFamily="50" charset="-128"/>
              </a:rPr>
              <a:t>Copyright©️ 2023 HRD, Inc. All Rights Reserved. Strictly Confidential.</a:t>
            </a:r>
          </a:p>
        </p:txBody>
      </p:sp>
      <p:sp>
        <p:nvSpPr>
          <p:cNvPr id="3" name="スライド番号プレースホルダー 2">
            <a:extLst>
              <a:ext uri="{FF2B5EF4-FFF2-40B4-BE49-F238E27FC236}">
                <a16:creationId xmlns:a16="http://schemas.microsoft.com/office/drawing/2014/main" id="{F50988EA-C452-F70E-3CEC-F3C6099705FC}"/>
              </a:ext>
            </a:extLst>
          </p:cNvPr>
          <p:cNvSpPr>
            <a:spLocks noGrp="1"/>
          </p:cNvSpPr>
          <p:nvPr>
            <p:ph type="sldNum"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1</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76971888"/>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1" name="Shape 187"/>
          <p:cNvSpPr/>
          <p:nvPr/>
        </p:nvSpPr>
        <p:spPr>
          <a:xfrm>
            <a:off x="0" y="2132856"/>
            <a:ext cx="9180512" cy="1872208"/>
          </a:xfrm>
          <a:prstGeom prst="rect">
            <a:avLst/>
          </a:prstGeom>
          <a:solidFill>
            <a:srgbClr val="3BA3AB">
              <a:alpha val="14000"/>
            </a:srgbClr>
          </a:solidFill>
          <a:ln>
            <a:noFill/>
          </a:ln>
        </p:spPr>
        <p:txBody>
          <a:bodyPr lIns="91425" tIns="45700" rIns="91425" bIns="45700" anchor="ctr" anchorCtr="0">
            <a:noAutofit/>
          </a:bodyPr>
          <a:lstStyle/>
          <a:p>
            <a:pPr algn="ctr"/>
            <a:endParaRPr sz="1800" dirty="0">
              <a:solidFill>
                <a:srgbClr val="FFFFFF"/>
              </a:solidFill>
              <a:latin typeface="Calibri"/>
              <a:ea typeface="Calibri"/>
              <a:cs typeface="Calibri"/>
              <a:sym typeface="Calibri"/>
            </a:endParaRPr>
          </a:p>
        </p:txBody>
      </p:sp>
      <p:sp>
        <p:nvSpPr>
          <p:cNvPr id="4" name="Shape 88"/>
          <p:cNvSpPr txBox="1">
            <a:spLocks/>
          </p:cNvSpPr>
          <p:nvPr/>
        </p:nvSpPr>
        <p:spPr>
          <a:xfrm>
            <a:off x="107504" y="2276872"/>
            <a:ext cx="8928992" cy="1470024"/>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Calibri"/>
              <a:buNone/>
              <a:defRPr sz="4400" b="0" i="0" u="none" strike="noStrike" cap="none" baseline="0">
                <a:solidFill>
                  <a:schemeClr val="dk1"/>
                </a:solidFill>
                <a:latin typeface="Calibri"/>
                <a:ea typeface="Calibri"/>
                <a:cs typeface="Calibri"/>
                <a:sym typeface="Calibri"/>
                <a:rtl val="0"/>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a:lnSpc>
                <a:spcPct val="112500"/>
              </a:lnSpc>
              <a:buClr>
                <a:srgbClr val="7F7F7F"/>
              </a:buClr>
              <a:buSzPct val="25000"/>
            </a:pPr>
            <a:r>
              <a:rPr lang="ja-JP" altLang="en-US" sz="2000" b="1" dirty="0">
                <a:solidFill>
                  <a:srgbClr val="7F7F7F"/>
                </a:solidFill>
              </a:rPr>
              <a:t>実施内容</a:t>
            </a:r>
          </a:p>
          <a:p>
            <a:pPr>
              <a:lnSpc>
                <a:spcPct val="112500"/>
              </a:lnSpc>
              <a:buClr>
                <a:srgbClr val="7F7F7F"/>
              </a:buClr>
              <a:buSzPct val="25000"/>
            </a:pPr>
            <a:r>
              <a:rPr lang="ja-JP" altLang="en-US" sz="2800" dirty="0">
                <a:solidFill>
                  <a:srgbClr val="7F7F7F"/>
                </a:solidFill>
              </a:rPr>
              <a:t>トライアル実施レポートのご紹介</a:t>
            </a:r>
            <a:endParaRPr lang="en-US" sz="2800" dirty="0">
              <a:solidFill>
                <a:srgbClr val="7F7F7F"/>
              </a:solidFill>
            </a:endParaRPr>
          </a:p>
        </p:txBody>
      </p:sp>
      <p:sp>
        <p:nvSpPr>
          <p:cNvPr id="2" name="スライド番号プレースホルダー 1"/>
          <p:cNvSpPr>
            <a:spLocks noGrp="1"/>
          </p:cNvSpPr>
          <p:nvPr>
            <p:ph type="sldNum"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10</a:t>
            </a:fld>
            <a:endParaRPr lang="en-US" sz="1200">
              <a:solidFill>
                <a:srgbClr val="888888"/>
              </a:solidFill>
              <a:latin typeface="Calibri"/>
              <a:ea typeface="Calibri"/>
              <a:cs typeface="Calibri"/>
              <a:sym typeface="Calibri"/>
            </a:endParaRPr>
          </a:p>
        </p:txBody>
      </p:sp>
      <p:sp>
        <p:nvSpPr>
          <p:cNvPr id="5" name="フッター プレースホルダー 1">
            <a:extLst>
              <a:ext uri="{FF2B5EF4-FFF2-40B4-BE49-F238E27FC236}">
                <a16:creationId xmlns:a16="http://schemas.microsoft.com/office/drawing/2014/main" id="{1D3E48AC-2277-EA2D-4CC4-04038638F354}"/>
              </a:ext>
            </a:extLst>
          </p:cNvPr>
          <p:cNvSpPr>
            <a:spLocks noGrp="1"/>
          </p:cNvSpPr>
          <p:nvPr>
            <p:ph type="ftr" idx="11"/>
          </p:nvPr>
        </p:nvSpPr>
        <p:spPr>
          <a:xfrm>
            <a:off x="2897999" y="6356350"/>
            <a:ext cx="3708000" cy="365125"/>
          </a:xfrm>
        </p:spPr>
        <p:txBody>
          <a:bodyPr/>
          <a:lstStyle/>
          <a:p>
            <a:r>
              <a:rPr lang="en-US" sz="800" dirty="0">
                <a:latin typeface="メイリオ" panose="020B0604030504040204" pitchFamily="50" charset="-128"/>
                <a:ea typeface="メイリオ" panose="020B0604030504040204" pitchFamily="50" charset="-128"/>
              </a:rPr>
              <a:t>Copyright©️ 2023 HRD, Inc. All Rights Reserved. Strictly Confidential.</a:t>
            </a:r>
          </a:p>
        </p:txBody>
      </p:sp>
    </p:spTree>
    <p:extLst>
      <p:ext uri="{BB962C8B-B14F-4D97-AF65-F5344CB8AC3E}">
        <p14:creationId xmlns:p14="http://schemas.microsoft.com/office/powerpoint/2010/main" val="3356642235"/>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Shape 218"/>
          <p:cNvSpPr/>
          <p:nvPr/>
        </p:nvSpPr>
        <p:spPr>
          <a:xfrm>
            <a:off x="0" y="620688"/>
            <a:ext cx="9144000" cy="5855680"/>
          </a:xfrm>
          <a:prstGeom prst="rect">
            <a:avLst/>
          </a:prstGeom>
          <a:solidFill>
            <a:srgbClr val="F2F2F2"/>
          </a:solidFill>
          <a:ln>
            <a:noFill/>
          </a:ln>
        </p:spPr>
        <p:txBody>
          <a:bodyPr lIns="91425" tIns="45700" rIns="91425" bIns="45700" anchor="ctr" anchorCtr="0">
            <a:noAutofit/>
          </a:bodyPr>
          <a:lstStyle/>
          <a:p>
            <a:pPr algn="ctr"/>
            <a:endParaRPr sz="2000" dirty="0">
              <a:solidFill>
                <a:srgbClr val="FFFFFF"/>
              </a:solidFill>
              <a:latin typeface="Calibri"/>
              <a:ea typeface="Calibri"/>
              <a:cs typeface="Calibri"/>
              <a:sym typeface="Calibri"/>
            </a:endParaRPr>
          </a:p>
        </p:txBody>
      </p:sp>
      <p:sp>
        <p:nvSpPr>
          <p:cNvPr id="480" name="Title 1"/>
          <p:cNvSpPr txBox="1">
            <a:spLocks/>
          </p:cNvSpPr>
          <p:nvPr/>
        </p:nvSpPr>
        <p:spPr>
          <a:xfrm>
            <a:off x="662929" y="116632"/>
            <a:ext cx="8229600" cy="500226"/>
          </a:xfrm>
          <a:prstGeom prst="rect">
            <a:avLst/>
          </a:prstGeom>
        </p:spPr>
        <p:txBody>
          <a:bodyPr/>
          <a:lstStyle/>
          <a:p>
            <a:pPr algn="r">
              <a:defRPr/>
            </a:pPr>
            <a:r>
              <a:rPr kumimoji="1" lang="ja-JP" altLang="en-US" sz="2400" b="1" kern="1200"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rPr>
              <a:t>アセスメントトライアル：個人結果データ</a:t>
            </a:r>
            <a:endParaRPr kumimoji="1" lang="en-US" sz="2400" b="1" kern="1200"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endParaRPr>
          </a:p>
        </p:txBody>
      </p:sp>
      <p:sp>
        <p:nvSpPr>
          <p:cNvPr id="3" name="正方形/長方形 2"/>
          <p:cNvSpPr/>
          <p:nvPr/>
        </p:nvSpPr>
        <p:spPr>
          <a:xfrm>
            <a:off x="971600" y="724634"/>
            <a:ext cx="1432456" cy="400110"/>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rPr>
              <a:t>Ａさん</a:t>
            </a:r>
            <a:endParaRPr lang="en-US" altLang="ja-JP" sz="2000" b="1"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139984" y="1164814"/>
            <a:ext cx="3095687" cy="3744416"/>
          </a:xfrm>
          <a:prstGeom prst="rect">
            <a:avLst/>
          </a:prstGeom>
          <a:ln w="19050">
            <a:solidFill>
              <a:schemeClr val="accent1"/>
            </a:solidFill>
          </a:ln>
        </p:spPr>
      </p:pic>
      <p:pic>
        <p:nvPicPr>
          <p:cNvPr id="4" name="図 3"/>
          <p:cNvPicPr>
            <a:picLocks noChangeAspect="1"/>
          </p:cNvPicPr>
          <p:nvPr/>
        </p:nvPicPr>
        <p:blipFill>
          <a:blip r:embed="rId4"/>
          <a:stretch>
            <a:fillRect/>
          </a:stretch>
        </p:blipFill>
        <p:spPr>
          <a:xfrm>
            <a:off x="2955932" y="1966022"/>
            <a:ext cx="2954870" cy="3503477"/>
          </a:xfrm>
          <a:prstGeom prst="rect">
            <a:avLst/>
          </a:prstGeom>
          <a:ln w="19050">
            <a:solidFill>
              <a:schemeClr val="accent1"/>
            </a:solidFill>
          </a:ln>
        </p:spPr>
      </p:pic>
      <p:sp>
        <p:nvSpPr>
          <p:cNvPr id="7" name="正方形/長方形 6"/>
          <p:cNvSpPr/>
          <p:nvPr/>
        </p:nvSpPr>
        <p:spPr>
          <a:xfrm>
            <a:off x="3692463" y="1525842"/>
            <a:ext cx="1759073" cy="707886"/>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rPr>
              <a:t>Ｂさん</a:t>
            </a:r>
            <a:endParaRPr lang="en-US" altLang="ja-JP" sz="2000" b="1" dirty="0">
              <a:latin typeface="Meiryo UI" panose="020B0604030504040204" pitchFamily="50" charset="-128"/>
              <a:ea typeface="Meiryo UI" panose="020B0604030504040204" pitchFamily="50" charset="-128"/>
            </a:endParaRPr>
          </a:p>
          <a:p>
            <a:endParaRPr lang="en-US" altLang="ja-JP" sz="2000" b="1"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5"/>
          <a:stretch>
            <a:fillRect/>
          </a:stretch>
        </p:blipFill>
        <p:spPr>
          <a:xfrm>
            <a:off x="5631063" y="2780928"/>
            <a:ext cx="3261466" cy="3886382"/>
          </a:xfrm>
          <a:prstGeom prst="rect">
            <a:avLst/>
          </a:prstGeom>
          <a:ln w="19050">
            <a:solidFill>
              <a:schemeClr val="accent1"/>
            </a:solidFill>
          </a:ln>
        </p:spPr>
      </p:pic>
      <p:sp>
        <p:nvSpPr>
          <p:cNvPr id="9" name="正方形/長方形 8"/>
          <p:cNvSpPr/>
          <p:nvPr/>
        </p:nvSpPr>
        <p:spPr>
          <a:xfrm>
            <a:off x="6733787" y="2354996"/>
            <a:ext cx="1759073" cy="400110"/>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rPr>
              <a:t>Ｃさん</a:t>
            </a:r>
            <a:endParaRPr lang="en-US" altLang="ja-JP" sz="2000" b="1"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283658" y="5920946"/>
            <a:ext cx="4864406" cy="307777"/>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各個人の結果をフィードバック致します。</a:t>
            </a:r>
            <a:endParaRPr kumimoji="1" lang="en-US" altLang="ja-JP" b="1" dirty="0">
              <a:latin typeface="Meiryo UI" panose="020B0604030504040204" pitchFamily="50" charset="-128"/>
              <a:ea typeface="Meiryo UI" panose="020B0604030504040204" pitchFamily="50" charset="-128"/>
            </a:endParaRPr>
          </a:p>
        </p:txBody>
      </p:sp>
      <p:sp>
        <p:nvSpPr>
          <p:cNvPr id="11" name="円/楕円 10"/>
          <p:cNvSpPr/>
          <p:nvPr/>
        </p:nvSpPr>
        <p:spPr>
          <a:xfrm>
            <a:off x="6609260" y="1125654"/>
            <a:ext cx="2242054" cy="920135"/>
          </a:xfrm>
          <a:prstGeom prst="ellipse">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kumimoji="1" lang="ja-JP" altLang="en-US" sz="1200" kern="1200" dirty="0">
                <a:solidFill>
                  <a:srgbClr val="FFFFFF"/>
                </a:solidFill>
              </a:rPr>
              <a:t>全</a:t>
            </a:r>
            <a:r>
              <a:rPr kumimoji="1" lang="en-US" altLang="ja-JP" sz="1200" kern="1200" dirty="0">
                <a:solidFill>
                  <a:srgbClr val="FFFFFF"/>
                </a:solidFill>
              </a:rPr>
              <a:t>314</a:t>
            </a:r>
            <a:r>
              <a:rPr kumimoji="1" lang="ja-JP" altLang="en-US" sz="1200" kern="1200" dirty="0">
                <a:solidFill>
                  <a:srgbClr val="FFFFFF"/>
                </a:solidFill>
              </a:rPr>
              <a:t>問、約</a:t>
            </a:r>
            <a:r>
              <a:rPr kumimoji="1" lang="en-US" altLang="ja-JP" sz="1200" kern="1200" dirty="0">
                <a:solidFill>
                  <a:srgbClr val="FFFFFF"/>
                </a:solidFill>
              </a:rPr>
              <a:t>90</a:t>
            </a:r>
            <a:r>
              <a:rPr kumimoji="1" lang="ja-JP" altLang="en-US" sz="1200" kern="1200" dirty="0">
                <a:solidFill>
                  <a:srgbClr val="FFFFFF"/>
                </a:solidFill>
              </a:rPr>
              <a:t>分</a:t>
            </a:r>
            <a:endParaRPr kumimoji="1" lang="en-US" altLang="ja-JP" sz="1200" kern="1200" dirty="0">
              <a:solidFill>
                <a:srgbClr val="FFFFFF"/>
              </a:solidFill>
            </a:endParaRPr>
          </a:p>
          <a:p>
            <a:pPr algn="ctr">
              <a:defRPr/>
            </a:pPr>
            <a:r>
              <a:rPr kumimoji="1" lang="en-US" altLang="ja-JP" sz="1200" kern="1200" dirty="0">
                <a:solidFill>
                  <a:srgbClr val="FFFFFF"/>
                </a:solidFill>
              </a:rPr>
              <a:t>-</a:t>
            </a:r>
            <a:r>
              <a:rPr kumimoji="1" lang="ja-JP" altLang="en-US" sz="1200" kern="1200" dirty="0">
                <a:solidFill>
                  <a:srgbClr val="FFFFFF"/>
                </a:solidFill>
              </a:rPr>
              <a:t>セルフアセスメント形式</a:t>
            </a:r>
            <a:r>
              <a:rPr kumimoji="1" lang="en-US" altLang="ja-JP" sz="1200" kern="1200" dirty="0">
                <a:solidFill>
                  <a:srgbClr val="FFFFFF"/>
                </a:solidFill>
              </a:rPr>
              <a:t>-</a:t>
            </a:r>
            <a:endParaRPr kumimoji="1" lang="ja-JP" altLang="en-US" sz="1200" kern="1200" dirty="0">
              <a:solidFill>
                <a:srgbClr val="FFFFFF"/>
              </a:solidFill>
            </a:endParaRPr>
          </a:p>
        </p:txBody>
      </p:sp>
      <p:sp>
        <p:nvSpPr>
          <p:cNvPr id="8" name="スライド番号プレースホルダー 7">
            <a:extLst>
              <a:ext uri="{FF2B5EF4-FFF2-40B4-BE49-F238E27FC236}">
                <a16:creationId xmlns:a16="http://schemas.microsoft.com/office/drawing/2014/main" id="{139DC8F7-40FE-6921-BDD6-BD766281B7F3}"/>
              </a:ext>
            </a:extLst>
          </p:cNvPr>
          <p:cNvSpPr>
            <a:spLocks noGrp="1"/>
          </p:cNvSpPr>
          <p:nvPr>
            <p:ph type="sldNum" sz="quarter" idx="12"/>
          </p:nvPr>
        </p:nvSpPr>
        <p:spPr/>
        <p:txBody>
          <a:bodyPr/>
          <a:lstStyle/>
          <a:p>
            <a:pPr>
              <a:defRPr/>
            </a:pPr>
            <a:fld id="{33B4ADC0-C8A2-4AAD-8B07-894B93379CB9}" type="slidenum">
              <a:rPr lang="en-US" altLang="ja-JP" smtClean="0"/>
              <a:pPr>
                <a:defRPr/>
              </a:pPr>
              <a:t>11</a:t>
            </a:fld>
            <a:endParaRPr lang="en-US" altLang="ja-JP"/>
          </a:p>
        </p:txBody>
      </p:sp>
      <p:sp>
        <p:nvSpPr>
          <p:cNvPr id="12" name="フッター プレースホルダー 1">
            <a:extLst>
              <a:ext uri="{FF2B5EF4-FFF2-40B4-BE49-F238E27FC236}">
                <a16:creationId xmlns:a16="http://schemas.microsoft.com/office/drawing/2014/main" id="{CBE3159E-7A9F-CDBE-8748-637D652B383B}"/>
              </a:ext>
            </a:extLst>
          </p:cNvPr>
          <p:cNvSpPr>
            <a:spLocks noGrp="1"/>
          </p:cNvSpPr>
          <p:nvPr>
            <p:ph type="ftr" idx="11"/>
          </p:nvPr>
        </p:nvSpPr>
        <p:spPr>
          <a:xfrm>
            <a:off x="1979712" y="6520259"/>
            <a:ext cx="3708000" cy="365125"/>
          </a:xfrm>
        </p:spPr>
        <p:txBody>
          <a:bodyPr/>
          <a:lstStyle/>
          <a:p>
            <a:r>
              <a:rPr lang="en-US" sz="800" dirty="0">
                <a:latin typeface="メイリオ" panose="020B0604030504040204" pitchFamily="50" charset="-128"/>
                <a:ea typeface="メイリオ" panose="020B0604030504040204" pitchFamily="50" charset="-128"/>
              </a:rPr>
              <a:t>Copyright©️ 2023 HRD, Inc. All Rights Reserved. Strictly Confidential.</a:t>
            </a:r>
          </a:p>
        </p:txBody>
      </p:sp>
    </p:spTree>
    <p:extLst>
      <p:ext uri="{BB962C8B-B14F-4D97-AF65-F5344CB8AC3E}">
        <p14:creationId xmlns:p14="http://schemas.microsoft.com/office/powerpoint/2010/main" val="80242455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rot="10800000">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ja-JP" sz="800">
              <a:solidFill>
                <a:srgbClr val="FFFFFF"/>
              </a:solidFill>
              <a:cs typeface="Arial" pitchFamily="34" charset="0"/>
            </a:endParaRPr>
          </a:p>
        </p:txBody>
      </p:sp>
      <p:sp>
        <p:nvSpPr>
          <p:cNvPr id="57" name="Rounded Rectangle 56"/>
          <p:cNvSpPr/>
          <p:nvPr/>
        </p:nvSpPr>
        <p:spPr>
          <a:xfrm>
            <a:off x="0" y="-74613"/>
            <a:ext cx="9144000" cy="5662613"/>
          </a:xfrm>
          <a:prstGeom prst="roundRect">
            <a:avLst>
              <a:gd name="adj" fmla="val 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ja-JP">
              <a:solidFill>
                <a:srgbClr val="FFFFFF"/>
              </a:solidFill>
              <a:cs typeface="Arial" pitchFamily="34" charset="0"/>
            </a:endParaRPr>
          </a:p>
        </p:txBody>
      </p:sp>
      <p:sp>
        <p:nvSpPr>
          <p:cNvPr id="24" name="Title 1"/>
          <p:cNvSpPr txBox="1">
            <a:spLocks/>
          </p:cNvSpPr>
          <p:nvPr/>
        </p:nvSpPr>
        <p:spPr>
          <a:xfrm>
            <a:off x="0" y="-26186"/>
            <a:ext cx="9067800" cy="698227"/>
          </a:xfrm>
          <a:prstGeom prst="rect">
            <a:avLst/>
          </a:prstGeom>
        </p:spPr>
        <p:txBody>
          <a:bodyPr/>
          <a:lstStyle/>
          <a:p>
            <a:pPr algn="ctr" eaLnBrk="1" fontAlgn="auto" hangingPunct="1">
              <a:spcBef>
                <a:spcPts val="0"/>
              </a:spcBef>
              <a:spcAft>
                <a:spcPts val="0"/>
              </a:spcAft>
              <a:defRPr/>
            </a:pPr>
            <a:r>
              <a:rPr lang="ja-JP" altLang="en-US" sz="1600" b="1"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rPr>
              <a:t>　</a:t>
            </a:r>
            <a:r>
              <a:rPr lang="ja-JP" altLang="en-US" sz="2800" b="1" dirty="0">
                <a:solidFill>
                  <a:schemeClr val="tx1">
                    <a:lumMod val="50000"/>
                    <a:lumOff val="50000"/>
                  </a:schemeClr>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rPr>
              <a:t>現職者分析レポート（概要）</a:t>
            </a:r>
            <a:endParaRPr lang="en-US" altLang="ja-JP" sz="2800" b="1" dirty="0">
              <a:solidFill>
                <a:schemeClr val="tx1">
                  <a:lumMod val="50000"/>
                  <a:lumOff val="50000"/>
                </a:schemeClr>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endParaRPr>
          </a:p>
          <a:p>
            <a:pPr eaLnBrk="1" fontAlgn="auto" hangingPunct="1">
              <a:spcBef>
                <a:spcPts val="0"/>
              </a:spcBef>
              <a:spcAft>
                <a:spcPts val="0"/>
              </a:spcAft>
              <a:defRPr/>
            </a:pPr>
            <a:r>
              <a:rPr lang="ja-JP" altLang="en-US" sz="2800" b="1"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rPr>
              <a:t>　　　　　　　　　　　　　　　</a:t>
            </a:r>
            <a:endParaRPr lang="en-US" sz="2800" b="1"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endParaRPr>
          </a:p>
        </p:txBody>
      </p:sp>
      <p:sp>
        <p:nvSpPr>
          <p:cNvPr id="36" name="TextBox 35"/>
          <p:cNvSpPr txBox="1"/>
          <p:nvPr/>
        </p:nvSpPr>
        <p:spPr>
          <a:xfrm>
            <a:off x="417513" y="1032793"/>
            <a:ext cx="2173287" cy="307975"/>
          </a:xfrm>
          <a:prstGeom prst="rect">
            <a:avLst/>
          </a:prstGeom>
          <a:solidFill>
            <a:schemeClr val="bg2"/>
          </a:solidFill>
        </p:spPr>
        <p:style>
          <a:lnRef idx="1">
            <a:schemeClr val="accent5"/>
          </a:lnRef>
          <a:fillRef idx="3">
            <a:schemeClr val="accent5"/>
          </a:fillRef>
          <a:effectRef idx="2">
            <a:schemeClr val="accent5"/>
          </a:effectRef>
          <a:fontRef idx="minor">
            <a:schemeClr val="lt1"/>
          </a:fontRef>
        </p:style>
        <p:txBody>
          <a:bodyPr>
            <a:spAutoFit/>
          </a:bodyPr>
          <a:lstStyle/>
          <a:p>
            <a:pPr algn="ctr" eaLnBrk="1" fontAlgn="auto" hangingPunct="1">
              <a:spcBef>
                <a:spcPts val="0"/>
              </a:spcBef>
              <a:spcAft>
                <a:spcPts val="0"/>
              </a:spcAft>
              <a:defRPr/>
            </a:pPr>
            <a:r>
              <a:rPr lang="en-US" altLang="ja-JP" sz="1400" b="1" dirty="0">
                <a:solidFill>
                  <a:srgbClr val="FFFFFF"/>
                </a:solidFill>
                <a:latin typeface="Meiryo UI" pitchFamily="50" charset="-128"/>
                <a:ea typeface="Meiryo UI" pitchFamily="50" charset="-128"/>
                <a:cs typeface="Meiryo UI" pitchFamily="50" charset="-128"/>
              </a:rPr>
              <a:t>20</a:t>
            </a:r>
            <a:r>
              <a:rPr lang="ja-JP" altLang="en-US" sz="1400" b="1" dirty="0">
                <a:solidFill>
                  <a:srgbClr val="FFFFFF"/>
                </a:solidFill>
                <a:latin typeface="Meiryo UI" pitchFamily="50" charset="-128"/>
                <a:ea typeface="Meiryo UI" pitchFamily="50" charset="-128"/>
                <a:cs typeface="Meiryo UI" pitchFamily="50" charset="-128"/>
              </a:rPr>
              <a:t>項目の指標を分析</a:t>
            </a:r>
            <a:endParaRPr lang="en-US" sz="1400" b="1" dirty="0">
              <a:solidFill>
                <a:srgbClr val="FFFFFF"/>
              </a:solidFill>
              <a:latin typeface="Meiryo UI" pitchFamily="50" charset="-128"/>
              <a:ea typeface="Meiryo UI" pitchFamily="50" charset="-128"/>
              <a:cs typeface="Meiryo UI" pitchFamily="50" charset="-128"/>
            </a:endParaRPr>
          </a:p>
        </p:txBody>
      </p:sp>
      <p:sp>
        <p:nvSpPr>
          <p:cNvPr id="37" name="TextBox 36"/>
          <p:cNvSpPr txBox="1"/>
          <p:nvPr/>
        </p:nvSpPr>
        <p:spPr>
          <a:xfrm>
            <a:off x="3505200" y="1066800"/>
            <a:ext cx="4953000" cy="584200"/>
          </a:xfrm>
          <a:prstGeom prst="rect">
            <a:avLst/>
          </a:prstGeom>
          <a:solidFill>
            <a:schemeClr val="bg2"/>
          </a:solidFill>
        </p:spPr>
        <p:style>
          <a:lnRef idx="1">
            <a:schemeClr val="accent5"/>
          </a:lnRef>
          <a:fillRef idx="3">
            <a:schemeClr val="accent5"/>
          </a:fillRef>
          <a:effectRef idx="2">
            <a:schemeClr val="accent5"/>
          </a:effectRef>
          <a:fontRef idx="minor">
            <a:schemeClr val="lt1"/>
          </a:fontRef>
        </p:style>
        <p:txBody>
          <a:bodyPr>
            <a:spAutoFit/>
          </a:bodyPr>
          <a:lstStyle/>
          <a:p>
            <a:pPr algn="ctr" eaLnBrk="1" fontAlgn="auto" hangingPunct="1">
              <a:spcBef>
                <a:spcPts val="0"/>
              </a:spcBef>
              <a:spcAft>
                <a:spcPts val="0"/>
              </a:spcAft>
              <a:defRPr/>
            </a:pPr>
            <a:r>
              <a:rPr lang="ja-JP" altLang="en-US" sz="1600" b="1" dirty="0">
                <a:solidFill>
                  <a:srgbClr val="FFFFFF"/>
                </a:solidFill>
                <a:latin typeface="Meiryo UI" pitchFamily="50" charset="-128"/>
                <a:ea typeface="Meiryo UI" pitchFamily="50" charset="-128"/>
                <a:cs typeface="Meiryo UI" pitchFamily="50" charset="-128"/>
              </a:rPr>
              <a:t>ハイパフォーマーとしてカギとなる因子を数値で分析して、</a:t>
            </a:r>
            <a:endParaRPr lang="en-US" altLang="ja-JP" sz="1600" b="1" dirty="0">
              <a:solidFill>
                <a:srgbClr val="FFFFFF"/>
              </a:solidFill>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lang="ja-JP" altLang="en-US" sz="1600" b="1" dirty="0">
                <a:solidFill>
                  <a:srgbClr val="FFFFFF"/>
                </a:solidFill>
                <a:latin typeface="Meiryo UI" pitchFamily="50" charset="-128"/>
                <a:ea typeface="Meiryo UI" pitchFamily="50" charset="-128"/>
                <a:cs typeface="Meiryo UI" pitchFamily="50" charset="-128"/>
              </a:rPr>
              <a:t>“理想的な人物像”として客観的に定義します。</a:t>
            </a:r>
            <a:endParaRPr lang="en-US" sz="1600" b="1" dirty="0">
              <a:solidFill>
                <a:srgbClr val="FFFFFF"/>
              </a:solidFill>
              <a:latin typeface="Meiryo UI" pitchFamily="50" charset="-128"/>
              <a:ea typeface="Meiryo UI" pitchFamily="50" charset="-128"/>
              <a:cs typeface="Meiryo UI" pitchFamily="50" charset="-128"/>
            </a:endParaRPr>
          </a:p>
        </p:txBody>
      </p:sp>
      <p:pic>
        <p:nvPicPr>
          <p:cNvPr id="165896" name="Picture 16" descr="C:\Users\mizutani\AppData\Local\Temp\SNAGHTML112e6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12776"/>
            <a:ext cx="28956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7" name="Picture 20" descr="C:\Users\mizutani\AppData\Local\Temp\SNAGHTML13c5a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912292"/>
            <a:ext cx="5364088" cy="22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円/楕円 1"/>
          <p:cNvSpPr/>
          <p:nvPr/>
        </p:nvSpPr>
        <p:spPr bwMode="auto">
          <a:xfrm>
            <a:off x="7010400" y="2782888"/>
            <a:ext cx="381000" cy="265112"/>
          </a:xfrm>
          <a:prstGeom prst="ellipse">
            <a:avLst/>
          </a:prstGeom>
          <a:noFill/>
          <a:ln w="38100" cap="flat" cmpd="sng" algn="ctr">
            <a:solidFill>
              <a:srgbClr val="FF0000"/>
            </a:solidFill>
            <a:prstDash val="solid"/>
            <a:round/>
            <a:headEnd type="none" w="med" len="med"/>
            <a:tailEnd type="none" w="med" len="med"/>
          </a:ln>
          <a:effectLst/>
        </p:spPr>
        <p:txBody>
          <a:bodyPr/>
          <a:lstStyle/>
          <a:p>
            <a:pPr eaLnBrk="1" hangingPunct="1">
              <a:defRPr/>
            </a:pPr>
            <a:endParaRPr kumimoji="0" lang="ja-JP" altLang="en-US" sz="2400">
              <a:solidFill>
                <a:srgbClr val="000000"/>
              </a:solidFill>
              <a:effectLst>
                <a:outerShdw blurRad="38100" dist="38100" dir="2700000" algn="tl">
                  <a:srgbClr val="000000">
                    <a:alpha val="43137"/>
                  </a:srgbClr>
                </a:outerShdw>
              </a:effectLst>
              <a:latin typeface="Arial" charset="0"/>
            </a:endParaRPr>
          </a:p>
        </p:txBody>
      </p:sp>
      <p:cxnSp>
        <p:nvCxnSpPr>
          <p:cNvPr id="34" name="Straight Arrow Connector 33"/>
          <p:cNvCxnSpPr/>
          <p:nvPr/>
        </p:nvCxnSpPr>
        <p:spPr>
          <a:xfrm>
            <a:off x="2667000" y="3124200"/>
            <a:ext cx="609600" cy="77788"/>
          </a:xfrm>
          <a:prstGeom prst="straightConnector1">
            <a:avLst/>
          </a:prstGeom>
          <a:ln w="31750">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5900" name="テキスト ボックス 6"/>
          <p:cNvSpPr txBox="1">
            <a:spLocks noChangeArrowheads="1"/>
          </p:cNvSpPr>
          <p:nvPr/>
        </p:nvSpPr>
        <p:spPr bwMode="auto">
          <a:xfrm>
            <a:off x="3505200" y="4397375"/>
            <a:ext cx="5334000" cy="708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rgbClr val="1F474F"/>
                </a:solidFill>
                <a:latin typeface="Arial" pitchFamily="34" charset="0"/>
              </a:defRPr>
            </a:lvl1pPr>
            <a:lvl2pPr marL="742950" indent="-285750">
              <a:spcBef>
                <a:spcPct val="20000"/>
              </a:spcBef>
              <a:buChar char="–"/>
              <a:defRPr sz="2200">
                <a:solidFill>
                  <a:srgbClr val="1F474F"/>
                </a:solidFill>
                <a:latin typeface="Arial" pitchFamily="34" charset="0"/>
              </a:defRPr>
            </a:lvl2pPr>
            <a:lvl3pPr marL="1143000" indent="-228600">
              <a:spcBef>
                <a:spcPct val="20000"/>
              </a:spcBef>
              <a:buChar char="•"/>
              <a:defRPr sz="2200">
                <a:solidFill>
                  <a:srgbClr val="1F474F"/>
                </a:solidFill>
                <a:latin typeface="Arial" pitchFamily="34" charset="0"/>
              </a:defRPr>
            </a:lvl3pPr>
            <a:lvl4pPr marL="1600200" indent="-228600">
              <a:spcBef>
                <a:spcPct val="20000"/>
              </a:spcBef>
              <a:buChar char="–"/>
              <a:defRPr sz="1900">
                <a:solidFill>
                  <a:srgbClr val="1F474F"/>
                </a:solidFill>
                <a:latin typeface="Arial" pitchFamily="34" charset="0"/>
              </a:defRPr>
            </a:lvl4pPr>
            <a:lvl5pPr marL="2057400" indent="-228600">
              <a:spcBef>
                <a:spcPct val="20000"/>
              </a:spcBef>
              <a:buChar char="»"/>
              <a:defRPr sz="1600">
                <a:solidFill>
                  <a:srgbClr val="1F474F"/>
                </a:solidFill>
                <a:latin typeface="Arial" pitchFamily="34" charset="0"/>
              </a:defRPr>
            </a:lvl5pPr>
            <a:lvl6pPr marL="2514600" indent="-228600" eaLnBrk="0" fontAlgn="base" hangingPunct="0">
              <a:spcBef>
                <a:spcPct val="20000"/>
              </a:spcBef>
              <a:spcAft>
                <a:spcPct val="0"/>
              </a:spcAft>
              <a:buChar char="»"/>
              <a:defRPr sz="1600">
                <a:solidFill>
                  <a:srgbClr val="1F474F"/>
                </a:solidFill>
                <a:latin typeface="Arial" pitchFamily="34" charset="0"/>
              </a:defRPr>
            </a:lvl6pPr>
            <a:lvl7pPr marL="2971800" indent="-228600" eaLnBrk="0" fontAlgn="base" hangingPunct="0">
              <a:spcBef>
                <a:spcPct val="20000"/>
              </a:spcBef>
              <a:spcAft>
                <a:spcPct val="0"/>
              </a:spcAft>
              <a:buChar char="»"/>
              <a:defRPr sz="1600">
                <a:solidFill>
                  <a:srgbClr val="1F474F"/>
                </a:solidFill>
                <a:latin typeface="Arial" pitchFamily="34" charset="0"/>
              </a:defRPr>
            </a:lvl7pPr>
            <a:lvl8pPr marL="3429000" indent="-228600" eaLnBrk="0" fontAlgn="base" hangingPunct="0">
              <a:spcBef>
                <a:spcPct val="20000"/>
              </a:spcBef>
              <a:spcAft>
                <a:spcPct val="0"/>
              </a:spcAft>
              <a:buChar char="»"/>
              <a:defRPr sz="1600">
                <a:solidFill>
                  <a:srgbClr val="1F474F"/>
                </a:solidFill>
                <a:latin typeface="Arial" pitchFamily="34" charset="0"/>
              </a:defRPr>
            </a:lvl8pPr>
            <a:lvl9pPr marL="3886200" indent="-228600" eaLnBrk="0" fontAlgn="base" hangingPunct="0">
              <a:spcBef>
                <a:spcPct val="20000"/>
              </a:spcBef>
              <a:spcAft>
                <a:spcPct val="0"/>
              </a:spcAft>
              <a:buChar char="»"/>
              <a:defRPr sz="1600">
                <a:solidFill>
                  <a:srgbClr val="1F474F"/>
                </a:solidFill>
                <a:latin typeface="Arial" pitchFamily="34" charset="0"/>
              </a:defRPr>
            </a:lvl9pPr>
          </a:lstStyle>
          <a:p>
            <a:pPr algn="ctr">
              <a:spcBef>
                <a:spcPct val="0"/>
              </a:spcBef>
              <a:buFontTx/>
              <a:buNone/>
            </a:pPr>
            <a:r>
              <a:rPr lang="ja-JP" altLang="en-US" sz="2000">
                <a:solidFill>
                  <a:srgbClr val="000000"/>
                </a:solidFill>
                <a:latin typeface="Meiryo UI" pitchFamily="50" charset="-128"/>
                <a:ea typeface="Meiryo UI" pitchFamily="50" charset="-128"/>
                <a:cs typeface="Meiryo UI" pitchFamily="50" charset="-128"/>
              </a:rPr>
              <a:t>＜ハイパフォーマー＞独立性の項目において</a:t>
            </a:r>
            <a:endParaRPr lang="en-US" altLang="ja-JP" sz="2000">
              <a:solidFill>
                <a:srgbClr val="000000"/>
              </a:solidFill>
              <a:latin typeface="Meiryo UI" pitchFamily="50" charset="-128"/>
              <a:ea typeface="Meiryo UI" pitchFamily="50" charset="-128"/>
              <a:cs typeface="Meiryo UI" pitchFamily="50" charset="-128"/>
            </a:endParaRPr>
          </a:p>
          <a:p>
            <a:pPr algn="ctr">
              <a:spcBef>
                <a:spcPct val="0"/>
              </a:spcBef>
              <a:buFontTx/>
              <a:buNone/>
            </a:pPr>
            <a:r>
              <a:rPr lang="ja-JP" altLang="en-US" sz="2000">
                <a:solidFill>
                  <a:srgbClr val="000000"/>
                </a:solidFill>
                <a:latin typeface="Meiryo UI" pitchFamily="50" charset="-128"/>
                <a:ea typeface="Meiryo UI" pitchFamily="50" charset="-128"/>
                <a:cs typeface="Meiryo UI" pitchFamily="50" charset="-128"/>
              </a:rPr>
              <a:t>「</a:t>
            </a:r>
            <a:r>
              <a:rPr lang="en-US" altLang="ja-JP" sz="2000">
                <a:solidFill>
                  <a:srgbClr val="000000"/>
                </a:solidFill>
                <a:latin typeface="Meiryo UI" pitchFamily="50" charset="-128"/>
                <a:ea typeface="Meiryo UI" pitchFamily="50" charset="-128"/>
                <a:cs typeface="Meiryo UI" pitchFamily="50" charset="-128"/>
              </a:rPr>
              <a:t>6</a:t>
            </a:r>
            <a:r>
              <a:rPr lang="ja-JP" altLang="en-US" sz="2000">
                <a:solidFill>
                  <a:srgbClr val="000000"/>
                </a:solidFill>
                <a:latin typeface="Meiryo UI" pitchFamily="50" charset="-128"/>
                <a:ea typeface="Meiryo UI" pitchFamily="50" charset="-128"/>
                <a:cs typeface="Meiryo UI" pitchFamily="50" charset="-128"/>
              </a:rPr>
              <a:t>」のスコアに</a:t>
            </a:r>
            <a:r>
              <a:rPr lang="en-US" altLang="ja-JP" sz="2000">
                <a:solidFill>
                  <a:srgbClr val="000000"/>
                </a:solidFill>
                <a:latin typeface="Meiryo UI" pitchFamily="50" charset="-128"/>
                <a:ea typeface="Meiryo UI" pitchFamily="50" charset="-128"/>
                <a:cs typeface="Meiryo UI" pitchFamily="50" charset="-128"/>
              </a:rPr>
              <a:t>8</a:t>
            </a:r>
            <a:r>
              <a:rPr lang="ja-JP" altLang="en-US" sz="2000">
                <a:solidFill>
                  <a:srgbClr val="000000"/>
                </a:solidFill>
                <a:latin typeface="Meiryo UI" pitchFamily="50" charset="-128"/>
                <a:ea typeface="Meiryo UI" pitchFamily="50" charset="-128"/>
                <a:cs typeface="Meiryo UI" pitchFamily="50" charset="-128"/>
              </a:rPr>
              <a:t>名のうち</a:t>
            </a:r>
            <a:r>
              <a:rPr lang="en-US" altLang="ja-JP" sz="2000">
                <a:solidFill>
                  <a:srgbClr val="000000"/>
                </a:solidFill>
                <a:latin typeface="Meiryo UI" pitchFamily="50" charset="-128"/>
                <a:ea typeface="Meiryo UI" pitchFamily="50" charset="-128"/>
                <a:cs typeface="Meiryo UI" pitchFamily="50" charset="-128"/>
              </a:rPr>
              <a:t>7</a:t>
            </a:r>
            <a:r>
              <a:rPr lang="ja-JP" altLang="en-US" sz="2000">
                <a:solidFill>
                  <a:srgbClr val="000000"/>
                </a:solidFill>
                <a:latin typeface="Meiryo UI" pitchFamily="50" charset="-128"/>
                <a:ea typeface="Meiryo UI" pitchFamily="50" charset="-128"/>
                <a:cs typeface="Meiryo UI" pitchFamily="50" charset="-128"/>
              </a:rPr>
              <a:t>名が集中している。</a:t>
            </a:r>
            <a:endParaRPr lang="en-US" altLang="ja-JP" sz="2000">
              <a:solidFill>
                <a:srgbClr val="000000"/>
              </a:solidFill>
              <a:latin typeface="Meiryo UI" pitchFamily="50" charset="-128"/>
              <a:ea typeface="Meiryo UI" pitchFamily="50" charset="-128"/>
              <a:cs typeface="Meiryo UI" pitchFamily="50" charset="-128"/>
            </a:endParaRPr>
          </a:p>
        </p:txBody>
      </p:sp>
      <p:cxnSp>
        <p:nvCxnSpPr>
          <p:cNvPr id="13" name="Straight Arrow Connector 33"/>
          <p:cNvCxnSpPr/>
          <p:nvPr/>
        </p:nvCxnSpPr>
        <p:spPr>
          <a:xfrm flipV="1">
            <a:off x="5410200" y="3048000"/>
            <a:ext cx="1287463" cy="1268413"/>
          </a:xfrm>
          <a:prstGeom prst="straightConnector1">
            <a:avLst/>
          </a:prstGeom>
          <a:ln w="31750">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Shape 187"/>
          <p:cNvSpPr/>
          <p:nvPr/>
        </p:nvSpPr>
        <p:spPr>
          <a:xfrm>
            <a:off x="0" y="5588001"/>
            <a:ext cx="9180512" cy="1297384"/>
          </a:xfrm>
          <a:prstGeom prst="rect">
            <a:avLst/>
          </a:prstGeom>
          <a:solidFill>
            <a:srgbClr val="3BA3AB"/>
          </a:solidFill>
          <a:ln>
            <a:noFill/>
          </a:ln>
        </p:spPr>
        <p:txBody>
          <a:bodyPr lIns="91425" tIns="45700" rIns="91425" bIns="45700" anchor="ctr" anchorCtr="0">
            <a:noAutofit/>
          </a:bodyPr>
          <a:lstStyle/>
          <a:p>
            <a:pPr algn="ctr">
              <a:defRPr/>
            </a:pPr>
            <a:r>
              <a:rPr lang="ja-JP" altLang="en-US" sz="2400" b="1" dirty="0">
                <a:solidFill>
                  <a:srgbClr val="FFFFFF"/>
                </a:solidFill>
                <a:latin typeface="Meiryo UI" pitchFamily="50" charset="-128"/>
                <a:ea typeface="Meiryo UI" pitchFamily="50" charset="-128"/>
                <a:cs typeface="Meiryo UI" pitchFamily="50" charset="-128"/>
              </a:rPr>
              <a:t>今回の対象者、</a:t>
            </a:r>
            <a:r>
              <a:rPr lang="en-US" altLang="ja-JP" sz="2400" b="1" dirty="0">
                <a:solidFill>
                  <a:srgbClr val="FFFFFF"/>
                </a:solidFill>
                <a:latin typeface="Meiryo UI" pitchFamily="50" charset="-128"/>
                <a:ea typeface="Meiryo UI" pitchFamily="50" charset="-128"/>
                <a:cs typeface="Meiryo UI" pitchFamily="50" charset="-128"/>
              </a:rPr>
              <a:t>5</a:t>
            </a:r>
            <a:r>
              <a:rPr lang="ja-JP" altLang="en-US" sz="2400" b="1" dirty="0">
                <a:solidFill>
                  <a:srgbClr val="FFFFFF"/>
                </a:solidFill>
                <a:latin typeface="Meiryo UI" pitchFamily="50" charset="-128"/>
                <a:ea typeface="Meiryo UI" pitchFamily="50" charset="-128"/>
                <a:cs typeface="Meiryo UI" pitchFamily="50" charset="-128"/>
              </a:rPr>
              <a:t>名の全体傾向を把握いただけます。</a:t>
            </a:r>
            <a:endParaRPr lang="en-US" altLang="ja-JP" sz="2400" b="1" dirty="0">
              <a:solidFill>
                <a:srgbClr val="FFFFFF"/>
              </a:solidFill>
              <a:latin typeface="Meiryo UI" pitchFamily="50" charset="-128"/>
              <a:ea typeface="Meiryo UI" pitchFamily="50" charset="-128"/>
              <a:cs typeface="Meiryo UI" pitchFamily="50" charset="-128"/>
            </a:endParaRPr>
          </a:p>
        </p:txBody>
      </p:sp>
      <p:sp>
        <p:nvSpPr>
          <p:cNvPr id="3" name="スライド番号プレースホルダー 2"/>
          <p:cNvSpPr>
            <a:spLocks noGrp="1"/>
          </p:cNvSpPr>
          <p:nvPr>
            <p:ph type="sldNum"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12</a:t>
            </a:fld>
            <a:endParaRPr lang="en-US" sz="1200">
              <a:solidFill>
                <a:srgbClr val="888888"/>
              </a:solidFill>
              <a:latin typeface="Calibri"/>
              <a:ea typeface="Calibri"/>
              <a:cs typeface="Calibri"/>
              <a:sym typeface="Calibri"/>
            </a:endParaRPr>
          </a:p>
        </p:txBody>
      </p:sp>
      <p:sp>
        <p:nvSpPr>
          <p:cNvPr id="5" name="フッター プレースホルダー 1">
            <a:extLst>
              <a:ext uri="{FF2B5EF4-FFF2-40B4-BE49-F238E27FC236}">
                <a16:creationId xmlns:a16="http://schemas.microsoft.com/office/drawing/2014/main" id="{5A65E3EC-8349-A390-1251-DFCB5F66FD4B}"/>
              </a:ext>
            </a:extLst>
          </p:cNvPr>
          <p:cNvSpPr>
            <a:spLocks noGrp="1"/>
          </p:cNvSpPr>
          <p:nvPr>
            <p:ph type="ftr" idx="11"/>
          </p:nvPr>
        </p:nvSpPr>
        <p:spPr>
          <a:xfrm>
            <a:off x="2897999" y="6356350"/>
            <a:ext cx="3708000" cy="365125"/>
          </a:xfrm>
        </p:spPr>
        <p:txBody>
          <a:bodyPr/>
          <a:lstStyle/>
          <a:p>
            <a:r>
              <a:rPr lang="en-US" sz="800" dirty="0">
                <a:solidFill>
                  <a:schemeClr val="bg1"/>
                </a:solidFill>
                <a:latin typeface="メイリオ" panose="020B0604030504040204" pitchFamily="50" charset="-128"/>
                <a:ea typeface="メイリオ" panose="020B0604030504040204" pitchFamily="50" charset="-128"/>
              </a:rPr>
              <a:t>Copyright©️ 2023 HRD, Inc. All Rights Reserved. Strictly Confidential.</a:t>
            </a:r>
          </a:p>
        </p:txBody>
      </p:sp>
    </p:spTree>
    <p:extLst>
      <p:ext uri="{BB962C8B-B14F-4D97-AF65-F5344CB8AC3E}">
        <p14:creationId xmlns:p14="http://schemas.microsoft.com/office/powerpoint/2010/main" val="165702225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 y="44624"/>
            <a:ext cx="5336720" cy="65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6915" name="Title 3"/>
          <p:cNvSpPr>
            <a:spLocks noGrp="1"/>
          </p:cNvSpPr>
          <p:nvPr>
            <p:ph type="title" idx="4294967295"/>
          </p:nvPr>
        </p:nvSpPr>
        <p:spPr>
          <a:xfrm>
            <a:off x="381000" y="-17432"/>
            <a:ext cx="8610600" cy="1295400"/>
          </a:xfrm>
        </p:spPr>
        <p:txBody>
          <a:bodyPr/>
          <a:lstStyle/>
          <a:p>
            <a:pPr algn="r" eaLnBrk="1" hangingPunct="1"/>
            <a:r>
              <a:rPr lang="ja-JP" altLang="en-US" sz="2800" b="1" dirty="0">
                <a:solidFill>
                  <a:schemeClr val="tx1">
                    <a:lumMod val="50000"/>
                    <a:lumOff val="50000"/>
                  </a:schemeClr>
                </a:solidFill>
                <a:latin typeface="Meiryo UI" pitchFamily="50" charset="-128"/>
                <a:ea typeface="Meiryo UI" pitchFamily="50" charset="-128"/>
                <a:cs typeface="Meiryo UI" pitchFamily="50" charset="-128"/>
              </a:rPr>
              <a:t>現職者分析レポート</a:t>
            </a:r>
            <a:br>
              <a:rPr lang="en-US" altLang="ja-JP" sz="2400" b="1" dirty="0">
                <a:solidFill>
                  <a:schemeClr val="tx1">
                    <a:lumMod val="50000"/>
                    <a:lumOff val="50000"/>
                  </a:schemeClr>
                </a:solidFill>
                <a:latin typeface="Meiryo UI" pitchFamily="50" charset="-128"/>
                <a:ea typeface="Meiryo UI" pitchFamily="50" charset="-128"/>
                <a:cs typeface="Meiryo UI" pitchFamily="50" charset="-128"/>
              </a:rPr>
            </a:br>
            <a:r>
              <a:rPr lang="ja-JP" altLang="en-US" sz="2400" b="1" dirty="0">
                <a:solidFill>
                  <a:schemeClr val="tx1">
                    <a:lumMod val="50000"/>
                    <a:lumOff val="50000"/>
                  </a:schemeClr>
                </a:solidFill>
                <a:latin typeface="Meiryo UI" pitchFamily="50" charset="-128"/>
                <a:ea typeface="Meiryo UI" pitchFamily="50" charset="-128"/>
                <a:cs typeface="Meiryo UI" pitchFamily="50" charset="-128"/>
              </a:rPr>
              <a:t>（詳細）</a:t>
            </a:r>
            <a:br>
              <a:rPr lang="en-US" altLang="ja-JP" sz="2400" b="1" dirty="0">
                <a:solidFill>
                  <a:schemeClr val="tx1">
                    <a:lumMod val="50000"/>
                    <a:lumOff val="50000"/>
                  </a:schemeClr>
                </a:solidFill>
                <a:latin typeface="Meiryo UI" pitchFamily="50" charset="-128"/>
                <a:ea typeface="Meiryo UI" pitchFamily="50" charset="-128"/>
                <a:cs typeface="Meiryo UI" pitchFamily="50" charset="-128"/>
              </a:rPr>
            </a:br>
            <a:endParaRPr lang="ja-JP" altLang="en-US" sz="2400" b="1" dirty="0">
              <a:solidFill>
                <a:schemeClr val="tx1">
                  <a:lumMod val="50000"/>
                  <a:lumOff val="50000"/>
                </a:schemeClr>
              </a:solidFill>
              <a:latin typeface="Meiryo UI" pitchFamily="50" charset="-128"/>
              <a:ea typeface="Meiryo UI" pitchFamily="50" charset="-128"/>
              <a:cs typeface="Meiryo UI" pitchFamily="50" charset="-128"/>
            </a:endParaRPr>
          </a:p>
        </p:txBody>
      </p:sp>
      <p:sp>
        <p:nvSpPr>
          <p:cNvPr id="166916" name="Text Placeholder 1"/>
          <p:cNvSpPr txBox="1">
            <a:spLocks/>
          </p:cNvSpPr>
          <p:nvPr/>
        </p:nvSpPr>
        <p:spPr bwMode="auto">
          <a:xfrm>
            <a:off x="5486400" y="3212976"/>
            <a:ext cx="3962400"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rgbClr val="1F474F"/>
                </a:solidFill>
                <a:latin typeface="Arial" pitchFamily="34" charset="0"/>
              </a:defRPr>
            </a:lvl1pPr>
            <a:lvl2pPr marL="742950" indent="-285750">
              <a:spcBef>
                <a:spcPct val="20000"/>
              </a:spcBef>
              <a:buChar char="–"/>
              <a:defRPr sz="2200">
                <a:solidFill>
                  <a:srgbClr val="1F474F"/>
                </a:solidFill>
                <a:latin typeface="Arial" pitchFamily="34" charset="0"/>
              </a:defRPr>
            </a:lvl2pPr>
            <a:lvl3pPr marL="1143000" indent="-228600">
              <a:spcBef>
                <a:spcPct val="20000"/>
              </a:spcBef>
              <a:buChar char="•"/>
              <a:defRPr sz="2200">
                <a:solidFill>
                  <a:srgbClr val="1F474F"/>
                </a:solidFill>
                <a:latin typeface="Arial" pitchFamily="34" charset="0"/>
              </a:defRPr>
            </a:lvl3pPr>
            <a:lvl4pPr marL="1600200" indent="-228600">
              <a:spcBef>
                <a:spcPct val="20000"/>
              </a:spcBef>
              <a:buChar char="–"/>
              <a:defRPr sz="1900">
                <a:solidFill>
                  <a:srgbClr val="1F474F"/>
                </a:solidFill>
                <a:latin typeface="Arial" pitchFamily="34" charset="0"/>
              </a:defRPr>
            </a:lvl4pPr>
            <a:lvl5pPr marL="2057400" indent="-228600">
              <a:spcBef>
                <a:spcPct val="20000"/>
              </a:spcBef>
              <a:buChar char="»"/>
              <a:defRPr sz="1600">
                <a:solidFill>
                  <a:srgbClr val="1F474F"/>
                </a:solidFill>
                <a:latin typeface="Arial" pitchFamily="34" charset="0"/>
              </a:defRPr>
            </a:lvl5pPr>
            <a:lvl6pPr marL="2514600" indent="-228600" eaLnBrk="0" fontAlgn="base" hangingPunct="0">
              <a:spcBef>
                <a:spcPct val="20000"/>
              </a:spcBef>
              <a:spcAft>
                <a:spcPct val="0"/>
              </a:spcAft>
              <a:buChar char="»"/>
              <a:defRPr sz="1600">
                <a:solidFill>
                  <a:srgbClr val="1F474F"/>
                </a:solidFill>
                <a:latin typeface="Arial" pitchFamily="34" charset="0"/>
              </a:defRPr>
            </a:lvl6pPr>
            <a:lvl7pPr marL="2971800" indent="-228600" eaLnBrk="0" fontAlgn="base" hangingPunct="0">
              <a:spcBef>
                <a:spcPct val="20000"/>
              </a:spcBef>
              <a:spcAft>
                <a:spcPct val="0"/>
              </a:spcAft>
              <a:buChar char="»"/>
              <a:defRPr sz="1600">
                <a:solidFill>
                  <a:srgbClr val="1F474F"/>
                </a:solidFill>
                <a:latin typeface="Arial" pitchFamily="34" charset="0"/>
              </a:defRPr>
            </a:lvl7pPr>
            <a:lvl8pPr marL="3429000" indent="-228600" eaLnBrk="0" fontAlgn="base" hangingPunct="0">
              <a:spcBef>
                <a:spcPct val="20000"/>
              </a:spcBef>
              <a:spcAft>
                <a:spcPct val="0"/>
              </a:spcAft>
              <a:buChar char="»"/>
              <a:defRPr sz="1600">
                <a:solidFill>
                  <a:srgbClr val="1F474F"/>
                </a:solidFill>
                <a:latin typeface="Arial" pitchFamily="34" charset="0"/>
              </a:defRPr>
            </a:lvl8pPr>
            <a:lvl9pPr marL="3886200" indent="-228600" eaLnBrk="0" fontAlgn="base" hangingPunct="0">
              <a:spcBef>
                <a:spcPct val="20000"/>
              </a:spcBef>
              <a:spcAft>
                <a:spcPct val="0"/>
              </a:spcAft>
              <a:buChar char="»"/>
              <a:defRPr sz="1600">
                <a:solidFill>
                  <a:srgbClr val="1F474F"/>
                </a:solidFill>
                <a:latin typeface="Arial" pitchFamily="34" charset="0"/>
              </a:defRPr>
            </a:lvl9pPr>
          </a:lstStyle>
          <a:p>
            <a:pPr eaLnBrk="1" hangingPunct="1">
              <a:buFontTx/>
              <a:buNone/>
            </a:pPr>
            <a:r>
              <a:rPr lang="ja-JP" altLang="en-US" sz="2000" b="1" dirty="0">
                <a:solidFill>
                  <a:srgbClr val="000000"/>
                </a:solidFill>
                <a:latin typeface="Meiryo UI" pitchFamily="50" charset="-128"/>
                <a:ea typeface="Meiryo UI" pitchFamily="50" charset="-128"/>
                <a:cs typeface="Meiryo UI" pitchFamily="50" charset="-128"/>
              </a:rPr>
              <a:t>（トライアルにおける活用例）</a:t>
            </a:r>
            <a:endParaRPr lang="en-US" altLang="ja-JP" sz="2000" b="1" dirty="0">
              <a:solidFill>
                <a:srgbClr val="000000"/>
              </a:solidFill>
              <a:latin typeface="Meiryo UI" pitchFamily="50" charset="-128"/>
              <a:ea typeface="Meiryo UI" pitchFamily="50" charset="-128"/>
              <a:cs typeface="Meiryo UI" pitchFamily="50" charset="-128"/>
            </a:endParaRPr>
          </a:p>
          <a:p>
            <a:pPr eaLnBrk="1" hangingPunct="1">
              <a:buFontTx/>
              <a:buNone/>
            </a:pPr>
            <a:endParaRPr lang="en-US" altLang="ja-JP" sz="800" b="1" dirty="0">
              <a:solidFill>
                <a:srgbClr val="009900"/>
              </a:solidFill>
              <a:latin typeface="Meiryo UI" pitchFamily="50" charset="-128"/>
              <a:ea typeface="Meiryo UI" pitchFamily="50" charset="-128"/>
              <a:cs typeface="Meiryo UI" pitchFamily="50" charset="-128"/>
            </a:endParaRPr>
          </a:p>
          <a:p>
            <a:pPr eaLnBrk="1" hangingPunct="1">
              <a:buFontTx/>
              <a:buNone/>
            </a:pPr>
            <a:r>
              <a:rPr lang="ja-JP" altLang="en-US" sz="1600" b="1" dirty="0">
                <a:solidFill>
                  <a:schemeClr val="tx1"/>
                </a:solidFill>
                <a:latin typeface="Meiryo UI" pitchFamily="50" charset="-128"/>
                <a:ea typeface="Meiryo UI" pitchFamily="50" charset="-128"/>
                <a:cs typeface="Meiryo UI" pitchFamily="50" charset="-128"/>
              </a:rPr>
              <a:t>例えば・・・</a:t>
            </a:r>
            <a:endParaRPr lang="en-US" altLang="ja-JP" sz="1600" b="1" dirty="0">
              <a:solidFill>
                <a:schemeClr val="tx1"/>
              </a:solidFill>
              <a:latin typeface="Meiryo UI" pitchFamily="50" charset="-128"/>
              <a:ea typeface="Meiryo UI" pitchFamily="50" charset="-128"/>
              <a:cs typeface="Meiryo UI" pitchFamily="50" charset="-128"/>
            </a:endParaRPr>
          </a:p>
          <a:p>
            <a:pPr eaLnBrk="1" hangingPunct="1">
              <a:buFontTx/>
              <a:buNone/>
            </a:pPr>
            <a:r>
              <a:rPr lang="ja-JP" altLang="en-US" sz="2000" b="1" dirty="0">
                <a:solidFill>
                  <a:srgbClr val="009900"/>
                </a:solidFill>
                <a:latin typeface="Meiryo UI" pitchFamily="50" charset="-128"/>
                <a:ea typeface="Meiryo UI" pitchFamily="50" charset="-128"/>
                <a:cs typeface="Meiryo UI" pitchFamily="50" charset="-128"/>
              </a:rPr>
              <a:t>緑の数字が</a:t>
            </a:r>
            <a:endParaRPr lang="en-US" altLang="ja-JP" sz="2000" b="1" dirty="0">
              <a:solidFill>
                <a:srgbClr val="009900"/>
              </a:solidFill>
              <a:latin typeface="Meiryo UI" pitchFamily="50" charset="-128"/>
              <a:ea typeface="Meiryo UI" pitchFamily="50" charset="-128"/>
              <a:cs typeface="Meiryo UI" pitchFamily="50" charset="-128"/>
            </a:endParaRPr>
          </a:p>
          <a:p>
            <a:pPr eaLnBrk="1" hangingPunct="1">
              <a:buFontTx/>
              <a:buNone/>
            </a:pPr>
            <a:r>
              <a:rPr lang="ja-JP" altLang="en-US" sz="2000" b="1" dirty="0">
                <a:solidFill>
                  <a:srgbClr val="009900"/>
                </a:solidFill>
                <a:latin typeface="Meiryo UI" pitchFamily="50" charset="-128"/>
                <a:ea typeface="Meiryo UI" pitchFamily="50" charset="-128"/>
                <a:cs typeface="Meiryo UI" pitchFamily="50" charset="-128"/>
              </a:rPr>
              <a:t>ハイパフォーマンスメンバー</a:t>
            </a:r>
            <a:r>
              <a:rPr lang="ja-JP" altLang="en-US" sz="2000" b="1" dirty="0">
                <a:solidFill>
                  <a:srgbClr val="000000"/>
                </a:solidFill>
                <a:latin typeface="Meiryo UI" pitchFamily="50" charset="-128"/>
                <a:ea typeface="Meiryo UI" pitchFamily="50" charset="-128"/>
                <a:cs typeface="Meiryo UI" pitchFamily="50" charset="-128"/>
              </a:rPr>
              <a:t>　</a:t>
            </a:r>
            <a:endParaRPr lang="en-US" altLang="ja-JP" sz="2000" b="1" dirty="0">
              <a:solidFill>
                <a:srgbClr val="000000"/>
              </a:solidFill>
              <a:latin typeface="Meiryo UI" pitchFamily="50" charset="-128"/>
              <a:ea typeface="Meiryo UI" pitchFamily="50" charset="-128"/>
              <a:cs typeface="Meiryo UI" pitchFamily="50" charset="-128"/>
            </a:endParaRPr>
          </a:p>
          <a:p>
            <a:pPr eaLnBrk="1" hangingPunct="1">
              <a:buFontTx/>
              <a:buNone/>
            </a:pPr>
            <a:r>
              <a:rPr lang="ja-JP" altLang="en-US" sz="2000" b="1" dirty="0">
                <a:solidFill>
                  <a:srgbClr val="FF0000"/>
                </a:solidFill>
                <a:latin typeface="Meiryo UI" pitchFamily="50" charset="-128"/>
                <a:ea typeface="Meiryo UI" pitchFamily="50" charset="-128"/>
                <a:cs typeface="Meiryo UI" pitchFamily="50" charset="-128"/>
              </a:rPr>
              <a:t>赤の数字が</a:t>
            </a:r>
            <a:endParaRPr lang="en-US" altLang="ja-JP" sz="2000" b="1" dirty="0">
              <a:solidFill>
                <a:srgbClr val="FF0000"/>
              </a:solidFill>
              <a:latin typeface="Meiryo UI" pitchFamily="50" charset="-128"/>
              <a:ea typeface="Meiryo UI" pitchFamily="50" charset="-128"/>
              <a:cs typeface="Meiryo UI" pitchFamily="50" charset="-128"/>
            </a:endParaRPr>
          </a:p>
          <a:p>
            <a:pPr eaLnBrk="1" hangingPunct="1">
              <a:buFontTx/>
              <a:buNone/>
            </a:pPr>
            <a:r>
              <a:rPr lang="ja-JP" altLang="en-US" sz="2000" b="1" dirty="0">
                <a:solidFill>
                  <a:srgbClr val="FF0000"/>
                </a:solidFill>
                <a:latin typeface="Meiryo UI" pitchFamily="50" charset="-128"/>
                <a:ea typeface="Meiryo UI" pitchFamily="50" charset="-128"/>
                <a:cs typeface="Meiryo UI" pitchFamily="50" charset="-128"/>
              </a:rPr>
              <a:t>その他のメンバー</a:t>
            </a:r>
            <a:endParaRPr lang="en-US" altLang="ja-JP" sz="2000" b="1" dirty="0">
              <a:solidFill>
                <a:srgbClr val="FF0000"/>
              </a:solidFill>
              <a:latin typeface="Meiryo UI" pitchFamily="50" charset="-128"/>
              <a:ea typeface="Meiryo UI" pitchFamily="50" charset="-128"/>
              <a:cs typeface="Meiryo UI" pitchFamily="50" charset="-128"/>
            </a:endParaRPr>
          </a:p>
          <a:p>
            <a:pPr eaLnBrk="1" hangingPunct="1">
              <a:buFontTx/>
              <a:buNone/>
            </a:pPr>
            <a:r>
              <a:rPr lang="ja-JP" altLang="en-US" sz="1800" b="1" dirty="0">
                <a:solidFill>
                  <a:srgbClr val="000000"/>
                </a:solidFill>
                <a:latin typeface="Meiryo UI" pitchFamily="50" charset="-128"/>
                <a:ea typeface="Meiryo UI" pitchFamily="50" charset="-128"/>
                <a:cs typeface="Meiryo UI" pitchFamily="50" charset="-128"/>
              </a:rPr>
              <a:t>に分類して比較する、など</a:t>
            </a:r>
            <a:endParaRPr lang="en-US" altLang="ja-JP" sz="1600" b="1" dirty="0">
              <a:solidFill>
                <a:srgbClr val="000000"/>
              </a:solidFill>
              <a:latin typeface="Meiryo UI" pitchFamily="50" charset="-128"/>
              <a:ea typeface="Meiryo UI" pitchFamily="50" charset="-128"/>
              <a:cs typeface="Meiryo UI" pitchFamily="50" charset="-128"/>
            </a:endParaRPr>
          </a:p>
          <a:p>
            <a:pPr eaLnBrk="1" hangingPunct="1">
              <a:buFontTx/>
              <a:buNone/>
            </a:pPr>
            <a:r>
              <a:rPr lang="ja-JP" altLang="en-US" sz="1800" b="1" dirty="0">
                <a:solidFill>
                  <a:srgbClr val="000000"/>
                </a:solidFill>
                <a:latin typeface="Meiryo UI" pitchFamily="50" charset="-128"/>
                <a:ea typeface="Meiryo UI" pitchFamily="50" charset="-128"/>
                <a:cs typeface="Meiryo UI" pitchFamily="50" charset="-128"/>
              </a:rPr>
              <a:t>　</a:t>
            </a:r>
            <a:endParaRPr lang="en-US" altLang="ja-JP" sz="1800" b="1" dirty="0">
              <a:solidFill>
                <a:srgbClr val="000000"/>
              </a:solidFill>
              <a:latin typeface="Meiryo UI" pitchFamily="50" charset="-128"/>
              <a:ea typeface="Meiryo UI" pitchFamily="50" charset="-128"/>
              <a:cs typeface="Meiryo UI" pitchFamily="50" charset="-128"/>
            </a:endParaRPr>
          </a:p>
          <a:p>
            <a:pPr eaLnBrk="1" hangingPunct="1">
              <a:buFontTx/>
              <a:buNone/>
            </a:pPr>
            <a:endParaRPr lang="en-US" altLang="ja-JP" sz="1800" b="1" dirty="0">
              <a:solidFill>
                <a:srgbClr val="000000"/>
              </a:solidFill>
              <a:latin typeface="Meiryo UI" pitchFamily="50" charset="-128"/>
              <a:ea typeface="Meiryo UI" pitchFamily="50" charset="-128"/>
              <a:cs typeface="Meiryo UI" pitchFamily="50" charset="-128"/>
            </a:endParaRPr>
          </a:p>
        </p:txBody>
      </p:sp>
      <p:sp>
        <p:nvSpPr>
          <p:cNvPr id="2" name="正方形/長方形 1"/>
          <p:cNvSpPr/>
          <p:nvPr/>
        </p:nvSpPr>
        <p:spPr bwMode="auto">
          <a:xfrm>
            <a:off x="5716196" y="6203603"/>
            <a:ext cx="3048000" cy="517872"/>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a:lstStyle/>
          <a:p>
            <a:pPr algn="ctr" eaLnBrk="1" hangingPunct="1">
              <a:defRPr/>
            </a:pPr>
            <a:r>
              <a:rPr kumimoji="0" lang="ja-JP" altLang="en-US" b="1"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２つのパフォーマンスグループに</a:t>
            </a:r>
            <a:endParaRPr kumimoji="0" lang="en-US" altLang="ja-JP" b="1"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defRPr/>
            </a:pPr>
            <a:r>
              <a:rPr kumimoji="0" lang="ja-JP" altLang="en-US" b="1"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おける違いを認識する</a:t>
            </a:r>
          </a:p>
        </p:txBody>
      </p:sp>
      <p:sp>
        <p:nvSpPr>
          <p:cNvPr id="22" name="円/楕円 21"/>
          <p:cNvSpPr/>
          <p:nvPr/>
        </p:nvSpPr>
        <p:spPr>
          <a:xfrm>
            <a:off x="122238" y="4648200"/>
            <a:ext cx="1554162" cy="711200"/>
          </a:xfrm>
          <a:prstGeom prst="ellipse">
            <a:avLst/>
          </a:prstGeom>
          <a:solidFill>
            <a:srgbClr val="F79646">
              <a:lumMod val="75000"/>
            </a:srgbClr>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kumimoji="0" lang="en-US" altLang="ja-JP" kern="0" dirty="0">
              <a:solidFill>
                <a:prstClr val="white"/>
              </a:solidFill>
              <a:latin typeface="Arial"/>
            </a:endParaRPr>
          </a:p>
          <a:p>
            <a:pPr algn="ctr" eaLnBrk="1" fontAlgn="auto" hangingPunct="1">
              <a:spcBef>
                <a:spcPts val="0"/>
              </a:spcBef>
              <a:spcAft>
                <a:spcPts val="0"/>
              </a:spcAft>
              <a:defRPr/>
            </a:pPr>
            <a:r>
              <a:rPr kumimoji="0" lang="ja-JP" altLang="en-US" kern="0" dirty="0">
                <a:solidFill>
                  <a:prstClr val="white"/>
                </a:solidFill>
                <a:latin typeface="Arial"/>
              </a:rPr>
              <a:t>レポート</a:t>
            </a:r>
            <a:endParaRPr kumimoji="0" lang="en-US" altLang="ja-JP" kern="0" dirty="0">
              <a:solidFill>
                <a:prstClr val="white"/>
              </a:solidFill>
              <a:latin typeface="Arial"/>
            </a:endParaRPr>
          </a:p>
          <a:p>
            <a:pPr algn="ctr" eaLnBrk="1" fontAlgn="auto" hangingPunct="1">
              <a:spcBef>
                <a:spcPts val="0"/>
              </a:spcBef>
              <a:spcAft>
                <a:spcPts val="0"/>
              </a:spcAft>
              <a:defRPr/>
            </a:pPr>
            <a:r>
              <a:rPr kumimoji="0" lang="ja-JP" altLang="en-US" kern="0" dirty="0">
                <a:solidFill>
                  <a:prstClr val="white"/>
                </a:solidFill>
                <a:latin typeface="Arial"/>
              </a:rPr>
              <a:t>イメージ</a:t>
            </a:r>
            <a:endParaRPr kumimoji="0" lang="en-US" altLang="ja-JP" kern="0" dirty="0">
              <a:solidFill>
                <a:prstClr val="white"/>
              </a:solidFill>
              <a:latin typeface="Arial"/>
            </a:endParaRPr>
          </a:p>
          <a:p>
            <a:pPr algn="ctr" eaLnBrk="1" fontAlgn="auto" hangingPunct="1">
              <a:spcBef>
                <a:spcPts val="0"/>
              </a:spcBef>
              <a:spcAft>
                <a:spcPts val="0"/>
              </a:spcAft>
              <a:defRPr/>
            </a:pPr>
            <a:endParaRPr kumimoji="0" lang="en-US" altLang="ja-JP" kern="0" dirty="0">
              <a:solidFill>
                <a:prstClr val="white"/>
              </a:solidFill>
              <a:latin typeface="Arial"/>
            </a:endParaRPr>
          </a:p>
        </p:txBody>
      </p:sp>
      <p:sp>
        <p:nvSpPr>
          <p:cNvPr id="23" name="正方形/長方形 22"/>
          <p:cNvSpPr>
            <a:spLocks noChangeArrowheads="1"/>
          </p:cNvSpPr>
          <p:nvPr/>
        </p:nvSpPr>
        <p:spPr bwMode="auto">
          <a:xfrm>
            <a:off x="5562600" y="1970136"/>
            <a:ext cx="342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rgbClr val="1F474F"/>
                </a:solidFill>
                <a:latin typeface="Arial" pitchFamily="34" charset="0"/>
              </a:defRPr>
            </a:lvl1pPr>
            <a:lvl2pPr marL="742950" indent="-285750">
              <a:spcBef>
                <a:spcPct val="20000"/>
              </a:spcBef>
              <a:buChar char="–"/>
              <a:defRPr sz="2200">
                <a:solidFill>
                  <a:srgbClr val="1F474F"/>
                </a:solidFill>
                <a:latin typeface="Arial" pitchFamily="34" charset="0"/>
              </a:defRPr>
            </a:lvl2pPr>
            <a:lvl3pPr marL="1143000" indent="-228600">
              <a:spcBef>
                <a:spcPct val="20000"/>
              </a:spcBef>
              <a:buChar char="•"/>
              <a:defRPr sz="2200">
                <a:solidFill>
                  <a:srgbClr val="1F474F"/>
                </a:solidFill>
                <a:latin typeface="Arial" pitchFamily="34" charset="0"/>
              </a:defRPr>
            </a:lvl3pPr>
            <a:lvl4pPr marL="1600200" indent="-228600">
              <a:spcBef>
                <a:spcPct val="20000"/>
              </a:spcBef>
              <a:buChar char="–"/>
              <a:defRPr sz="1900">
                <a:solidFill>
                  <a:srgbClr val="1F474F"/>
                </a:solidFill>
                <a:latin typeface="Arial" pitchFamily="34" charset="0"/>
              </a:defRPr>
            </a:lvl4pPr>
            <a:lvl5pPr marL="2057400" indent="-228600">
              <a:spcBef>
                <a:spcPct val="20000"/>
              </a:spcBef>
              <a:buChar char="»"/>
              <a:defRPr sz="1600">
                <a:solidFill>
                  <a:srgbClr val="1F474F"/>
                </a:solidFill>
                <a:latin typeface="Arial" pitchFamily="34" charset="0"/>
              </a:defRPr>
            </a:lvl5pPr>
            <a:lvl6pPr marL="2514600" indent="-228600" eaLnBrk="0" fontAlgn="base" hangingPunct="0">
              <a:spcBef>
                <a:spcPct val="20000"/>
              </a:spcBef>
              <a:spcAft>
                <a:spcPct val="0"/>
              </a:spcAft>
              <a:buChar char="»"/>
              <a:defRPr sz="1600">
                <a:solidFill>
                  <a:srgbClr val="1F474F"/>
                </a:solidFill>
                <a:latin typeface="Arial" pitchFamily="34" charset="0"/>
              </a:defRPr>
            </a:lvl6pPr>
            <a:lvl7pPr marL="2971800" indent="-228600" eaLnBrk="0" fontAlgn="base" hangingPunct="0">
              <a:spcBef>
                <a:spcPct val="20000"/>
              </a:spcBef>
              <a:spcAft>
                <a:spcPct val="0"/>
              </a:spcAft>
              <a:buChar char="»"/>
              <a:defRPr sz="1600">
                <a:solidFill>
                  <a:srgbClr val="1F474F"/>
                </a:solidFill>
                <a:latin typeface="Arial" pitchFamily="34" charset="0"/>
              </a:defRPr>
            </a:lvl7pPr>
            <a:lvl8pPr marL="3429000" indent="-228600" eaLnBrk="0" fontAlgn="base" hangingPunct="0">
              <a:spcBef>
                <a:spcPct val="20000"/>
              </a:spcBef>
              <a:spcAft>
                <a:spcPct val="0"/>
              </a:spcAft>
              <a:buChar char="»"/>
              <a:defRPr sz="1600">
                <a:solidFill>
                  <a:srgbClr val="1F474F"/>
                </a:solidFill>
                <a:latin typeface="Arial" pitchFamily="34" charset="0"/>
              </a:defRPr>
            </a:lvl8pPr>
            <a:lvl9pPr marL="3886200" indent="-228600" eaLnBrk="0" fontAlgn="base" hangingPunct="0">
              <a:spcBef>
                <a:spcPct val="20000"/>
              </a:spcBef>
              <a:spcAft>
                <a:spcPct val="0"/>
              </a:spcAft>
              <a:buChar char="»"/>
              <a:defRPr sz="1600">
                <a:solidFill>
                  <a:srgbClr val="1F474F"/>
                </a:solidFill>
                <a:latin typeface="Arial" pitchFamily="34" charset="0"/>
              </a:defRPr>
            </a:lvl9pPr>
          </a:lstStyle>
          <a:p>
            <a:pPr>
              <a:spcBef>
                <a:spcPct val="0"/>
              </a:spcBef>
              <a:buFontTx/>
              <a:buNone/>
            </a:pPr>
            <a:r>
              <a:rPr lang="ja-JP" altLang="en-US" sz="2000" dirty="0">
                <a:solidFill>
                  <a:srgbClr val="002060"/>
                </a:solidFill>
                <a:latin typeface="Meiryo UI" pitchFamily="50" charset="-128"/>
                <a:ea typeface="Meiryo UI" pitchFamily="50" charset="-128"/>
                <a:cs typeface="Meiryo UI" pitchFamily="50" charset="-128"/>
              </a:rPr>
              <a:t>パフォーマーを</a:t>
            </a:r>
            <a:r>
              <a:rPr lang="en-US" altLang="ja-JP" sz="2000" dirty="0">
                <a:solidFill>
                  <a:srgbClr val="002060"/>
                </a:solidFill>
                <a:latin typeface="Meiryo UI" pitchFamily="50" charset="-128"/>
                <a:ea typeface="Meiryo UI" pitchFamily="50" charset="-128"/>
                <a:cs typeface="Meiryo UI" pitchFamily="50" charset="-128"/>
              </a:rPr>
              <a:t>2</a:t>
            </a:r>
            <a:r>
              <a:rPr lang="ja-JP" altLang="en-US" sz="2000" dirty="0" err="1">
                <a:solidFill>
                  <a:srgbClr val="002060"/>
                </a:solidFill>
                <a:latin typeface="Meiryo UI" pitchFamily="50" charset="-128"/>
                <a:ea typeface="Meiryo UI" pitchFamily="50" charset="-128"/>
                <a:cs typeface="Meiryo UI" pitchFamily="50" charset="-128"/>
              </a:rPr>
              <a:t>つの</a:t>
            </a:r>
            <a:endParaRPr lang="en-US" altLang="ja-JP" sz="2000" dirty="0">
              <a:solidFill>
                <a:srgbClr val="002060"/>
              </a:solidFill>
              <a:latin typeface="Meiryo UI" pitchFamily="50" charset="-128"/>
              <a:ea typeface="Meiryo UI" pitchFamily="50" charset="-128"/>
              <a:cs typeface="Meiryo UI" pitchFamily="50" charset="-128"/>
            </a:endParaRPr>
          </a:p>
          <a:p>
            <a:pPr>
              <a:spcBef>
                <a:spcPct val="0"/>
              </a:spcBef>
              <a:buFontTx/>
              <a:buNone/>
            </a:pPr>
            <a:r>
              <a:rPr lang="ja-JP" altLang="en-US" sz="2000" dirty="0">
                <a:solidFill>
                  <a:srgbClr val="002060"/>
                </a:solidFill>
                <a:latin typeface="Meiryo UI" pitchFamily="50" charset="-128"/>
                <a:ea typeface="Meiryo UI" pitchFamily="50" charset="-128"/>
                <a:cs typeface="Meiryo UI" pitchFamily="50" charset="-128"/>
              </a:rPr>
              <a:t>グループに分類して、</a:t>
            </a:r>
            <a:endParaRPr lang="en-US" altLang="ja-JP" sz="2000" dirty="0">
              <a:solidFill>
                <a:srgbClr val="002060"/>
              </a:solidFill>
              <a:latin typeface="Meiryo UI" pitchFamily="50" charset="-128"/>
              <a:ea typeface="Meiryo UI" pitchFamily="50" charset="-128"/>
              <a:cs typeface="Meiryo UI" pitchFamily="50" charset="-128"/>
            </a:endParaRPr>
          </a:p>
          <a:p>
            <a:pPr>
              <a:spcBef>
                <a:spcPct val="0"/>
              </a:spcBef>
              <a:buFontTx/>
              <a:buNone/>
            </a:pPr>
            <a:r>
              <a:rPr lang="ja-JP" altLang="en-US" sz="2000" dirty="0">
                <a:solidFill>
                  <a:srgbClr val="002060"/>
                </a:solidFill>
                <a:latin typeface="Meiryo UI" pitchFamily="50" charset="-128"/>
                <a:ea typeface="Meiryo UI" pitchFamily="50" charset="-128"/>
                <a:cs typeface="Meiryo UI" pitchFamily="50" charset="-128"/>
              </a:rPr>
              <a:t>比較が可能です。</a:t>
            </a:r>
            <a:endParaRPr lang="en-US" altLang="ja-JP" sz="2000" dirty="0">
              <a:solidFill>
                <a:srgbClr val="002060"/>
              </a:solidFill>
              <a:latin typeface="Meiryo UI" pitchFamily="50" charset="-128"/>
              <a:ea typeface="Meiryo UI" pitchFamily="50" charset="-128"/>
              <a:cs typeface="Meiryo UI" pitchFamily="50" charset="-128"/>
            </a:endParaRPr>
          </a:p>
        </p:txBody>
      </p:sp>
      <p:sp>
        <p:nvSpPr>
          <p:cNvPr id="3" name="スライド番号プレースホルダー 2"/>
          <p:cNvSpPr>
            <a:spLocks noGrp="1"/>
          </p:cNvSpPr>
          <p:nvPr>
            <p:ph type="sldNum" sz="quarter" idx="12"/>
          </p:nvPr>
        </p:nvSpPr>
        <p:spPr/>
        <p:txBody>
          <a:bodyPr/>
          <a:lstStyle/>
          <a:p>
            <a:pPr algn="r">
              <a:defRPr/>
            </a:pPr>
            <a:fld id="{33B4ADC0-C8A2-4AAD-8B07-894B93379CB9}" type="slidenum">
              <a:rPr lang="en-US" altLang="ja-JP" smtClean="0"/>
              <a:pPr algn="r">
                <a:defRPr/>
              </a:pPr>
              <a:t>13</a:t>
            </a:fld>
            <a:endParaRPr lang="en-US" altLang="ja-JP" dirty="0"/>
          </a:p>
        </p:txBody>
      </p:sp>
      <p:sp>
        <p:nvSpPr>
          <p:cNvPr id="5" name="フッター プレースホルダー 1">
            <a:extLst>
              <a:ext uri="{FF2B5EF4-FFF2-40B4-BE49-F238E27FC236}">
                <a16:creationId xmlns:a16="http://schemas.microsoft.com/office/drawing/2014/main" id="{52B85E87-C764-5700-F602-0FCABE4EF697}"/>
              </a:ext>
            </a:extLst>
          </p:cNvPr>
          <p:cNvSpPr>
            <a:spLocks noGrp="1"/>
          </p:cNvSpPr>
          <p:nvPr>
            <p:ph type="ftr" idx="11"/>
          </p:nvPr>
        </p:nvSpPr>
        <p:spPr>
          <a:xfrm>
            <a:off x="1818460" y="6527650"/>
            <a:ext cx="3708000" cy="365125"/>
          </a:xfrm>
        </p:spPr>
        <p:txBody>
          <a:bodyPr/>
          <a:lstStyle/>
          <a:p>
            <a:r>
              <a:rPr lang="en-US" sz="800" dirty="0">
                <a:latin typeface="メイリオ" panose="020B0604030504040204" pitchFamily="50" charset="-128"/>
                <a:ea typeface="メイリオ" panose="020B0604030504040204" pitchFamily="50" charset="-128"/>
              </a:rPr>
              <a:t>Copyright©️ 2023 HRD, Inc. All Rights Reserved. Strictly Confidential.</a:t>
            </a:r>
          </a:p>
        </p:txBody>
      </p:sp>
    </p:spTree>
    <p:extLst>
      <p:ext uri="{BB962C8B-B14F-4D97-AF65-F5344CB8AC3E}">
        <p14:creationId xmlns:p14="http://schemas.microsoft.com/office/powerpoint/2010/main" val="883309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図 2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 y="649288"/>
            <a:ext cx="4902200" cy="621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39" name="Title 3"/>
          <p:cNvSpPr txBox="1">
            <a:spLocks/>
          </p:cNvSpPr>
          <p:nvPr/>
        </p:nvSpPr>
        <p:spPr bwMode="auto">
          <a:xfrm>
            <a:off x="447674" y="44624"/>
            <a:ext cx="8610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ja-JP" altLang="en-US" b="1" dirty="0">
                <a:solidFill>
                  <a:schemeClr val="tx1">
                    <a:lumMod val="50000"/>
                    <a:lumOff val="50000"/>
                  </a:schemeClr>
                </a:solidFill>
                <a:latin typeface="Meiryo UI" pitchFamily="50" charset="-128"/>
                <a:ea typeface="Meiryo UI" pitchFamily="50" charset="-128"/>
                <a:cs typeface="Meiryo UI" pitchFamily="50" charset="-128"/>
              </a:rPr>
              <a:t>外部モデルとの比較</a:t>
            </a:r>
            <a:endParaRPr lang="en-US" altLang="ja-JP" b="1" dirty="0">
              <a:solidFill>
                <a:schemeClr val="tx1">
                  <a:lumMod val="50000"/>
                  <a:lumOff val="50000"/>
                </a:schemeClr>
              </a:solidFill>
              <a:latin typeface="Meiryo UI" pitchFamily="50" charset="-128"/>
              <a:ea typeface="Meiryo UI" pitchFamily="50" charset="-128"/>
              <a:cs typeface="Meiryo UI" pitchFamily="50" charset="-128"/>
            </a:endParaRPr>
          </a:p>
          <a:p>
            <a:pPr algn="r" eaLnBrk="1" hangingPunct="1">
              <a:spcBef>
                <a:spcPct val="0"/>
              </a:spcBef>
              <a:buFontTx/>
              <a:buNone/>
            </a:pPr>
            <a:br>
              <a:rPr kumimoji="0" lang="en-US" altLang="ja-JP" sz="1400" b="1" dirty="0">
                <a:solidFill>
                  <a:schemeClr val="tx1">
                    <a:lumMod val="50000"/>
                    <a:lumOff val="50000"/>
                  </a:schemeClr>
                </a:solidFill>
                <a:latin typeface="Meiryo UI" pitchFamily="50" charset="-128"/>
                <a:ea typeface="Meiryo UI" pitchFamily="50" charset="-128"/>
                <a:cs typeface="Meiryo UI" pitchFamily="50" charset="-128"/>
              </a:rPr>
            </a:br>
            <a:r>
              <a:rPr kumimoji="0" lang="ja-JP" altLang="en-US" sz="2000" b="1" dirty="0">
                <a:solidFill>
                  <a:schemeClr val="tx1">
                    <a:lumMod val="50000"/>
                    <a:lumOff val="50000"/>
                  </a:schemeClr>
                </a:solidFill>
                <a:latin typeface="Meiryo UI" pitchFamily="50" charset="-128"/>
                <a:ea typeface="Meiryo UI" pitchFamily="50" charset="-128"/>
                <a:cs typeface="Meiryo UI" pitchFamily="50" charset="-128"/>
              </a:rPr>
              <a:t>他社モデルと</a:t>
            </a:r>
            <a:r>
              <a:rPr lang="ja-JP" altLang="en-US" sz="2000" b="1" dirty="0">
                <a:solidFill>
                  <a:schemeClr val="tx1">
                    <a:lumMod val="50000"/>
                    <a:lumOff val="50000"/>
                  </a:schemeClr>
                </a:solidFill>
                <a:latin typeface="Meiryo UI" pitchFamily="50" charset="-128"/>
                <a:ea typeface="Meiryo UI" pitchFamily="50" charset="-128"/>
                <a:cs typeface="Meiryo UI" pitchFamily="50" charset="-128"/>
              </a:rPr>
              <a:t>の差を確認する</a:t>
            </a:r>
            <a:br>
              <a:rPr kumimoji="0" lang="ja-JP" altLang="en-US" sz="2800" b="1" dirty="0">
                <a:solidFill>
                  <a:schemeClr val="tx1">
                    <a:lumMod val="50000"/>
                    <a:lumOff val="50000"/>
                  </a:schemeClr>
                </a:solidFill>
                <a:latin typeface="Meiryo UI" pitchFamily="50" charset="-128"/>
                <a:ea typeface="Meiryo UI" pitchFamily="50" charset="-128"/>
                <a:cs typeface="Meiryo UI" pitchFamily="50" charset="-128"/>
              </a:rPr>
            </a:br>
            <a:endParaRPr kumimoji="0" lang="ja-JP" altLang="en-US" sz="2000" b="1" dirty="0">
              <a:solidFill>
                <a:schemeClr val="tx1">
                  <a:lumMod val="50000"/>
                  <a:lumOff val="50000"/>
                </a:schemeClr>
              </a:solidFill>
              <a:latin typeface="Meiryo UI" pitchFamily="50" charset="-128"/>
              <a:ea typeface="Meiryo UI" pitchFamily="50" charset="-128"/>
              <a:cs typeface="Meiryo UI" pitchFamily="50" charset="-128"/>
            </a:endParaRPr>
          </a:p>
        </p:txBody>
      </p:sp>
      <p:grpSp>
        <p:nvGrpSpPr>
          <p:cNvPr id="167940" name="グループ化 33"/>
          <p:cNvGrpSpPr>
            <a:grpSpLocks/>
          </p:cNvGrpSpPr>
          <p:nvPr/>
        </p:nvGrpSpPr>
        <p:grpSpPr bwMode="auto">
          <a:xfrm>
            <a:off x="5212670" y="1965325"/>
            <a:ext cx="3128441" cy="819150"/>
            <a:chOff x="5235281" y="1652267"/>
            <a:chExt cx="3130943" cy="819812"/>
          </a:xfrm>
        </p:grpSpPr>
        <p:pic>
          <p:nvPicPr>
            <p:cNvPr id="167967" name="図 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5281" y="1705976"/>
              <a:ext cx="1016010" cy="26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角丸四角形 29"/>
            <p:cNvSpPr/>
            <p:nvPr/>
          </p:nvSpPr>
          <p:spPr bwMode="auto">
            <a:xfrm>
              <a:off x="5235281" y="2152734"/>
              <a:ext cx="1016813" cy="300279"/>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eaLnBrk="1" hangingPunct="1">
                <a:defRPr/>
              </a:pPr>
              <a:endParaRPr kumimoji="0" lang="ja-JP" altLang="en-US" sz="2400">
                <a:solidFill>
                  <a:prstClr val="black"/>
                </a:solidFill>
                <a:effectLst>
                  <a:outerShdw blurRad="38100" dist="38100" dir="2700000" algn="tl">
                    <a:srgbClr val="000000">
                      <a:alpha val="43137"/>
                    </a:srgbClr>
                  </a:outerShdw>
                </a:effectLst>
                <a:latin typeface="Arial" charset="0"/>
              </a:endParaRPr>
            </a:p>
          </p:txBody>
        </p:sp>
        <p:sp>
          <p:nvSpPr>
            <p:cNvPr id="167969" name="正方形/長方形 36"/>
            <p:cNvSpPr>
              <a:spLocks noChangeArrowheads="1"/>
            </p:cNvSpPr>
            <p:nvPr/>
          </p:nvSpPr>
          <p:spPr bwMode="auto">
            <a:xfrm>
              <a:off x="6553200" y="1652267"/>
              <a:ext cx="1423321" cy="369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ja-JP" altLang="en-US" sz="1800" b="1" dirty="0">
                  <a:solidFill>
                    <a:srgbClr val="000000"/>
                  </a:solidFill>
                  <a:latin typeface="Meiryo UI" pitchFamily="50" charset="-128"/>
                  <a:ea typeface="Meiryo UI" pitchFamily="50" charset="-128"/>
                  <a:cs typeface="Meiryo UI" pitchFamily="50" charset="-128"/>
                </a:rPr>
                <a:t>貴社メンバー</a:t>
              </a:r>
              <a:endParaRPr lang="ja-JP" altLang="en-US" sz="1800" dirty="0">
                <a:solidFill>
                  <a:srgbClr val="000000"/>
                </a:solidFill>
                <a:latin typeface="Arial" pitchFamily="34" charset="0"/>
              </a:endParaRPr>
            </a:p>
          </p:txBody>
        </p:sp>
        <p:sp>
          <p:nvSpPr>
            <p:cNvPr id="167970" name="正方形/長方形 37"/>
            <p:cNvSpPr>
              <a:spLocks noChangeArrowheads="1"/>
            </p:cNvSpPr>
            <p:nvPr/>
          </p:nvSpPr>
          <p:spPr bwMode="auto">
            <a:xfrm>
              <a:off x="6590489" y="2102464"/>
              <a:ext cx="1775735" cy="369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ja-JP" altLang="en-US" sz="1800" b="1">
                  <a:solidFill>
                    <a:srgbClr val="000000"/>
                  </a:solidFill>
                  <a:latin typeface="Meiryo UI" pitchFamily="50" charset="-128"/>
                  <a:ea typeface="Meiryo UI" pitchFamily="50" charset="-128"/>
                  <a:cs typeface="Meiryo UI" pitchFamily="50" charset="-128"/>
                </a:rPr>
                <a:t>他社ベンチマーク</a:t>
              </a:r>
              <a:endParaRPr lang="ja-JP" altLang="en-US" sz="1800">
                <a:solidFill>
                  <a:srgbClr val="000000"/>
                </a:solidFill>
                <a:latin typeface="Arial" pitchFamily="34" charset="0"/>
              </a:endParaRPr>
            </a:p>
          </p:txBody>
        </p:sp>
      </p:grpSp>
      <p:sp>
        <p:nvSpPr>
          <p:cNvPr id="33" name="正方形/長方形 32"/>
          <p:cNvSpPr/>
          <p:nvPr/>
        </p:nvSpPr>
        <p:spPr bwMode="auto">
          <a:xfrm>
            <a:off x="1101725" y="3044825"/>
            <a:ext cx="1371600" cy="914400"/>
          </a:xfrm>
          <a:prstGeom prst="rect">
            <a:avLst/>
          </a:prstGeom>
          <a:noFill/>
          <a:ln w="9525" cap="flat" cmpd="sng" algn="ctr">
            <a:noFill/>
            <a:prstDash val="solid"/>
            <a:round/>
            <a:headEnd type="none" w="med" len="med"/>
            <a:tailEnd type="none" w="med" len="med"/>
          </a:ln>
          <a:effectLst/>
        </p:spPr>
        <p:txBody>
          <a:bodyPr/>
          <a:lstStyle/>
          <a:p>
            <a:pPr eaLnBrk="1" hangingPunct="1">
              <a:defRPr/>
            </a:pPr>
            <a:endParaRPr kumimoji="0" lang="ja-JP" altLang="en-US" sz="2400" dirty="0">
              <a:solidFill>
                <a:srgbClr val="000000"/>
              </a:solidFill>
              <a:effectLst>
                <a:outerShdw blurRad="38100" dist="38100" dir="2700000" algn="tl">
                  <a:srgbClr val="000000">
                    <a:alpha val="43137"/>
                  </a:srgbClr>
                </a:outerShdw>
              </a:effectLst>
              <a:latin typeface="Arial"/>
              <a:ea typeface="ＭＳ Ｐゴシック" charset="-128"/>
            </a:endParaRPr>
          </a:p>
        </p:txBody>
      </p:sp>
      <p:sp>
        <p:nvSpPr>
          <p:cNvPr id="34" name="角丸四角形 33"/>
          <p:cNvSpPr/>
          <p:nvPr/>
        </p:nvSpPr>
        <p:spPr bwMode="auto">
          <a:xfrm>
            <a:off x="2454275" y="1743075"/>
            <a:ext cx="777875" cy="222250"/>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eaLnBrk="1" hangingPunct="1">
              <a:defRPr/>
            </a:pPr>
            <a:endParaRPr kumimoji="0" lang="ja-JP" altLang="en-US" sz="2400">
              <a:solidFill>
                <a:prstClr val="black"/>
              </a:solidFill>
              <a:effectLst>
                <a:outerShdw blurRad="38100" dist="38100" dir="2700000" algn="tl">
                  <a:srgbClr val="000000">
                    <a:alpha val="43137"/>
                  </a:srgbClr>
                </a:outerShdw>
              </a:effectLst>
              <a:latin typeface="Arial" charset="0"/>
            </a:endParaRPr>
          </a:p>
        </p:txBody>
      </p:sp>
      <p:sp>
        <p:nvSpPr>
          <p:cNvPr id="35" name="角丸四角形 34"/>
          <p:cNvSpPr/>
          <p:nvPr/>
        </p:nvSpPr>
        <p:spPr bwMode="auto">
          <a:xfrm>
            <a:off x="2454275" y="2073275"/>
            <a:ext cx="782638" cy="211138"/>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eaLnBrk="1" hangingPunct="1">
              <a:defRPr/>
            </a:pPr>
            <a:endParaRPr kumimoji="0" lang="ja-JP" altLang="en-US" sz="2400">
              <a:solidFill>
                <a:prstClr val="black"/>
              </a:solidFill>
              <a:effectLst>
                <a:outerShdw blurRad="38100" dist="38100" dir="2700000" algn="tl">
                  <a:srgbClr val="000000">
                    <a:alpha val="43137"/>
                  </a:srgbClr>
                </a:outerShdw>
              </a:effectLst>
              <a:latin typeface="Arial" charset="0"/>
            </a:endParaRPr>
          </a:p>
        </p:txBody>
      </p:sp>
      <p:sp>
        <p:nvSpPr>
          <p:cNvPr id="36" name="角丸四角形 35"/>
          <p:cNvSpPr/>
          <p:nvPr/>
        </p:nvSpPr>
        <p:spPr bwMode="auto">
          <a:xfrm>
            <a:off x="2054225" y="2578100"/>
            <a:ext cx="788988" cy="214313"/>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eaLnBrk="1" hangingPunct="1">
              <a:defRPr/>
            </a:pPr>
            <a:endParaRPr kumimoji="0" lang="ja-JP" altLang="en-US" sz="2400">
              <a:solidFill>
                <a:prstClr val="black"/>
              </a:solidFill>
              <a:effectLst>
                <a:outerShdw blurRad="38100" dist="38100" dir="2700000" algn="tl">
                  <a:srgbClr val="000000">
                    <a:alpha val="43137"/>
                  </a:srgbClr>
                </a:outerShdw>
              </a:effectLst>
              <a:latin typeface="Arial" charset="0"/>
            </a:endParaRPr>
          </a:p>
        </p:txBody>
      </p:sp>
      <p:sp>
        <p:nvSpPr>
          <p:cNvPr id="37" name="角丸四角形 36"/>
          <p:cNvSpPr/>
          <p:nvPr/>
        </p:nvSpPr>
        <p:spPr bwMode="auto">
          <a:xfrm>
            <a:off x="2468563" y="2897188"/>
            <a:ext cx="577850" cy="214312"/>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eaLnBrk="1" hangingPunct="1">
              <a:defRPr/>
            </a:pPr>
            <a:endParaRPr kumimoji="0" lang="ja-JP" altLang="en-US" sz="2400">
              <a:solidFill>
                <a:prstClr val="black"/>
              </a:solidFill>
              <a:effectLst>
                <a:outerShdw blurRad="38100" dist="38100" dir="2700000" algn="tl">
                  <a:srgbClr val="000000">
                    <a:alpha val="43137"/>
                  </a:srgbClr>
                </a:outerShdw>
              </a:effectLst>
              <a:latin typeface="Arial" charset="0"/>
            </a:endParaRPr>
          </a:p>
        </p:txBody>
      </p:sp>
      <p:sp>
        <p:nvSpPr>
          <p:cNvPr id="38" name="角丸四角形 37"/>
          <p:cNvSpPr/>
          <p:nvPr/>
        </p:nvSpPr>
        <p:spPr bwMode="auto">
          <a:xfrm>
            <a:off x="2251075" y="3917950"/>
            <a:ext cx="795338" cy="201613"/>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eaLnBrk="1" hangingPunct="1">
              <a:defRPr/>
            </a:pPr>
            <a:endParaRPr kumimoji="0" lang="ja-JP" altLang="en-US" sz="2400">
              <a:solidFill>
                <a:prstClr val="black"/>
              </a:solidFill>
              <a:effectLst>
                <a:outerShdw blurRad="38100" dist="38100" dir="2700000" algn="tl">
                  <a:srgbClr val="000000">
                    <a:alpha val="43137"/>
                  </a:srgbClr>
                </a:outerShdw>
              </a:effectLst>
              <a:latin typeface="Arial" charset="0"/>
            </a:endParaRPr>
          </a:p>
        </p:txBody>
      </p:sp>
      <p:sp>
        <p:nvSpPr>
          <p:cNvPr id="39" name="角丸四角形 38"/>
          <p:cNvSpPr/>
          <p:nvPr/>
        </p:nvSpPr>
        <p:spPr bwMode="auto">
          <a:xfrm>
            <a:off x="2468563" y="4230688"/>
            <a:ext cx="777875" cy="200025"/>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eaLnBrk="1" hangingPunct="1">
              <a:defRPr/>
            </a:pPr>
            <a:endParaRPr kumimoji="0" lang="ja-JP" altLang="en-US" sz="2400">
              <a:solidFill>
                <a:prstClr val="black"/>
              </a:solidFill>
              <a:effectLst>
                <a:outerShdw blurRad="38100" dist="38100" dir="2700000" algn="tl">
                  <a:srgbClr val="000000">
                    <a:alpha val="43137"/>
                  </a:srgbClr>
                </a:outerShdw>
              </a:effectLst>
              <a:latin typeface="Arial" charset="0"/>
            </a:endParaRPr>
          </a:p>
        </p:txBody>
      </p:sp>
      <p:sp>
        <p:nvSpPr>
          <p:cNvPr id="40" name="角丸四角形 39"/>
          <p:cNvSpPr/>
          <p:nvPr/>
        </p:nvSpPr>
        <p:spPr bwMode="auto">
          <a:xfrm>
            <a:off x="2259013" y="4567238"/>
            <a:ext cx="996950" cy="214312"/>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eaLnBrk="1" hangingPunct="1">
              <a:defRPr/>
            </a:pPr>
            <a:endParaRPr kumimoji="0" lang="ja-JP" altLang="en-US" sz="2400">
              <a:solidFill>
                <a:prstClr val="black"/>
              </a:solidFill>
              <a:effectLst>
                <a:outerShdw blurRad="38100" dist="38100" dir="2700000" algn="tl">
                  <a:srgbClr val="000000">
                    <a:alpha val="43137"/>
                  </a:srgbClr>
                </a:outerShdw>
              </a:effectLst>
              <a:latin typeface="Arial" charset="0"/>
            </a:endParaRPr>
          </a:p>
        </p:txBody>
      </p:sp>
      <p:sp>
        <p:nvSpPr>
          <p:cNvPr id="41" name="角丸四角形 40"/>
          <p:cNvSpPr/>
          <p:nvPr/>
        </p:nvSpPr>
        <p:spPr bwMode="auto">
          <a:xfrm>
            <a:off x="2251075" y="5227638"/>
            <a:ext cx="606425" cy="211137"/>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eaLnBrk="1" hangingPunct="1">
              <a:defRPr/>
            </a:pPr>
            <a:endParaRPr kumimoji="0" lang="ja-JP" altLang="en-US" sz="2400">
              <a:solidFill>
                <a:prstClr val="black"/>
              </a:solidFill>
              <a:effectLst>
                <a:outerShdw blurRad="38100" dist="38100" dir="2700000" algn="tl">
                  <a:srgbClr val="000000">
                    <a:alpha val="43137"/>
                  </a:srgbClr>
                </a:outerShdw>
              </a:effectLst>
              <a:latin typeface="Arial" charset="0"/>
            </a:endParaRPr>
          </a:p>
        </p:txBody>
      </p:sp>
      <p:sp>
        <p:nvSpPr>
          <p:cNvPr id="167950" name="テキスト ボックス 24"/>
          <p:cNvSpPr txBox="1">
            <a:spLocks noChangeArrowheads="1"/>
          </p:cNvSpPr>
          <p:nvPr/>
        </p:nvSpPr>
        <p:spPr bwMode="auto">
          <a:xfrm>
            <a:off x="2092325" y="6065838"/>
            <a:ext cx="9906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ja-JP" altLang="en-US" sz="800" b="1">
                <a:solidFill>
                  <a:srgbClr val="0070C0"/>
                </a:solidFill>
                <a:latin typeface="Meiryo UI" pitchFamily="50" charset="-128"/>
                <a:ea typeface="Meiryo UI" pitchFamily="50" charset="-128"/>
                <a:cs typeface="Meiryo UI" pitchFamily="50" charset="-128"/>
              </a:rPr>
              <a:t>事業開発</a:t>
            </a:r>
          </a:p>
        </p:txBody>
      </p:sp>
      <p:sp>
        <p:nvSpPr>
          <p:cNvPr id="167951" name="テキスト ボックス 25"/>
          <p:cNvSpPr txBox="1">
            <a:spLocks noChangeArrowheads="1"/>
          </p:cNvSpPr>
          <p:nvPr/>
        </p:nvSpPr>
        <p:spPr bwMode="auto">
          <a:xfrm>
            <a:off x="2092325" y="6519863"/>
            <a:ext cx="990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ja-JP" altLang="en-US" sz="800" b="1">
                <a:solidFill>
                  <a:srgbClr val="0070C0"/>
                </a:solidFill>
                <a:latin typeface="Meiryo UI" pitchFamily="50" charset="-128"/>
                <a:ea typeface="Meiryo UI" pitchFamily="50" charset="-128"/>
                <a:cs typeface="Meiryo UI" pitchFamily="50" charset="-128"/>
              </a:rPr>
              <a:t>人的サービス</a:t>
            </a:r>
          </a:p>
        </p:txBody>
      </p:sp>
      <p:sp>
        <p:nvSpPr>
          <p:cNvPr id="167952" name="テキスト ボックス 26"/>
          <p:cNvSpPr txBox="1">
            <a:spLocks noChangeArrowheads="1"/>
          </p:cNvSpPr>
          <p:nvPr/>
        </p:nvSpPr>
        <p:spPr bwMode="auto">
          <a:xfrm>
            <a:off x="2058988" y="6292850"/>
            <a:ext cx="990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ja-JP" altLang="en-US" sz="800" b="1">
                <a:solidFill>
                  <a:srgbClr val="0070C0"/>
                </a:solidFill>
                <a:latin typeface="Meiryo UI" pitchFamily="50" charset="-128"/>
                <a:ea typeface="Meiryo UI" pitchFamily="50" charset="-128"/>
                <a:cs typeface="Meiryo UI" pitchFamily="50" charset="-128"/>
              </a:rPr>
              <a:t>研究・分析</a:t>
            </a:r>
          </a:p>
        </p:txBody>
      </p:sp>
      <p:sp>
        <p:nvSpPr>
          <p:cNvPr id="45" name="角丸四角形 44"/>
          <p:cNvSpPr/>
          <p:nvPr/>
        </p:nvSpPr>
        <p:spPr bwMode="auto">
          <a:xfrm>
            <a:off x="2238375" y="747713"/>
            <a:ext cx="993775" cy="215900"/>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eaLnBrk="1" hangingPunct="1">
              <a:defRPr/>
            </a:pPr>
            <a:endParaRPr kumimoji="0" lang="ja-JP" altLang="en-US" sz="2400">
              <a:solidFill>
                <a:prstClr val="black"/>
              </a:solidFill>
              <a:effectLst>
                <a:outerShdw blurRad="38100" dist="38100" dir="2700000" algn="tl">
                  <a:srgbClr val="000000">
                    <a:alpha val="43137"/>
                  </a:srgbClr>
                </a:outerShdw>
              </a:effectLst>
              <a:latin typeface="Arial" charset="0"/>
            </a:endParaRPr>
          </a:p>
        </p:txBody>
      </p:sp>
      <p:sp>
        <p:nvSpPr>
          <p:cNvPr id="46" name="角丸四角形 45"/>
          <p:cNvSpPr/>
          <p:nvPr/>
        </p:nvSpPr>
        <p:spPr bwMode="auto">
          <a:xfrm>
            <a:off x="2238375" y="1093788"/>
            <a:ext cx="811213" cy="200025"/>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eaLnBrk="1" hangingPunct="1">
              <a:defRPr/>
            </a:pPr>
            <a:endParaRPr kumimoji="0" lang="ja-JP" altLang="en-US" sz="2400">
              <a:solidFill>
                <a:prstClr val="black"/>
              </a:solidFill>
              <a:effectLst>
                <a:outerShdw blurRad="38100" dist="38100" dir="2700000" algn="tl">
                  <a:srgbClr val="000000">
                    <a:alpha val="43137"/>
                  </a:srgbClr>
                </a:outerShdw>
              </a:effectLst>
              <a:latin typeface="Arial" charset="0"/>
            </a:endParaRPr>
          </a:p>
        </p:txBody>
      </p:sp>
      <p:sp>
        <p:nvSpPr>
          <p:cNvPr id="47" name="角丸四角形 46"/>
          <p:cNvSpPr/>
          <p:nvPr/>
        </p:nvSpPr>
        <p:spPr bwMode="auto">
          <a:xfrm>
            <a:off x="2449513" y="3238500"/>
            <a:ext cx="782637" cy="200025"/>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eaLnBrk="1" hangingPunct="1">
              <a:defRPr/>
            </a:pPr>
            <a:endParaRPr kumimoji="0" lang="ja-JP" altLang="en-US" sz="2400">
              <a:solidFill>
                <a:prstClr val="black"/>
              </a:solidFill>
              <a:effectLst>
                <a:outerShdw blurRad="38100" dist="38100" dir="2700000" algn="tl">
                  <a:srgbClr val="000000">
                    <a:alpha val="43137"/>
                  </a:srgbClr>
                </a:outerShdw>
              </a:effectLst>
              <a:latin typeface="Arial" charset="0"/>
            </a:endParaRPr>
          </a:p>
        </p:txBody>
      </p:sp>
      <p:sp>
        <p:nvSpPr>
          <p:cNvPr id="48" name="角丸四角形 47"/>
          <p:cNvSpPr/>
          <p:nvPr/>
        </p:nvSpPr>
        <p:spPr bwMode="auto">
          <a:xfrm>
            <a:off x="2062163" y="4900613"/>
            <a:ext cx="992187" cy="200025"/>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eaLnBrk="1" hangingPunct="1">
              <a:defRPr/>
            </a:pPr>
            <a:endParaRPr kumimoji="0" lang="ja-JP" altLang="en-US" sz="2400">
              <a:solidFill>
                <a:prstClr val="black"/>
              </a:solidFill>
              <a:effectLst>
                <a:outerShdw blurRad="38100" dist="38100" dir="2700000" algn="tl">
                  <a:srgbClr val="000000">
                    <a:alpha val="43137"/>
                  </a:srgbClr>
                </a:outerShdw>
              </a:effectLst>
              <a:latin typeface="Arial" charset="0"/>
            </a:endParaRPr>
          </a:p>
        </p:txBody>
      </p:sp>
      <p:sp>
        <p:nvSpPr>
          <p:cNvPr id="49" name="角丸四角形 48"/>
          <p:cNvSpPr/>
          <p:nvPr/>
        </p:nvSpPr>
        <p:spPr bwMode="auto">
          <a:xfrm>
            <a:off x="2238375" y="3575050"/>
            <a:ext cx="993775" cy="200025"/>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eaLnBrk="1" hangingPunct="1">
              <a:defRPr/>
            </a:pPr>
            <a:endParaRPr kumimoji="0" lang="ja-JP" altLang="en-US" sz="2400">
              <a:solidFill>
                <a:prstClr val="black"/>
              </a:solidFill>
              <a:effectLst>
                <a:outerShdw blurRad="38100" dist="38100" dir="2700000" algn="tl">
                  <a:srgbClr val="000000">
                    <a:alpha val="43137"/>
                  </a:srgbClr>
                </a:outerShdw>
              </a:effectLst>
              <a:latin typeface="Arial" charset="0"/>
            </a:endParaRPr>
          </a:p>
        </p:txBody>
      </p:sp>
      <p:sp>
        <p:nvSpPr>
          <p:cNvPr id="50" name="角丸四角形 49"/>
          <p:cNvSpPr/>
          <p:nvPr/>
        </p:nvSpPr>
        <p:spPr bwMode="auto">
          <a:xfrm>
            <a:off x="2238375" y="1414463"/>
            <a:ext cx="811213" cy="200025"/>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eaLnBrk="1" hangingPunct="1">
              <a:defRPr/>
            </a:pPr>
            <a:endParaRPr kumimoji="0" lang="ja-JP" altLang="en-US" sz="2400">
              <a:solidFill>
                <a:prstClr val="black"/>
              </a:solidFill>
              <a:effectLst>
                <a:outerShdw blurRad="38100" dist="38100" dir="2700000" algn="tl">
                  <a:srgbClr val="000000">
                    <a:alpha val="43137"/>
                  </a:srgbClr>
                </a:outerShdw>
              </a:effectLst>
              <a:latin typeface="Arial" charset="0"/>
            </a:endParaRPr>
          </a:p>
        </p:txBody>
      </p:sp>
      <p:sp>
        <p:nvSpPr>
          <p:cNvPr id="51" name="正方形/長方形 50"/>
          <p:cNvSpPr>
            <a:spLocks noChangeArrowheads="1"/>
          </p:cNvSpPr>
          <p:nvPr/>
        </p:nvSpPr>
        <p:spPr bwMode="auto">
          <a:xfrm>
            <a:off x="5024436" y="3044825"/>
            <a:ext cx="414813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ja-JP" sz="2000" dirty="0">
                <a:solidFill>
                  <a:srgbClr val="002060"/>
                </a:solidFill>
                <a:latin typeface="Meiryo UI" pitchFamily="50" charset="-128"/>
                <a:ea typeface="Meiryo UI" pitchFamily="50" charset="-128"/>
                <a:cs typeface="Meiryo UI" pitchFamily="50" charset="-128"/>
              </a:rPr>
              <a:t>Point</a:t>
            </a:r>
            <a:r>
              <a:rPr lang="ja-JP" altLang="en-US" sz="2000" dirty="0">
                <a:solidFill>
                  <a:srgbClr val="002060"/>
                </a:solidFill>
                <a:latin typeface="Meiryo UI" pitchFamily="50" charset="-128"/>
                <a:ea typeface="Meiryo UI" pitchFamily="50" charset="-128"/>
                <a:cs typeface="Meiryo UI" pitchFamily="50" charset="-128"/>
              </a:rPr>
              <a:t>①・・・</a:t>
            </a:r>
            <a:endParaRPr lang="en-US" altLang="ja-JP" sz="2000" dirty="0">
              <a:solidFill>
                <a:srgbClr val="002060"/>
              </a:solidFill>
              <a:latin typeface="Meiryo UI" pitchFamily="50" charset="-128"/>
              <a:ea typeface="Meiryo UI" pitchFamily="50" charset="-128"/>
              <a:cs typeface="Meiryo UI" pitchFamily="50" charset="-128"/>
            </a:endParaRPr>
          </a:p>
          <a:p>
            <a:pPr>
              <a:spcBef>
                <a:spcPct val="0"/>
              </a:spcBef>
              <a:buFontTx/>
              <a:buNone/>
            </a:pPr>
            <a:r>
              <a:rPr lang="ja-JP" altLang="en-US" sz="2000" b="1" dirty="0">
                <a:solidFill>
                  <a:srgbClr val="002060"/>
                </a:solidFill>
                <a:latin typeface="Meiryo UI" pitchFamily="50" charset="-128"/>
                <a:ea typeface="Meiryo UI" pitchFamily="50" charset="-128"/>
                <a:cs typeface="Meiryo UI" pitchFamily="50" charset="-128"/>
              </a:rPr>
              <a:t>エネルギーと独立性</a:t>
            </a:r>
            <a:r>
              <a:rPr lang="ja-JP" altLang="en-US" sz="2000" dirty="0">
                <a:solidFill>
                  <a:srgbClr val="002060"/>
                </a:solidFill>
                <a:latin typeface="Meiryo UI" pitchFamily="50" charset="-128"/>
                <a:ea typeface="Meiryo UI" pitchFamily="50" charset="-128"/>
                <a:cs typeface="Meiryo UI" pitchFamily="50" charset="-128"/>
              </a:rPr>
              <a:t>における違い</a:t>
            </a:r>
            <a:endParaRPr lang="en-US" altLang="ja-JP" sz="2000" dirty="0">
              <a:solidFill>
                <a:srgbClr val="002060"/>
              </a:solidFill>
              <a:latin typeface="Meiryo UI" pitchFamily="50" charset="-128"/>
              <a:ea typeface="Meiryo UI" pitchFamily="50" charset="-128"/>
              <a:cs typeface="Meiryo UI" pitchFamily="50" charset="-128"/>
            </a:endParaRPr>
          </a:p>
          <a:p>
            <a:pPr>
              <a:spcBef>
                <a:spcPct val="0"/>
              </a:spcBef>
              <a:buFontTx/>
              <a:buNone/>
            </a:pPr>
            <a:endParaRPr lang="en-US" altLang="ja-JP" sz="2000" dirty="0">
              <a:solidFill>
                <a:srgbClr val="002060"/>
              </a:solidFill>
              <a:latin typeface="Meiryo UI" pitchFamily="50" charset="-128"/>
              <a:ea typeface="Meiryo UI" pitchFamily="50" charset="-128"/>
              <a:cs typeface="Meiryo UI" pitchFamily="50" charset="-128"/>
            </a:endParaRPr>
          </a:p>
          <a:p>
            <a:pPr>
              <a:spcBef>
                <a:spcPct val="0"/>
              </a:spcBef>
              <a:buFontTx/>
              <a:buNone/>
            </a:pPr>
            <a:r>
              <a:rPr lang="en-US" altLang="ja-JP" sz="2000" dirty="0">
                <a:solidFill>
                  <a:srgbClr val="002060"/>
                </a:solidFill>
                <a:latin typeface="Meiryo UI" pitchFamily="50" charset="-128"/>
                <a:ea typeface="Meiryo UI" pitchFamily="50" charset="-128"/>
                <a:cs typeface="Meiryo UI" pitchFamily="50" charset="-128"/>
              </a:rPr>
              <a:t>Point</a:t>
            </a:r>
            <a:r>
              <a:rPr lang="ja-JP" altLang="en-US" sz="2000" dirty="0">
                <a:solidFill>
                  <a:srgbClr val="002060"/>
                </a:solidFill>
                <a:latin typeface="Meiryo UI" pitchFamily="50" charset="-128"/>
                <a:ea typeface="Meiryo UI" pitchFamily="50" charset="-128"/>
                <a:cs typeface="Meiryo UI" pitchFamily="50" charset="-128"/>
              </a:rPr>
              <a:t>②・・・</a:t>
            </a:r>
            <a:endParaRPr lang="en-US" altLang="ja-JP" sz="2000" dirty="0">
              <a:solidFill>
                <a:srgbClr val="002060"/>
              </a:solidFill>
              <a:latin typeface="Meiryo UI" pitchFamily="50" charset="-128"/>
              <a:ea typeface="Meiryo UI" pitchFamily="50" charset="-128"/>
              <a:cs typeface="Meiryo UI" pitchFamily="50" charset="-128"/>
            </a:endParaRPr>
          </a:p>
          <a:p>
            <a:pPr>
              <a:spcBef>
                <a:spcPct val="0"/>
              </a:spcBef>
              <a:buFontTx/>
              <a:buNone/>
            </a:pPr>
            <a:r>
              <a:rPr lang="ja-JP" altLang="en-US" sz="2000" b="1" dirty="0">
                <a:solidFill>
                  <a:srgbClr val="002060"/>
                </a:solidFill>
                <a:latin typeface="Meiryo UI" pitchFamily="50" charset="-128"/>
                <a:ea typeface="Meiryo UI" pitchFamily="50" charset="-128"/>
                <a:cs typeface="Meiryo UI" pitchFamily="50" charset="-128"/>
              </a:rPr>
              <a:t>組織従順性と協調性</a:t>
            </a:r>
            <a:r>
              <a:rPr lang="ja-JP" altLang="en-US" sz="2000" dirty="0">
                <a:solidFill>
                  <a:srgbClr val="002060"/>
                </a:solidFill>
                <a:latin typeface="Meiryo UI" pitchFamily="50" charset="-128"/>
                <a:ea typeface="Meiryo UI" pitchFamily="50" charset="-128"/>
                <a:cs typeface="Meiryo UI" pitchFamily="50" charset="-128"/>
              </a:rPr>
              <a:t>における違い</a:t>
            </a:r>
            <a:endParaRPr lang="en-US" altLang="ja-JP" sz="2000" dirty="0">
              <a:solidFill>
                <a:srgbClr val="002060"/>
              </a:solidFill>
              <a:latin typeface="Meiryo UI" pitchFamily="50" charset="-128"/>
              <a:ea typeface="Meiryo UI" pitchFamily="50" charset="-128"/>
              <a:cs typeface="Meiryo UI" pitchFamily="50" charset="-128"/>
            </a:endParaRPr>
          </a:p>
          <a:p>
            <a:pPr>
              <a:spcBef>
                <a:spcPct val="0"/>
              </a:spcBef>
              <a:buFontTx/>
              <a:buNone/>
            </a:pPr>
            <a:endParaRPr lang="en-US" altLang="ja-JP" sz="2000" dirty="0">
              <a:solidFill>
                <a:srgbClr val="002060"/>
              </a:solidFill>
              <a:latin typeface="Meiryo UI" pitchFamily="50" charset="-128"/>
              <a:ea typeface="Meiryo UI" pitchFamily="50" charset="-128"/>
              <a:cs typeface="Meiryo UI" pitchFamily="50" charset="-128"/>
            </a:endParaRPr>
          </a:p>
        </p:txBody>
      </p:sp>
      <p:sp>
        <p:nvSpPr>
          <p:cNvPr id="52" name="右矢印 51"/>
          <p:cNvSpPr/>
          <p:nvPr/>
        </p:nvSpPr>
        <p:spPr bwMode="auto">
          <a:xfrm rot="10800000">
            <a:off x="3538538" y="2519363"/>
            <a:ext cx="571500" cy="341312"/>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1" hangingPunct="1">
              <a:defRPr/>
            </a:pPr>
            <a:endParaRPr kumimoji="0" lang="ja-JP" altLang="en-US" sz="2400">
              <a:solidFill>
                <a:prstClr val="black"/>
              </a:solidFill>
              <a:effectLst>
                <a:outerShdw blurRad="38100" dist="38100" dir="2700000" algn="tl">
                  <a:srgbClr val="000000">
                    <a:alpha val="43137"/>
                  </a:srgbClr>
                </a:outerShdw>
              </a:effectLst>
              <a:latin typeface="Arial" charset="0"/>
            </a:endParaRPr>
          </a:p>
        </p:txBody>
      </p:sp>
      <p:sp>
        <p:nvSpPr>
          <p:cNvPr id="53" name="右矢印 52"/>
          <p:cNvSpPr/>
          <p:nvPr/>
        </p:nvSpPr>
        <p:spPr bwMode="auto">
          <a:xfrm rot="10800000">
            <a:off x="3538538" y="4822825"/>
            <a:ext cx="571500" cy="341313"/>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1" hangingPunct="1">
              <a:defRPr/>
            </a:pPr>
            <a:endParaRPr kumimoji="0" lang="ja-JP" altLang="en-US" sz="2400">
              <a:solidFill>
                <a:prstClr val="black"/>
              </a:solidFill>
              <a:effectLst>
                <a:outerShdw blurRad="38100" dist="38100" dir="2700000" algn="tl">
                  <a:srgbClr val="000000">
                    <a:alpha val="43137"/>
                  </a:srgbClr>
                </a:outerShdw>
              </a:effectLst>
              <a:latin typeface="Arial" charset="0"/>
            </a:endParaRPr>
          </a:p>
        </p:txBody>
      </p:sp>
      <p:sp>
        <p:nvSpPr>
          <p:cNvPr id="54" name="右矢印 53"/>
          <p:cNvSpPr/>
          <p:nvPr/>
        </p:nvSpPr>
        <p:spPr bwMode="auto">
          <a:xfrm rot="10800000">
            <a:off x="3538538" y="3486150"/>
            <a:ext cx="571500" cy="341313"/>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1" hangingPunct="1">
              <a:defRPr/>
            </a:pPr>
            <a:endParaRPr kumimoji="0" lang="ja-JP" altLang="en-US" sz="2400">
              <a:solidFill>
                <a:prstClr val="black"/>
              </a:solidFill>
              <a:effectLst>
                <a:outerShdw blurRad="38100" dist="38100" dir="2700000" algn="tl">
                  <a:srgbClr val="000000">
                    <a:alpha val="43137"/>
                  </a:srgbClr>
                </a:outerShdw>
              </a:effectLst>
              <a:latin typeface="Arial" charset="0"/>
            </a:endParaRPr>
          </a:p>
        </p:txBody>
      </p:sp>
      <p:sp>
        <p:nvSpPr>
          <p:cNvPr id="55" name="右矢印 54"/>
          <p:cNvSpPr/>
          <p:nvPr/>
        </p:nvSpPr>
        <p:spPr bwMode="auto">
          <a:xfrm rot="10800000">
            <a:off x="3538538" y="4498975"/>
            <a:ext cx="571500" cy="34290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1" hangingPunct="1">
              <a:defRPr/>
            </a:pPr>
            <a:endParaRPr kumimoji="0" lang="ja-JP" altLang="en-US" sz="2400">
              <a:solidFill>
                <a:prstClr val="black"/>
              </a:solidFill>
              <a:effectLst>
                <a:outerShdw blurRad="38100" dist="38100" dir="2700000" algn="tl">
                  <a:srgbClr val="000000">
                    <a:alpha val="43137"/>
                  </a:srgbClr>
                </a:outerShdw>
              </a:effectLst>
              <a:latin typeface="Arial" charset="0"/>
            </a:endParaRPr>
          </a:p>
        </p:txBody>
      </p:sp>
      <p:sp>
        <p:nvSpPr>
          <p:cNvPr id="56" name="角丸四角形 55"/>
          <p:cNvSpPr/>
          <p:nvPr/>
        </p:nvSpPr>
        <p:spPr bwMode="auto">
          <a:xfrm>
            <a:off x="1971675" y="6065838"/>
            <a:ext cx="992188" cy="752475"/>
          </a:xfrm>
          <a:prstGeom prst="roundRect">
            <a:avLst/>
          </a:prstGeom>
          <a:solidFill>
            <a:srgbClr val="FF6600">
              <a:alpha val="12000"/>
            </a:srgbClr>
          </a:solidFill>
          <a:ln w="9525" cap="flat" cmpd="sng" algn="ctr">
            <a:solidFill>
              <a:srgbClr val="002060"/>
            </a:solidFill>
            <a:prstDash val="solid"/>
            <a:round/>
            <a:headEnd type="none" w="med" len="med"/>
            <a:tailEnd type="none" w="med" len="med"/>
          </a:ln>
          <a:effectLst/>
        </p:spPr>
        <p:txBody>
          <a:bodyPr/>
          <a:lstStyle/>
          <a:p>
            <a:pPr eaLnBrk="1" hangingPunct="1">
              <a:defRPr/>
            </a:pPr>
            <a:endParaRPr kumimoji="0" lang="ja-JP" altLang="en-US" sz="2400">
              <a:solidFill>
                <a:prstClr val="black"/>
              </a:solidFill>
              <a:effectLst>
                <a:outerShdw blurRad="38100" dist="38100" dir="2700000" algn="tl">
                  <a:srgbClr val="000000">
                    <a:alpha val="43137"/>
                  </a:srgbClr>
                </a:outerShdw>
              </a:effectLst>
              <a:latin typeface="Arial" charset="0"/>
            </a:endParaRPr>
          </a:p>
        </p:txBody>
      </p:sp>
      <p:sp>
        <p:nvSpPr>
          <p:cNvPr id="167965" name="テキスト ボックス 6"/>
          <p:cNvSpPr txBox="1">
            <a:spLocks noChangeArrowheads="1"/>
          </p:cNvSpPr>
          <p:nvPr/>
        </p:nvSpPr>
        <p:spPr bwMode="auto">
          <a:xfrm>
            <a:off x="85725" y="228600"/>
            <a:ext cx="2878138" cy="4619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ja-JP" altLang="en-US" sz="2400">
                <a:solidFill>
                  <a:srgbClr val="000000"/>
                </a:solidFill>
                <a:latin typeface="Meiryo UI" pitchFamily="50" charset="-128"/>
                <a:ea typeface="Meiryo UI" pitchFamily="50" charset="-128"/>
                <a:cs typeface="Meiryo UI" pitchFamily="50" charset="-128"/>
              </a:rPr>
              <a:t>レポートイメージ</a:t>
            </a:r>
            <a:endParaRPr lang="en-US" altLang="ja-JP" sz="2400">
              <a:solidFill>
                <a:srgbClr val="000000"/>
              </a:solidFill>
              <a:latin typeface="Meiryo UI" pitchFamily="50" charset="-128"/>
              <a:ea typeface="Meiryo UI" pitchFamily="50" charset="-128"/>
              <a:cs typeface="Meiryo UI" pitchFamily="50" charset="-128"/>
            </a:endParaRPr>
          </a:p>
        </p:txBody>
      </p:sp>
      <p:sp>
        <p:nvSpPr>
          <p:cNvPr id="167966" name="テキスト ボックス 6"/>
          <p:cNvSpPr txBox="1">
            <a:spLocks noChangeArrowheads="1"/>
          </p:cNvSpPr>
          <p:nvPr/>
        </p:nvSpPr>
        <p:spPr bwMode="auto">
          <a:xfrm>
            <a:off x="5177241" y="5511663"/>
            <a:ext cx="3919537" cy="46166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ja-JP" altLang="en-US" sz="1200" dirty="0">
                <a:solidFill>
                  <a:srgbClr val="000000"/>
                </a:solidFill>
                <a:latin typeface="Meiryo UI" pitchFamily="50" charset="-128"/>
                <a:ea typeface="Meiryo UI" pitchFamily="50" charset="-128"/>
                <a:cs typeface="Meiryo UI" pitchFamily="50" charset="-128"/>
              </a:rPr>
              <a:t>今回のプロジェクトに沿った外部ベンチマークモデルを</a:t>
            </a:r>
            <a:endParaRPr lang="en-US" altLang="ja-JP" sz="1200" dirty="0">
              <a:solidFill>
                <a:srgbClr val="000000"/>
              </a:solidFill>
              <a:latin typeface="Meiryo UI" pitchFamily="50" charset="-128"/>
              <a:ea typeface="Meiryo UI" pitchFamily="50" charset="-128"/>
              <a:cs typeface="Meiryo UI" pitchFamily="50" charset="-128"/>
            </a:endParaRPr>
          </a:p>
          <a:p>
            <a:pPr algn="ctr">
              <a:spcBef>
                <a:spcPct val="0"/>
              </a:spcBef>
              <a:buFontTx/>
              <a:buNone/>
            </a:pPr>
            <a:r>
              <a:rPr lang="ja-JP" altLang="en-US" sz="1200" dirty="0">
                <a:solidFill>
                  <a:srgbClr val="000000"/>
                </a:solidFill>
                <a:latin typeface="Meiryo UI" pitchFamily="50" charset="-128"/>
                <a:ea typeface="Meiryo UI" pitchFamily="50" charset="-128"/>
                <a:cs typeface="Meiryo UI" pitchFamily="50" charset="-128"/>
              </a:rPr>
              <a:t>ピックアップして比較します。</a:t>
            </a:r>
            <a:endParaRPr lang="en-US" altLang="ja-JP" sz="1200" dirty="0">
              <a:solidFill>
                <a:srgbClr val="000000"/>
              </a:solidFill>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14</a:t>
            </a:fld>
            <a:endParaRPr lang="en-US" sz="1200">
              <a:solidFill>
                <a:srgbClr val="888888"/>
              </a:solidFill>
              <a:latin typeface="Calibri"/>
              <a:ea typeface="Calibri"/>
              <a:cs typeface="Calibri"/>
              <a:sym typeface="Calibri"/>
            </a:endParaRPr>
          </a:p>
        </p:txBody>
      </p:sp>
      <p:sp>
        <p:nvSpPr>
          <p:cNvPr id="4" name="フッター プレースホルダー 1">
            <a:extLst>
              <a:ext uri="{FF2B5EF4-FFF2-40B4-BE49-F238E27FC236}">
                <a16:creationId xmlns:a16="http://schemas.microsoft.com/office/drawing/2014/main" id="{F209F8F5-548F-032D-4D69-B69FAF9D7E03}"/>
              </a:ext>
            </a:extLst>
          </p:cNvPr>
          <p:cNvSpPr>
            <a:spLocks noGrp="1"/>
          </p:cNvSpPr>
          <p:nvPr>
            <p:ph type="ftr" idx="11"/>
          </p:nvPr>
        </p:nvSpPr>
        <p:spPr>
          <a:xfrm>
            <a:off x="2862462" y="6525260"/>
            <a:ext cx="3708000" cy="365125"/>
          </a:xfrm>
        </p:spPr>
        <p:txBody>
          <a:bodyPr/>
          <a:lstStyle/>
          <a:p>
            <a:r>
              <a:rPr lang="en-US" sz="800" dirty="0">
                <a:latin typeface="メイリオ" panose="020B0604030504040204" pitchFamily="50" charset="-128"/>
                <a:ea typeface="メイリオ" panose="020B0604030504040204" pitchFamily="50" charset="-128"/>
              </a:rPr>
              <a:t>Copyright©️ 2023 HRD, Inc. All Rights Reserved. Strictly Confidential.</a:t>
            </a:r>
          </a:p>
        </p:txBody>
      </p:sp>
    </p:spTree>
    <p:extLst>
      <p:ext uri="{BB962C8B-B14F-4D97-AF65-F5344CB8AC3E}">
        <p14:creationId xmlns:p14="http://schemas.microsoft.com/office/powerpoint/2010/main" val="4239356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18"/>
          <p:cNvSpPr/>
          <p:nvPr/>
        </p:nvSpPr>
        <p:spPr>
          <a:xfrm>
            <a:off x="0" y="965782"/>
            <a:ext cx="9144000" cy="5582594"/>
          </a:xfrm>
          <a:prstGeom prst="rect">
            <a:avLst/>
          </a:prstGeom>
          <a:solidFill>
            <a:srgbClr val="F2F2F2"/>
          </a:solidFill>
          <a:ln>
            <a:noFill/>
          </a:ln>
        </p:spPr>
        <p:txBody>
          <a:bodyPr lIns="91425" tIns="45700" rIns="91425" bIns="45700" anchor="ctr" anchorCtr="0">
            <a:noAutofit/>
          </a:bodyPr>
          <a:lstStyle/>
          <a:p>
            <a:pPr algn="ctr"/>
            <a:endParaRPr sz="2000" dirty="0">
              <a:solidFill>
                <a:srgbClr val="FFFFFF"/>
              </a:solidFill>
              <a:latin typeface="Calibri"/>
              <a:ea typeface="Calibri"/>
              <a:cs typeface="Calibri"/>
              <a:sym typeface="Calibri"/>
            </a:endParaRPr>
          </a:p>
        </p:txBody>
      </p:sp>
      <p:pic>
        <p:nvPicPr>
          <p:cNvPr id="30"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987" y="692696"/>
            <a:ext cx="8836025"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テキスト ボックス 6"/>
          <p:cNvSpPr txBox="1">
            <a:spLocks noChangeArrowheads="1"/>
          </p:cNvSpPr>
          <p:nvPr/>
        </p:nvSpPr>
        <p:spPr bwMode="auto">
          <a:xfrm>
            <a:off x="3863602" y="4428740"/>
            <a:ext cx="5028877" cy="83099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デモ・アカウントにて、暫定モデル　　　　　とのマッチングを行います</a:t>
            </a:r>
            <a:endParaRPr lang="en-US" altLang="ja-JP"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467544" y="2636912"/>
            <a:ext cx="3396059" cy="30777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マネジャーモデル</a:t>
            </a:r>
          </a:p>
        </p:txBody>
      </p:sp>
      <p:sp>
        <p:nvSpPr>
          <p:cNvPr id="9" name="Title 3"/>
          <p:cNvSpPr txBox="1">
            <a:spLocks/>
          </p:cNvSpPr>
          <p:nvPr/>
        </p:nvSpPr>
        <p:spPr bwMode="auto">
          <a:xfrm>
            <a:off x="0" y="294010"/>
            <a:ext cx="9144000" cy="47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ja-JP" sz="2800" b="1" dirty="0">
                <a:solidFill>
                  <a:schemeClr val="tx1">
                    <a:lumMod val="50000"/>
                    <a:lumOff val="50000"/>
                  </a:schemeClr>
                </a:solidFill>
                <a:latin typeface="Meiryo UI" pitchFamily="50" charset="-128"/>
                <a:ea typeface="Meiryo UI" pitchFamily="50" charset="-128"/>
                <a:cs typeface="Meiryo UI" pitchFamily="50" charset="-128"/>
              </a:rPr>
              <a:t>-</a:t>
            </a:r>
            <a:r>
              <a:rPr lang="ja-JP" altLang="en-US" sz="2800" b="1" dirty="0">
                <a:solidFill>
                  <a:schemeClr val="tx1">
                    <a:lumMod val="50000"/>
                    <a:lumOff val="50000"/>
                  </a:schemeClr>
                </a:solidFill>
                <a:latin typeface="Meiryo UI" pitchFamily="50" charset="-128"/>
                <a:ea typeface="Meiryo UI" pitchFamily="50" charset="-128"/>
                <a:cs typeface="Meiryo UI" pitchFamily="50" charset="-128"/>
              </a:rPr>
              <a:t>ジョブマッチ率のランキング</a:t>
            </a:r>
            <a:r>
              <a:rPr lang="en-US" altLang="ja-JP" sz="2800" b="1" dirty="0">
                <a:solidFill>
                  <a:schemeClr val="tx1">
                    <a:lumMod val="50000"/>
                    <a:lumOff val="50000"/>
                  </a:schemeClr>
                </a:solidFill>
                <a:latin typeface="Meiryo UI" pitchFamily="50" charset="-128"/>
                <a:ea typeface="Meiryo UI" pitchFamily="50" charset="-128"/>
                <a:cs typeface="Meiryo UI" pitchFamily="50" charset="-128"/>
              </a:rPr>
              <a:t>-</a:t>
            </a:r>
          </a:p>
          <a:p>
            <a:pPr algn="ctr" eaLnBrk="1" hangingPunct="1">
              <a:spcBef>
                <a:spcPct val="0"/>
              </a:spcBef>
              <a:buFontTx/>
              <a:buNone/>
            </a:pPr>
            <a:r>
              <a:rPr kumimoji="0" lang="ja-JP" altLang="en-US" sz="1400" b="1" dirty="0">
                <a:solidFill>
                  <a:schemeClr val="tx1">
                    <a:lumMod val="50000"/>
                    <a:lumOff val="50000"/>
                  </a:schemeClr>
                </a:solidFill>
                <a:latin typeface="Meiryo UI" pitchFamily="50" charset="-128"/>
                <a:ea typeface="Meiryo UI" pitchFamily="50" charset="-128"/>
                <a:cs typeface="Meiryo UI" pitchFamily="50" charset="-128"/>
              </a:rPr>
              <a:t>　　　　　　　</a:t>
            </a:r>
            <a:br>
              <a:rPr kumimoji="0" lang="en-US" altLang="ja-JP" sz="1400" b="1" dirty="0">
                <a:solidFill>
                  <a:schemeClr val="tx1">
                    <a:lumMod val="50000"/>
                    <a:lumOff val="50000"/>
                  </a:schemeClr>
                </a:solidFill>
                <a:latin typeface="Meiryo UI" pitchFamily="50" charset="-128"/>
                <a:ea typeface="Meiryo UI" pitchFamily="50" charset="-128"/>
                <a:cs typeface="Meiryo UI" pitchFamily="50" charset="-128"/>
              </a:rPr>
            </a:br>
            <a:endParaRPr kumimoji="0" lang="ja-JP" altLang="en-US" sz="2000" b="1" dirty="0">
              <a:solidFill>
                <a:schemeClr val="tx1">
                  <a:lumMod val="50000"/>
                  <a:lumOff val="50000"/>
                </a:schemeClr>
              </a:solidFill>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15</a:t>
            </a:fld>
            <a:endParaRPr lang="en-US" sz="1200">
              <a:solidFill>
                <a:srgbClr val="888888"/>
              </a:solidFill>
              <a:latin typeface="Calibri"/>
              <a:ea typeface="Calibri"/>
              <a:cs typeface="Calibri"/>
              <a:sym typeface="Calibri"/>
            </a:endParaRPr>
          </a:p>
        </p:txBody>
      </p:sp>
      <p:sp>
        <p:nvSpPr>
          <p:cNvPr id="11" name="円/楕円 10"/>
          <p:cNvSpPr/>
          <p:nvPr/>
        </p:nvSpPr>
        <p:spPr>
          <a:xfrm>
            <a:off x="6444208" y="1513729"/>
            <a:ext cx="2148805" cy="598608"/>
          </a:xfrm>
          <a:prstGeom prst="ellipse">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kumimoji="1" lang="ja-JP" altLang="en-US" sz="1200" kern="1200" dirty="0">
                <a:solidFill>
                  <a:srgbClr val="FFFFFF"/>
                </a:solidFill>
              </a:rPr>
              <a:t>クラウド画面</a:t>
            </a:r>
            <a:endParaRPr kumimoji="1" lang="en-US" altLang="ja-JP" sz="1200" kern="1200" dirty="0">
              <a:solidFill>
                <a:srgbClr val="FFFFFF"/>
              </a:solidFill>
            </a:endParaRPr>
          </a:p>
          <a:p>
            <a:pPr algn="ctr">
              <a:defRPr/>
            </a:pPr>
            <a:r>
              <a:rPr kumimoji="1" lang="ja-JP" altLang="en-US" sz="1200" kern="1200" dirty="0">
                <a:solidFill>
                  <a:srgbClr val="FFFFFF"/>
                </a:solidFill>
              </a:rPr>
              <a:t>イメージ像</a:t>
            </a:r>
          </a:p>
        </p:txBody>
      </p:sp>
      <p:sp>
        <p:nvSpPr>
          <p:cNvPr id="5" name="フッター プレースホルダー 1">
            <a:extLst>
              <a:ext uri="{FF2B5EF4-FFF2-40B4-BE49-F238E27FC236}">
                <a16:creationId xmlns:a16="http://schemas.microsoft.com/office/drawing/2014/main" id="{502182B4-DA0D-2823-02CA-335B54E08AEC}"/>
              </a:ext>
            </a:extLst>
          </p:cNvPr>
          <p:cNvSpPr>
            <a:spLocks noGrp="1"/>
          </p:cNvSpPr>
          <p:nvPr>
            <p:ph type="ftr" idx="11"/>
          </p:nvPr>
        </p:nvSpPr>
        <p:spPr>
          <a:xfrm>
            <a:off x="2897999" y="6520259"/>
            <a:ext cx="3708000" cy="365125"/>
          </a:xfrm>
        </p:spPr>
        <p:txBody>
          <a:bodyPr/>
          <a:lstStyle/>
          <a:p>
            <a:r>
              <a:rPr lang="en-US" sz="800" dirty="0">
                <a:latin typeface="メイリオ" panose="020B0604030504040204" pitchFamily="50" charset="-128"/>
                <a:ea typeface="メイリオ" panose="020B0604030504040204" pitchFamily="50" charset="-128"/>
              </a:rPr>
              <a:t>Copyright©️ 2023 HRD, Inc. All Rights Reserved. Strictly Confidential.</a:t>
            </a:r>
          </a:p>
        </p:txBody>
      </p:sp>
    </p:spTree>
    <p:extLst>
      <p:ext uri="{BB962C8B-B14F-4D97-AF65-F5344CB8AC3E}">
        <p14:creationId xmlns:p14="http://schemas.microsoft.com/office/powerpoint/2010/main" val="285754263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1" name="Shape 187"/>
          <p:cNvSpPr/>
          <p:nvPr/>
        </p:nvSpPr>
        <p:spPr>
          <a:xfrm>
            <a:off x="0" y="2132856"/>
            <a:ext cx="9180512" cy="1872208"/>
          </a:xfrm>
          <a:prstGeom prst="rect">
            <a:avLst/>
          </a:prstGeom>
          <a:solidFill>
            <a:srgbClr val="3BA3AB">
              <a:alpha val="14000"/>
            </a:srgbClr>
          </a:solidFill>
          <a:ln>
            <a:noFill/>
          </a:ln>
        </p:spPr>
        <p:txBody>
          <a:bodyPr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 name="TextBox 16"/>
          <p:cNvSpPr txBox="1">
            <a:spLocks noChangeArrowheads="1"/>
          </p:cNvSpPr>
          <p:nvPr/>
        </p:nvSpPr>
        <p:spPr bwMode="auto">
          <a:xfrm>
            <a:off x="35496" y="2348880"/>
            <a:ext cx="91059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500">
                <a:solidFill>
                  <a:srgbClr val="1F474F"/>
                </a:solidFill>
                <a:latin typeface="Arial" pitchFamily="34" charset="0"/>
              </a:defRPr>
            </a:lvl1pPr>
            <a:lvl2pPr marL="742950" indent="-285750">
              <a:spcBef>
                <a:spcPct val="20000"/>
              </a:spcBef>
              <a:buChar char="–"/>
              <a:defRPr sz="2200">
                <a:solidFill>
                  <a:srgbClr val="1F474F"/>
                </a:solidFill>
                <a:latin typeface="Arial" pitchFamily="34" charset="0"/>
              </a:defRPr>
            </a:lvl2pPr>
            <a:lvl3pPr marL="1143000" indent="-228600">
              <a:spcBef>
                <a:spcPct val="20000"/>
              </a:spcBef>
              <a:buChar char="•"/>
              <a:defRPr sz="2200">
                <a:solidFill>
                  <a:srgbClr val="1F474F"/>
                </a:solidFill>
                <a:latin typeface="Arial" pitchFamily="34" charset="0"/>
              </a:defRPr>
            </a:lvl3pPr>
            <a:lvl4pPr marL="1600200" indent="-228600">
              <a:spcBef>
                <a:spcPct val="20000"/>
              </a:spcBef>
              <a:buChar char="–"/>
              <a:defRPr sz="1900">
                <a:solidFill>
                  <a:srgbClr val="1F474F"/>
                </a:solidFill>
                <a:latin typeface="Arial" pitchFamily="34" charset="0"/>
              </a:defRPr>
            </a:lvl4pPr>
            <a:lvl5pPr marL="2057400" indent="-228600">
              <a:spcBef>
                <a:spcPct val="20000"/>
              </a:spcBef>
              <a:buChar char="»"/>
              <a:defRPr sz="1600">
                <a:solidFill>
                  <a:srgbClr val="1F474F"/>
                </a:solidFill>
                <a:latin typeface="Arial" pitchFamily="34" charset="0"/>
              </a:defRPr>
            </a:lvl5pPr>
            <a:lvl6pPr marL="2514600" indent="-228600" eaLnBrk="0" fontAlgn="base" hangingPunct="0">
              <a:spcBef>
                <a:spcPct val="20000"/>
              </a:spcBef>
              <a:spcAft>
                <a:spcPct val="0"/>
              </a:spcAft>
              <a:buChar char="»"/>
              <a:defRPr sz="1600">
                <a:solidFill>
                  <a:srgbClr val="1F474F"/>
                </a:solidFill>
                <a:latin typeface="Arial" pitchFamily="34" charset="0"/>
              </a:defRPr>
            </a:lvl6pPr>
            <a:lvl7pPr marL="2971800" indent="-228600" eaLnBrk="0" fontAlgn="base" hangingPunct="0">
              <a:spcBef>
                <a:spcPct val="20000"/>
              </a:spcBef>
              <a:spcAft>
                <a:spcPct val="0"/>
              </a:spcAft>
              <a:buChar char="»"/>
              <a:defRPr sz="1600">
                <a:solidFill>
                  <a:srgbClr val="1F474F"/>
                </a:solidFill>
                <a:latin typeface="Arial" pitchFamily="34" charset="0"/>
              </a:defRPr>
            </a:lvl7pPr>
            <a:lvl8pPr marL="3429000" indent="-228600" eaLnBrk="0" fontAlgn="base" hangingPunct="0">
              <a:spcBef>
                <a:spcPct val="20000"/>
              </a:spcBef>
              <a:spcAft>
                <a:spcPct val="0"/>
              </a:spcAft>
              <a:buChar char="»"/>
              <a:defRPr sz="1600">
                <a:solidFill>
                  <a:srgbClr val="1F474F"/>
                </a:solidFill>
                <a:latin typeface="Arial" pitchFamily="34" charset="0"/>
              </a:defRPr>
            </a:lvl8pPr>
            <a:lvl9pPr marL="3886200" indent="-228600" eaLnBrk="0" fontAlgn="base" hangingPunct="0">
              <a:spcBef>
                <a:spcPct val="20000"/>
              </a:spcBef>
              <a:spcAft>
                <a:spcPct val="0"/>
              </a:spcAft>
              <a:buChar char="»"/>
              <a:defRPr sz="1600">
                <a:solidFill>
                  <a:srgbClr val="1F474F"/>
                </a:solidFill>
                <a:latin typeface="Arial" pitchFamily="34" charset="0"/>
              </a:defRPr>
            </a:lvl9pPr>
          </a:lstStyle>
          <a:p>
            <a:pPr algn="ctr">
              <a:spcBef>
                <a:spcPct val="0"/>
              </a:spcBef>
              <a:buFontTx/>
              <a:buNone/>
            </a:pPr>
            <a:endParaRPr lang="en-US" altLang="ja-JP" sz="2400" b="1" dirty="0">
              <a:solidFill>
                <a:srgbClr val="000000"/>
              </a:solidFill>
              <a:latin typeface="Meiryo UI" pitchFamily="50" charset="-128"/>
              <a:ea typeface="Meiryo UI" pitchFamily="50" charset="-128"/>
              <a:cs typeface="Meiryo UI" pitchFamily="50" charset="-128"/>
            </a:endParaRPr>
          </a:p>
          <a:p>
            <a:pPr algn="ctr">
              <a:spcBef>
                <a:spcPct val="0"/>
              </a:spcBef>
              <a:buFontTx/>
              <a:buNone/>
            </a:pPr>
            <a:r>
              <a:rPr lang="ja-JP" altLang="en-US" sz="1800" b="1" dirty="0">
                <a:solidFill>
                  <a:srgbClr val="000000"/>
                </a:solidFill>
                <a:latin typeface="Meiryo UI" pitchFamily="50" charset="-128"/>
                <a:ea typeface="Meiryo UI" pitchFamily="50" charset="-128"/>
                <a:cs typeface="Meiryo UI" pitchFamily="50" charset="-128"/>
              </a:rPr>
              <a:t>　 </a:t>
            </a:r>
            <a:r>
              <a:rPr lang="ja-JP" altLang="en-US" sz="2800" b="1" dirty="0">
                <a:solidFill>
                  <a:srgbClr val="000000"/>
                </a:solidFill>
                <a:latin typeface="Meiryo UI" pitchFamily="50" charset="-128"/>
                <a:ea typeface="Meiryo UI" pitchFamily="50" charset="-128"/>
                <a:cs typeface="Meiryo UI" pitchFamily="50" charset="-128"/>
              </a:rPr>
              <a:t>お見積もり</a:t>
            </a:r>
            <a:endParaRPr lang="en-US" altLang="ja-JP" sz="2800" b="1" dirty="0">
              <a:solidFill>
                <a:srgbClr val="000000"/>
              </a:solidFill>
              <a:latin typeface="Meiryo UI" pitchFamily="50" charset="-128"/>
              <a:ea typeface="Meiryo UI" pitchFamily="50" charset="-128"/>
              <a:cs typeface="Meiryo UI" pitchFamily="50" charset="-128"/>
            </a:endParaRPr>
          </a:p>
          <a:p>
            <a:pPr algn="ctr">
              <a:spcBef>
                <a:spcPct val="0"/>
              </a:spcBef>
              <a:buFontTx/>
              <a:buNone/>
            </a:pPr>
            <a:endParaRPr lang="en-US" altLang="ja-JP" sz="2800" dirty="0">
              <a:solidFill>
                <a:srgbClr val="000000"/>
              </a:solidFill>
              <a:latin typeface="Meiryo UI" pitchFamily="50" charset="-128"/>
              <a:ea typeface="Meiryo UI" pitchFamily="50" charset="-128"/>
              <a:cs typeface="Meiryo UI" pitchFamily="50" charset="-128"/>
            </a:endParaRPr>
          </a:p>
        </p:txBody>
      </p:sp>
      <p:sp>
        <p:nvSpPr>
          <p:cNvPr id="3" name="スライド番号プレースホルダー 2"/>
          <p:cNvSpPr>
            <a:spLocks noGrp="1"/>
          </p:cNvSpPr>
          <p:nvPr>
            <p:ph type="sldNum"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16</a:t>
            </a:fld>
            <a:endParaRPr lang="en-US" sz="1200">
              <a:solidFill>
                <a:srgbClr val="888888"/>
              </a:solidFill>
              <a:latin typeface="Calibri"/>
              <a:ea typeface="Calibri"/>
              <a:cs typeface="Calibri"/>
              <a:sym typeface="Calibri"/>
            </a:endParaRPr>
          </a:p>
        </p:txBody>
      </p:sp>
      <p:sp>
        <p:nvSpPr>
          <p:cNvPr id="4" name="フッター プレースホルダー 1">
            <a:extLst>
              <a:ext uri="{FF2B5EF4-FFF2-40B4-BE49-F238E27FC236}">
                <a16:creationId xmlns:a16="http://schemas.microsoft.com/office/drawing/2014/main" id="{968817CE-8E2D-8881-05E3-3D223C7610FF}"/>
              </a:ext>
            </a:extLst>
          </p:cNvPr>
          <p:cNvSpPr>
            <a:spLocks noGrp="1"/>
          </p:cNvSpPr>
          <p:nvPr>
            <p:ph type="ftr" idx="11"/>
          </p:nvPr>
        </p:nvSpPr>
        <p:spPr>
          <a:xfrm>
            <a:off x="2897999" y="6356350"/>
            <a:ext cx="3708000" cy="365125"/>
          </a:xfrm>
        </p:spPr>
        <p:txBody>
          <a:bodyPr/>
          <a:lstStyle/>
          <a:p>
            <a:r>
              <a:rPr lang="en-US" sz="800" dirty="0">
                <a:latin typeface="メイリオ" panose="020B0604030504040204" pitchFamily="50" charset="-128"/>
                <a:ea typeface="メイリオ" panose="020B0604030504040204" pitchFamily="50" charset="-128"/>
              </a:rPr>
              <a:t>Copyright©️ 2023 HRD, Inc. All Rights Reserved. Strictly Confidential.</a:t>
            </a:r>
          </a:p>
        </p:txBody>
      </p:sp>
    </p:spTree>
    <p:extLst>
      <p:ext uri="{BB962C8B-B14F-4D97-AF65-F5344CB8AC3E}">
        <p14:creationId xmlns:p14="http://schemas.microsoft.com/office/powerpoint/2010/main" val="2482403331"/>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218"/>
          <p:cNvSpPr/>
          <p:nvPr/>
        </p:nvSpPr>
        <p:spPr>
          <a:xfrm>
            <a:off x="0" y="692696"/>
            <a:ext cx="9144000" cy="4752528"/>
          </a:xfrm>
          <a:prstGeom prst="rect">
            <a:avLst/>
          </a:prstGeom>
          <a:solidFill>
            <a:srgbClr val="F2F2F2"/>
          </a:solidFill>
          <a:ln>
            <a:noFill/>
          </a:ln>
        </p:spPr>
        <p:txBody>
          <a:bodyPr lIns="91425" tIns="45700" rIns="91425" bIns="45700" anchor="ctr" anchorCtr="0">
            <a:noAutofit/>
          </a:bodyPr>
          <a:lstStyle/>
          <a:p>
            <a:pPr algn="ctr"/>
            <a:endParaRPr sz="2000" dirty="0">
              <a:solidFill>
                <a:srgbClr val="FFFFFF"/>
              </a:solidFill>
              <a:latin typeface="Calibri"/>
              <a:ea typeface="Calibri"/>
              <a:cs typeface="Calibri"/>
              <a:sym typeface="Calibri"/>
            </a:endParaRPr>
          </a:p>
        </p:txBody>
      </p:sp>
      <p:sp>
        <p:nvSpPr>
          <p:cNvPr id="34" name="Shape 275"/>
          <p:cNvSpPr txBox="1"/>
          <p:nvPr/>
        </p:nvSpPr>
        <p:spPr>
          <a:xfrm>
            <a:off x="611560" y="5658705"/>
            <a:ext cx="8411689"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ja-JP" altLang="en-US" sz="1200" b="1" dirty="0">
                <a:solidFill>
                  <a:srgbClr val="3BA3AB"/>
                </a:solidFill>
                <a:latin typeface="Calibri"/>
                <a:ea typeface="+mn-ea"/>
                <a:cs typeface="+mn-cs"/>
                <a:sym typeface="Calibri"/>
              </a:rPr>
              <a:t>＊最低</a:t>
            </a:r>
            <a:r>
              <a:rPr lang="en-US" altLang="ja-JP" sz="1200" b="1" dirty="0">
                <a:solidFill>
                  <a:srgbClr val="3BA3AB"/>
                </a:solidFill>
                <a:latin typeface="Calibri"/>
                <a:ea typeface="+mn-ea"/>
                <a:cs typeface="+mn-cs"/>
                <a:sym typeface="Calibri"/>
              </a:rPr>
              <a:t>5</a:t>
            </a:r>
            <a:r>
              <a:rPr lang="ja-JP" altLang="en-US" sz="1200" b="1" dirty="0">
                <a:solidFill>
                  <a:srgbClr val="3BA3AB"/>
                </a:solidFill>
                <a:latin typeface="Calibri"/>
                <a:ea typeface="+mn-ea"/>
                <a:cs typeface="+mn-cs"/>
                <a:sym typeface="Calibri"/>
              </a:rPr>
              <a:t>名、最大</a:t>
            </a:r>
            <a:r>
              <a:rPr lang="en-US" altLang="ja-JP" sz="1200" b="1" dirty="0">
                <a:solidFill>
                  <a:srgbClr val="3BA3AB"/>
                </a:solidFill>
                <a:latin typeface="Calibri"/>
                <a:ea typeface="+mn-ea"/>
                <a:cs typeface="+mn-cs"/>
                <a:sym typeface="Calibri"/>
              </a:rPr>
              <a:t>10</a:t>
            </a:r>
            <a:r>
              <a:rPr lang="ja-JP" altLang="en-US" sz="1200" b="1" dirty="0">
                <a:solidFill>
                  <a:srgbClr val="3BA3AB"/>
                </a:solidFill>
                <a:latin typeface="Calibri"/>
                <a:ea typeface="+mn-ea"/>
                <a:cs typeface="+mn-cs"/>
                <a:sym typeface="Calibri"/>
              </a:rPr>
              <a:t>名にてトライアル実施を行えます。</a:t>
            </a:r>
            <a:endParaRPr lang="en-US" altLang="ja-JP" sz="1200" b="1" dirty="0">
              <a:solidFill>
                <a:srgbClr val="3BA3AB"/>
              </a:solidFill>
              <a:latin typeface="Calibri"/>
              <a:ea typeface="+mn-ea"/>
              <a:cs typeface="+mn-cs"/>
              <a:sym typeface="Calibri"/>
            </a:endParaRPr>
          </a:p>
          <a:p>
            <a:pPr marL="0" marR="0" lvl="0" indent="0" algn="l" rtl="0">
              <a:spcBef>
                <a:spcPts val="0"/>
              </a:spcBef>
              <a:buSzPct val="25000"/>
              <a:buNone/>
            </a:pPr>
            <a:r>
              <a:rPr lang="ja-JP" altLang="en-US" sz="1200" b="1" dirty="0">
                <a:solidFill>
                  <a:srgbClr val="3BA3AB"/>
                </a:solidFill>
                <a:latin typeface="Calibri"/>
                <a:ea typeface="+mn-ea"/>
                <a:cs typeface="+mn-cs"/>
                <a:sym typeface="Calibri"/>
              </a:rPr>
              <a:t>＊デモアカウント設定やトライアル結果報告はこの度はご紹介にて、サービスとさせていただきます。</a:t>
            </a:r>
            <a:endParaRPr lang="en-US" altLang="ja-JP" sz="1200" b="1" dirty="0">
              <a:solidFill>
                <a:srgbClr val="3BA3AB"/>
              </a:solidFill>
              <a:latin typeface="Calibri"/>
              <a:ea typeface="+mn-ea"/>
              <a:cs typeface="+mn-cs"/>
              <a:sym typeface="Calibri"/>
            </a:endParaRPr>
          </a:p>
          <a:p>
            <a:pPr marL="0" marR="0" lvl="0" indent="0" algn="l" rtl="0">
              <a:spcBef>
                <a:spcPts val="0"/>
              </a:spcBef>
              <a:buSzPct val="25000"/>
              <a:buNone/>
            </a:pPr>
            <a:r>
              <a:rPr lang="ja-JP" altLang="en-US" sz="1200" b="1" kern="1200" dirty="0">
                <a:solidFill>
                  <a:srgbClr val="3BA3AB"/>
                </a:solidFill>
                <a:latin typeface="Calibri"/>
                <a:ea typeface="+mn-ea"/>
                <a:cs typeface="+mn-cs"/>
                <a:sym typeface="Calibri"/>
              </a:rPr>
              <a:t>＊トライアル結果報告は</a:t>
            </a:r>
            <a:r>
              <a:rPr lang="en-US" altLang="ja-JP" sz="1200" b="1" kern="1200" dirty="0">
                <a:solidFill>
                  <a:srgbClr val="3BA3AB"/>
                </a:solidFill>
                <a:latin typeface="Calibri"/>
                <a:ea typeface="+mn-ea"/>
                <a:cs typeface="+mn-cs"/>
                <a:sym typeface="Calibri"/>
              </a:rPr>
              <a:t>2</a:t>
            </a:r>
            <a:r>
              <a:rPr lang="ja-JP" altLang="en-US" sz="1200" b="1" kern="1200" dirty="0">
                <a:solidFill>
                  <a:srgbClr val="3BA3AB"/>
                </a:solidFill>
                <a:latin typeface="Calibri"/>
                <a:ea typeface="+mn-ea"/>
                <a:cs typeface="+mn-cs"/>
                <a:sym typeface="Calibri"/>
              </a:rPr>
              <a:t>時間を確保ください。実施日程や場所に関しては、別途確認させてください。</a:t>
            </a:r>
            <a:endParaRPr lang="en-US" altLang="ja-JP" sz="1200" b="1" kern="1200" dirty="0">
              <a:solidFill>
                <a:srgbClr val="3BA3AB"/>
              </a:solidFill>
              <a:latin typeface="Calibri"/>
              <a:ea typeface="+mn-ea"/>
              <a:cs typeface="+mn-cs"/>
              <a:sym typeface="Calibri"/>
            </a:endParaRPr>
          </a:p>
          <a:p>
            <a:pPr marL="0" marR="0" lvl="0" indent="0" algn="l" rtl="0">
              <a:spcBef>
                <a:spcPts val="0"/>
              </a:spcBef>
              <a:buSzPct val="25000"/>
              <a:buNone/>
            </a:pPr>
            <a:r>
              <a:rPr lang="ja-JP" altLang="en-US" sz="1200" b="1" kern="1200" dirty="0">
                <a:solidFill>
                  <a:srgbClr val="3BA3AB"/>
                </a:solidFill>
                <a:latin typeface="Calibri"/>
                <a:ea typeface="+mn-ea"/>
                <a:cs typeface="+mn-cs"/>
                <a:sym typeface="Calibri"/>
              </a:rPr>
              <a:t>＊当御見積は</a:t>
            </a:r>
            <a:r>
              <a:rPr lang="en-US" altLang="ja-JP" sz="1200" b="1" kern="1200" dirty="0">
                <a:solidFill>
                  <a:srgbClr val="3BA3AB"/>
                </a:solidFill>
                <a:latin typeface="Calibri"/>
                <a:ea typeface="+mn-ea"/>
                <a:cs typeface="+mn-cs"/>
                <a:sym typeface="Calibri"/>
              </a:rPr>
              <a:t>1</a:t>
            </a:r>
            <a:r>
              <a:rPr lang="ja-JP" altLang="en-US" sz="1200" b="1" kern="1200" dirty="0">
                <a:solidFill>
                  <a:srgbClr val="3BA3AB"/>
                </a:solidFill>
                <a:latin typeface="Calibri"/>
                <a:ea typeface="+mn-ea"/>
                <a:cs typeface="+mn-cs"/>
                <a:sym typeface="Calibri"/>
              </a:rPr>
              <a:t>ヶ月間の期間期限です。</a:t>
            </a:r>
            <a:r>
              <a:rPr lang="ja-JP" altLang="en-US" sz="1200" b="1" kern="1200" dirty="0">
                <a:solidFill>
                  <a:srgbClr val="3BA3AB"/>
                </a:solidFill>
                <a:latin typeface="Calibri"/>
                <a:ea typeface="+mn-ea"/>
                <a:cs typeface="+mn-cs"/>
              </a:rPr>
              <a:t>　　　</a:t>
            </a:r>
            <a:endParaRPr lang="en-US" altLang="ja-JP" b="1" kern="1200" dirty="0">
              <a:solidFill>
                <a:srgbClr val="3BA3AB"/>
              </a:solidFill>
              <a:latin typeface="Calibri"/>
              <a:ea typeface="+mn-ea"/>
              <a:cs typeface="+mn-cs"/>
            </a:endParaRPr>
          </a:p>
          <a:p>
            <a:pPr marL="0" marR="0" lvl="0" indent="0" algn="l" rtl="0">
              <a:spcBef>
                <a:spcPts val="0"/>
              </a:spcBef>
              <a:buSzPct val="25000"/>
              <a:buNone/>
            </a:pPr>
            <a:endParaRPr lang="en-US" sz="2000" b="1" dirty="0">
              <a:solidFill>
                <a:srgbClr val="3BA3AB"/>
              </a:solidFill>
              <a:latin typeface="Calibri"/>
              <a:ea typeface="Calibri"/>
              <a:cs typeface="Calibri"/>
              <a:sym typeface="Calibri"/>
            </a:endParaRPr>
          </a:p>
        </p:txBody>
      </p:sp>
      <p:sp>
        <p:nvSpPr>
          <p:cNvPr id="37" name="Shape 219"/>
          <p:cNvSpPr txBox="1"/>
          <p:nvPr/>
        </p:nvSpPr>
        <p:spPr>
          <a:xfrm>
            <a:off x="93180" y="94700"/>
            <a:ext cx="7958268" cy="360040"/>
          </a:xfrm>
          <a:prstGeom prst="rect">
            <a:avLst/>
          </a:prstGeom>
          <a:noFill/>
          <a:ln>
            <a:noFill/>
          </a:ln>
        </p:spPr>
        <p:txBody>
          <a:bodyPr lIns="91425" tIns="45700" rIns="91425" bIns="45700" anchor="t" anchorCtr="0">
            <a:noAutofit/>
          </a:bodyPr>
          <a:lstStyle/>
          <a:p>
            <a:pPr>
              <a:buSzPct val="25000"/>
            </a:pPr>
            <a:r>
              <a:rPr lang="ja-JP" altLang="en-US" sz="1600" b="1" dirty="0">
                <a:solidFill>
                  <a:schemeClr val="tx1">
                    <a:lumMod val="50000"/>
                    <a:lumOff val="50000"/>
                  </a:schemeClr>
                </a:solidFill>
                <a:latin typeface="Calibri"/>
                <a:ea typeface="Calibri"/>
                <a:cs typeface="Calibri"/>
                <a:sym typeface="Calibri"/>
              </a:rPr>
              <a:t>○ お見積もり</a:t>
            </a:r>
            <a:r>
              <a:rPr lang="en-US" altLang="ja-JP" sz="16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sym typeface="Calibri"/>
              </a:rPr>
              <a:t> </a:t>
            </a:r>
            <a:endParaRPr lang="en-US" altLang="ja-JP" sz="1600" kern="12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553471699"/>
              </p:ext>
            </p:extLst>
          </p:nvPr>
        </p:nvGraphicFramePr>
        <p:xfrm>
          <a:off x="899592" y="1196752"/>
          <a:ext cx="7488831" cy="3760190"/>
        </p:xfrm>
        <a:graphic>
          <a:graphicData uri="http://schemas.openxmlformats.org/drawingml/2006/table">
            <a:tbl>
              <a:tblPr firstRow="1" firstCol="1" lastRow="1" bandRow="1">
                <a:tableStyleId>{74C1A8A3-306A-4EB7-A6B1-4F7E0EB9C5D6}</a:tableStyleId>
              </a:tblPr>
              <a:tblGrid>
                <a:gridCol w="2496277">
                  <a:extLst>
                    <a:ext uri="{9D8B030D-6E8A-4147-A177-3AD203B41FA5}">
                      <a16:colId xmlns:a16="http://schemas.microsoft.com/office/drawing/2014/main" val="780575725"/>
                    </a:ext>
                  </a:extLst>
                </a:gridCol>
                <a:gridCol w="2496277">
                  <a:extLst>
                    <a:ext uri="{9D8B030D-6E8A-4147-A177-3AD203B41FA5}">
                      <a16:colId xmlns:a16="http://schemas.microsoft.com/office/drawing/2014/main" val="3491581919"/>
                    </a:ext>
                  </a:extLst>
                </a:gridCol>
                <a:gridCol w="2496277">
                  <a:extLst>
                    <a:ext uri="{9D8B030D-6E8A-4147-A177-3AD203B41FA5}">
                      <a16:colId xmlns:a16="http://schemas.microsoft.com/office/drawing/2014/main" val="2888367530"/>
                    </a:ext>
                  </a:extLst>
                </a:gridCol>
              </a:tblGrid>
              <a:tr h="537170">
                <a:tc>
                  <a:txBody>
                    <a:bodyPr/>
                    <a:lstStyle/>
                    <a:p>
                      <a:pPr algn="ctr"/>
                      <a:r>
                        <a:rPr kumimoji="1" lang="ja-JP" altLang="en-US" sz="1800" dirty="0">
                          <a:latin typeface="メイリオ" panose="020B0604030504040204" pitchFamily="50" charset="-128"/>
                          <a:ea typeface="メイリオ" panose="020B0604030504040204" pitchFamily="50" charset="-128"/>
                        </a:rPr>
                        <a:t>項目</a:t>
                      </a:r>
                    </a:p>
                  </a:txBody>
                  <a:tcPr anchor="ctr">
                    <a:solidFill>
                      <a:schemeClr val="accent5">
                        <a:lumMod val="60000"/>
                        <a:lumOff val="40000"/>
                      </a:schemeClr>
                    </a:solidFill>
                  </a:tcPr>
                </a:tc>
                <a:tc>
                  <a:txBody>
                    <a:bodyPr/>
                    <a:lstStyle/>
                    <a:p>
                      <a:pPr algn="ctr"/>
                      <a:r>
                        <a:rPr kumimoji="1" lang="ja-JP" altLang="en-US" sz="1800" dirty="0">
                          <a:latin typeface="メイリオ" panose="020B0604030504040204" pitchFamily="50" charset="-128"/>
                          <a:ea typeface="メイリオ" panose="020B0604030504040204" pitchFamily="50" charset="-128"/>
                        </a:rPr>
                        <a:t>費用</a:t>
                      </a:r>
                    </a:p>
                  </a:txBody>
                  <a:tcPr anchor="ctr">
                    <a:solidFill>
                      <a:schemeClr val="accent5">
                        <a:lumMod val="60000"/>
                        <a:lumOff val="40000"/>
                      </a:schemeClr>
                    </a:solidFill>
                  </a:tcPr>
                </a:tc>
                <a:tc>
                  <a:txBody>
                    <a:bodyPr/>
                    <a:lstStyle/>
                    <a:p>
                      <a:pPr algn="ctr"/>
                      <a:r>
                        <a:rPr kumimoji="1" lang="ja-JP" altLang="en-US" sz="1800" dirty="0">
                          <a:latin typeface="メイリオ" panose="020B0604030504040204" pitchFamily="50" charset="-128"/>
                          <a:ea typeface="メイリオ" panose="020B0604030504040204" pitchFamily="50" charset="-128"/>
                        </a:rPr>
                        <a:t>備考</a:t>
                      </a:r>
                    </a:p>
                  </a:txBody>
                  <a:tcPr anchor="ctr">
                    <a:solidFill>
                      <a:schemeClr val="accent5">
                        <a:lumMod val="60000"/>
                        <a:lumOff val="40000"/>
                      </a:schemeClr>
                    </a:solidFill>
                  </a:tcPr>
                </a:tc>
                <a:extLst>
                  <a:ext uri="{0D108BD9-81ED-4DB2-BD59-A6C34878D82A}">
                    <a16:rowId xmlns:a16="http://schemas.microsoft.com/office/drawing/2014/main" val="1128102388"/>
                  </a:ext>
                </a:extLst>
              </a:tr>
              <a:tr h="537170">
                <a:tc>
                  <a:txBody>
                    <a:bodyPr/>
                    <a:lstStyle/>
                    <a:p>
                      <a:pPr algn="ctr"/>
                      <a:r>
                        <a:rPr kumimoji="1" lang="en-US" altLang="ja-JP" sz="1800" dirty="0" err="1">
                          <a:latin typeface="メイリオ" panose="020B0604030504040204" pitchFamily="50" charset="-128"/>
                          <a:ea typeface="メイリオ" panose="020B0604030504040204" pitchFamily="50" charset="-128"/>
                        </a:rPr>
                        <a:t>ProfileXT</a:t>
                      </a:r>
                      <a:r>
                        <a:rPr kumimoji="1" lang="en-US" altLang="ja-JP" sz="1800" dirty="0">
                          <a:latin typeface="メイリオ" panose="020B0604030504040204" pitchFamily="50" charset="-128"/>
                          <a:ea typeface="メイリオ" panose="020B0604030504040204" pitchFamily="50" charset="-128"/>
                        </a:rPr>
                        <a:t>®</a:t>
                      </a:r>
                      <a:r>
                        <a:rPr kumimoji="1" lang="ja-JP" altLang="en-US" sz="1800" dirty="0">
                          <a:latin typeface="メイリオ" panose="020B0604030504040204" pitchFamily="50" charset="-128"/>
                          <a:ea typeface="メイリオ" panose="020B0604030504040204" pitchFamily="50" charset="-128"/>
                        </a:rPr>
                        <a:t>回答</a:t>
                      </a:r>
                    </a:p>
                  </a:txBody>
                  <a:tcPr anchor="ctr">
                    <a:solidFill>
                      <a:schemeClr val="accent5">
                        <a:lumMod val="60000"/>
                        <a:lumOff val="40000"/>
                      </a:schemeClr>
                    </a:solidFill>
                  </a:tcPr>
                </a:tc>
                <a:tc>
                  <a:txBody>
                    <a:bodyPr/>
                    <a:lstStyle/>
                    <a:p>
                      <a:pPr algn="r"/>
                      <a:r>
                        <a:rPr kumimoji="1" lang="en-US" altLang="ja-JP" sz="1800" dirty="0">
                          <a:latin typeface="メイリオ" panose="020B0604030504040204" pitchFamily="50" charset="-128"/>
                          <a:ea typeface="メイリオ" panose="020B0604030504040204" pitchFamily="50" charset="-128"/>
                        </a:rPr>
                        <a:t>150,000</a:t>
                      </a:r>
                      <a:r>
                        <a:rPr kumimoji="1" lang="ja-JP" altLang="en-US" sz="1800" dirty="0">
                          <a:latin typeface="メイリオ" panose="020B0604030504040204" pitchFamily="50" charset="-128"/>
                          <a:ea typeface="メイリオ" panose="020B0604030504040204" pitchFamily="50" charset="-128"/>
                        </a:rPr>
                        <a:t>円</a:t>
                      </a:r>
                    </a:p>
                  </a:txBody>
                  <a:tcPr anchor="ctr"/>
                </a:tc>
                <a:tc>
                  <a:txBody>
                    <a:bodyPr/>
                    <a:lstStyle/>
                    <a:p>
                      <a:r>
                        <a:rPr kumimoji="1" lang="en-US" altLang="ja-JP" dirty="0">
                          <a:latin typeface="メイリオ" panose="020B0604030504040204" pitchFamily="50" charset="-128"/>
                          <a:ea typeface="メイリオ" panose="020B0604030504040204" pitchFamily="50" charset="-128"/>
                        </a:rPr>
                        <a:t>30,000</a:t>
                      </a:r>
                      <a:r>
                        <a:rPr kumimoji="1" lang="ja-JP" altLang="en-US" dirty="0">
                          <a:latin typeface="メイリオ" panose="020B0604030504040204" pitchFamily="50" charset="-128"/>
                          <a:ea typeface="メイリオ" panose="020B0604030504040204" pitchFamily="50" charset="-128"/>
                        </a:rPr>
                        <a:t>円</a:t>
                      </a:r>
                      <a:r>
                        <a:rPr kumimoji="1" lang="en-US" altLang="ja-JP" dirty="0">
                          <a:latin typeface="メイリオ" panose="020B0604030504040204" pitchFamily="50" charset="-128"/>
                          <a:ea typeface="メイリオ" panose="020B0604030504040204" pitchFamily="50" charset="-128"/>
                        </a:rPr>
                        <a:t>×5</a:t>
                      </a:r>
                      <a:r>
                        <a:rPr kumimoji="1" lang="ja-JP" altLang="en-US" dirty="0">
                          <a:latin typeface="メイリオ" panose="020B0604030504040204" pitchFamily="50" charset="-128"/>
                          <a:ea typeface="メイリオ" panose="020B0604030504040204" pitchFamily="50" charset="-128"/>
                        </a:rPr>
                        <a:t>名で試算</a:t>
                      </a:r>
                    </a:p>
                  </a:txBody>
                  <a:tcPr/>
                </a:tc>
                <a:extLst>
                  <a:ext uri="{0D108BD9-81ED-4DB2-BD59-A6C34878D82A}">
                    <a16:rowId xmlns:a16="http://schemas.microsoft.com/office/drawing/2014/main" val="559115089"/>
                  </a:ext>
                </a:extLst>
              </a:tr>
              <a:tr h="537170">
                <a:tc>
                  <a:txBody>
                    <a:bodyPr/>
                    <a:lstStyle/>
                    <a:p>
                      <a:pPr algn="ctr"/>
                      <a:r>
                        <a:rPr kumimoji="1" lang="ja-JP" altLang="en-US" sz="1800" dirty="0">
                          <a:latin typeface="メイリオ" panose="020B0604030504040204" pitchFamily="50" charset="-128"/>
                          <a:ea typeface="メイリオ" panose="020B0604030504040204" pitchFamily="50" charset="-128"/>
                        </a:rPr>
                        <a:t>デモアカウント設定</a:t>
                      </a:r>
                      <a:endParaRPr kumimoji="1" lang="en-US" altLang="ja-JP" sz="1800" dirty="0">
                        <a:latin typeface="メイリオ" panose="020B0604030504040204" pitchFamily="50" charset="-128"/>
                        <a:ea typeface="メイリオ" panose="020B0604030504040204" pitchFamily="50" charset="-128"/>
                      </a:endParaRPr>
                    </a:p>
                  </a:txBody>
                  <a:tcPr anchor="ctr">
                    <a:solidFill>
                      <a:schemeClr val="accent5">
                        <a:lumMod val="60000"/>
                        <a:lumOff val="40000"/>
                      </a:schemeClr>
                    </a:solidFill>
                  </a:tcPr>
                </a:tc>
                <a:tc>
                  <a:txBody>
                    <a:bodyPr/>
                    <a:lstStyle/>
                    <a:p>
                      <a:pPr algn="r"/>
                      <a:r>
                        <a:rPr kumimoji="1" lang="ja-JP" altLang="en-US" sz="1800" dirty="0" err="1">
                          <a:latin typeface="メイリオ" panose="020B0604030504040204" pitchFamily="50" charset="-128"/>
                          <a:ea typeface="メイリオ" panose="020B0604030504040204" pitchFamily="50" charset="-128"/>
                        </a:rPr>
                        <a:t>ー</a:t>
                      </a:r>
                      <a:endParaRPr kumimoji="1" lang="ja-JP" altLang="en-US" sz="18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dirty="0">
                          <a:latin typeface="メイリオ" panose="020B0604030504040204" pitchFamily="50" charset="-128"/>
                          <a:ea typeface="メイリオ" panose="020B0604030504040204" pitchFamily="50" charset="-128"/>
                        </a:rPr>
                        <a:t>アセスメント結果を保存するクラウド環境です</a:t>
                      </a:r>
                    </a:p>
                  </a:txBody>
                  <a:tcPr/>
                </a:tc>
                <a:extLst>
                  <a:ext uri="{0D108BD9-81ED-4DB2-BD59-A6C34878D82A}">
                    <a16:rowId xmlns:a16="http://schemas.microsoft.com/office/drawing/2014/main" val="1838821541"/>
                  </a:ext>
                </a:extLst>
              </a:tr>
              <a:tr h="537170">
                <a:tc>
                  <a:txBody>
                    <a:bodyPr/>
                    <a:lstStyle/>
                    <a:p>
                      <a:pPr algn="ctr"/>
                      <a:r>
                        <a:rPr kumimoji="1" lang="ja-JP" altLang="en-US" sz="1800" dirty="0">
                          <a:latin typeface="メイリオ" panose="020B0604030504040204" pitchFamily="50" charset="-128"/>
                          <a:ea typeface="メイリオ" panose="020B0604030504040204" pitchFamily="50" charset="-128"/>
                        </a:rPr>
                        <a:t>トライアル結果ご報告</a:t>
                      </a:r>
                      <a:endParaRPr kumimoji="1" lang="en-US" altLang="ja-JP" sz="1800" dirty="0">
                        <a:latin typeface="メイリオ" panose="020B0604030504040204" pitchFamily="50" charset="-128"/>
                        <a:ea typeface="メイリオ" panose="020B0604030504040204" pitchFamily="50" charset="-128"/>
                      </a:endParaRPr>
                    </a:p>
                  </a:txBody>
                  <a:tcPr anchor="ctr">
                    <a:solidFill>
                      <a:schemeClr val="accent5">
                        <a:lumMod val="60000"/>
                        <a:lumOff val="40000"/>
                      </a:schemeClr>
                    </a:solidFill>
                  </a:tcPr>
                </a:tc>
                <a:tc>
                  <a:txBody>
                    <a:bodyPr/>
                    <a:lstStyle/>
                    <a:p>
                      <a:pPr algn="r"/>
                      <a:r>
                        <a:rPr kumimoji="1" lang="ja-JP" altLang="en-US" sz="1800" dirty="0" err="1">
                          <a:latin typeface="メイリオ" panose="020B0604030504040204" pitchFamily="50" charset="-128"/>
                          <a:ea typeface="メイリオ" panose="020B0604030504040204" pitchFamily="50" charset="-128"/>
                        </a:rPr>
                        <a:t>ー</a:t>
                      </a:r>
                      <a:endParaRPr kumimoji="1" lang="ja-JP" altLang="en-US" sz="18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dirty="0">
                          <a:latin typeface="メイリオ" panose="020B0604030504040204" pitchFamily="50" charset="-128"/>
                          <a:ea typeface="メイリオ" panose="020B0604030504040204" pitchFamily="50" charset="-128"/>
                        </a:rPr>
                        <a:t>結果をご報告を行うセッション（</a:t>
                      </a:r>
                      <a:r>
                        <a:rPr kumimoji="1" lang="en-US" altLang="ja-JP" dirty="0">
                          <a:latin typeface="メイリオ" panose="020B0604030504040204" pitchFamily="50" charset="-128"/>
                          <a:ea typeface="メイリオ" panose="020B0604030504040204" pitchFamily="50" charset="-128"/>
                        </a:rPr>
                        <a:t>2</a:t>
                      </a:r>
                      <a:r>
                        <a:rPr kumimoji="1" lang="ja-JP" altLang="en-US" dirty="0">
                          <a:latin typeface="メイリオ" panose="020B0604030504040204" pitchFamily="50" charset="-128"/>
                          <a:ea typeface="メイリオ" panose="020B0604030504040204" pitchFamily="50" charset="-128"/>
                        </a:rPr>
                        <a:t>時間）</a:t>
                      </a:r>
                    </a:p>
                  </a:txBody>
                  <a:tcPr/>
                </a:tc>
                <a:extLst>
                  <a:ext uri="{0D108BD9-81ED-4DB2-BD59-A6C34878D82A}">
                    <a16:rowId xmlns:a16="http://schemas.microsoft.com/office/drawing/2014/main" val="2089274209"/>
                  </a:ext>
                </a:extLst>
              </a:tr>
              <a:tr h="537170">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anchor="ctr">
                    <a:solidFill>
                      <a:schemeClr val="accent5">
                        <a:lumMod val="60000"/>
                        <a:lumOff val="40000"/>
                      </a:schemeClr>
                    </a:solidFill>
                  </a:tcPr>
                </a:tc>
                <a:tc>
                  <a:txBody>
                    <a:bodyPr/>
                    <a:lstStyle/>
                    <a:p>
                      <a:pPr algn="r"/>
                      <a:endParaRPr kumimoji="1" lang="ja-JP" altLang="en-US" sz="1800" dirty="0">
                        <a:latin typeface="メイリオ" panose="020B0604030504040204" pitchFamily="50" charset="-128"/>
                        <a:ea typeface="メイリオ" panose="020B0604030504040204" pitchFamily="50" charset="-128"/>
                      </a:endParaRPr>
                    </a:p>
                  </a:txBody>
                  <a:tcPr anchor="ctr"/>
                </a:tc>
                <a:tc>
                  <a:txBody>
                    <a:bodyPr/>
                    <a:lstStyle/>
                    <a:p>
                      <a:endParaRPr kumimoji="1" lang="ja-JP" altLang="en-US">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757910207"/>
                  </a:ext>
                </a:extLst>
              </a:tr>
              <a:tr h="537170">
                <a:tc>
                  <a:txBody>
                    <a:bodyPr/>
                    <a:lstStyle/>
                    <a:p>
                      <a:pPr algn="ctr"/>
                      <a:r>
                        <a:rPr kumimoji="1" lang="ja-JP" altLang="en-US" sz="1800" dirty="0">
                          <a:latin typeface="メイリオ" panose="020B0604030504040204" pitchFamily="50" charset="-128"/>
                          <a:ea typeface="メイリオ" panose="020B0604030504040204" pitchFamily="50" charset="-128"/>
                        </a:rPr>
                        <a:t>合計（税抜）</a:t>
                      </a:r>
                    </a:p>
                  </a:txBody>
                  <a:tcPr anchor="ctr">
                    <a:solidFill>
                      <a:schemeClr val="accent5">
                        <a:lumMod val="60000"/>
                        <a:lumOff val="40000"/>
                      </a:schemeClr>
                    </a:solidFill>
                  </a:tcPr>
                </a:tc>
                <a:tc>
                  <a:txBody>
                    <a:bodyPr/>
                    <a:lstStyle/>
                    <a:p>
                      <a:pPr algn="r"/>
                      <a:r>
                        <a:rPr kumimoji="1" lang="en-US" altLang="ja-JP" sz="1800" dirty="0">
                          <a:latin typeface="メイリオ" panose="020B0604030504040204" pitchFamily="50" charset="-128"/>
                          <a:ea typeface="メイリオ" panose="020B0604030504040204" pitchFamily="50" charset="-128"/>
                        </a:rPr>
                        <a:t>12,000</a:t>
                      </a:r>
                      <a:r>
                        <a:rPr kumimoji="1" lang="ja-JP" altLang="en-US" sz="1800" dirty="0">
                          <a:latin typeface="メイリオ" panose="020B0604030504040204" pitchFamily="50" charset="-128"/>
                          <a:ea typeface="メイリオ" panose="020B0604030504040204" pitchFamily="50" charset="-128"/>
                        </a:rPr>
                        <a:t>円</a:t>
                      </a:r>
                    </a:p>
                  </a:txBody>
                  <a:tcPr anchor="ctr"/>
                </a:tc>
                <a:tc>
                  <a:txBody>
                    <a:bodyPr/>
                    <a:lstStyle/>
                    <a:p>
                      <a:endParaRPr kumimoji="1" lang="ja-JP" altLang="en-US">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324172445"/>
                  </a:ext>
                </a:extLst>
              </a:tr>
              <a:tr h="537170">
                <a:tc>
                  <a:txBody>
                    <a:bodyPr/>
                    <a:lstStyle/>
                    <a:p>
                      <a:pPr algn="ctr"/>
                      <a:r>
                        <a:rPr kumimoji="1" lang="ja-JP" altLang="en-US" sz="1800" dirty="0">
                          <a:latin typeface="メイリオ" panose="020B0604030504040204" pitchFamily="50" charset="-128"/>
                          <a:ea typeface="メイリオ" panose="020B0604030504040204" pitchFamily="50" charset="-128"/>
                        </a:rPr>
                        <a:t>合計（税込）</a:t>
                      </a:r>
                    </a:p>
                  </a:txBody>
                  <a:tcPr anchor="ctr"/>
                </a:tc>
                <a:tc>
                  <a:txBody>
                    <a:bodyPr/>
                    <a:lstStyle/>
                    <a:p>
                      <a:pPr algn="r"/>
                      <a:r>
                        <a:rPr kumimoji="1" lang="en-US" altLang="ja-JP" sz="1800" dirty="0">
                          <a:latin typeface="メイリオ" panose="020B0604030504040204" pitchFamily="50" charset="-128"/>
                          <a:ea typeface="メイリオ" panose="020B0604030504040204" pitchFamily="50" charset="-128"/>
                        </a:rPr>
                        <a:t>162,000</a:t>
                      </a:r>
                      <a:r>
                        <a:rPr kumimoji="1" lang="ja-JP" altLang="en-US" sz="1800" dirty="0">
                          <a:latin typeface="メイリオ" panose="020B0604030504040204" pitchFamily="50" charset="-128"/>
                          <a:ea typeface="メイリオ" panose="020B0604030504040204" pitchFamily="50" charset="-128"/>
                        </a:rPr>
                        <a:t>円</a:t>
                      </a:r>
                    </a:p>
                  </a:txBody>
                  <a:tcPr anchor="ctr"/>
                </a:tc>
                <a:tc>
                  <a:txBody>
                    <a:bodyPr/>
                    <a:lstStyle/>
                    <a:p>
                      <a:endParaRPr kumimoji="1" lang="ja-JP" altLang="en-US"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727032111"/>
                  </a:ext>
                </a:extLst>
              </a:tr>
            </a:tbl>
          </a:graphicData>
        </a:graphic>
      </p:graphicFrame>
      <p:sp>
        <p:nvSpPr>
          <p:cNvPr id="3" name="スライド番号プレースホルダー 2">
            <a:extLst>
              <a:ext uri="{FF2B5EF4-FFF2-40B4-BE49-F238E27FC236}">
                <a16:creationId xmlns:a16="http://schemas.microsoft.com/office/drawing/2014/main" id="{EFAD8564-EBD3-8F36-F5D2-A0D04D4DD107}"/>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17</a:t>
            </a:fld>
            <a:endParaRPr lang="en-US" sz="1200" b="0" i="0" u="none" strike="noStrike" cap="none" baseline="0">
              <a:solidFill>
                <a:srgbClr val="888888"/>
              </a:solidFill>
              <a:latin typeface="Calibri"/>
              <a:ea typeface="Calibri"/>
              <a:cs typeface="Calibri"/>
              <a:sym typeface="Calibri"/>
            </a:endParaRPr>
          </a:p>
        </p:txBody>
      </p:sp>
      <p:sp>
        <p:nvSpPr>
          <p:cNvPr id="4" name="フッター プレースホルダー 1">
            <a:extLst>
              <a:ext uri="{FF2B5EF4-FFF2-40B4-BE49-F238E27FC236}">
                <a16:creationId xmlns:a16="http://schemas.microsoft.com/office/drawing/2014/main" id="{FF5709AF-CD9F-23E9-4578-CBF097D8D892}"/>
              </a:ext>
            </a:extLst>
          </p:cNvPr>
          <p:cNvSpPr>
            <a:spLocks noGrp="1"/>
          </p:cNvSpPr>
          <p:nvPr>
            <p:ph type="ftr" idx="11"/>
          </p:nvPr>
        </p:nvSpPr>
        <p:spPr>
          <a:xfrm>
            <a:off x="2897999" y="6448251"/>
            <a:ext cx="3708000" cy="365125"/>
          </a:xfrm>
        </p:spPr>
        <p:txBody>
          <a:bodyPr/>
          <a:lstStyle/>
          <a:p>
            <a:r>
              <a:rPr lang="en-US" sz="800" dirty="0">
                <a:latin typeface="メイリオ" panose="020B0604030504040204" pitchFamily="50" charset="-128"/>
                <a:ea typeface="メイリオ" panose="020B0604030504040204" pitchFamily="50" charset="-128"/>
              </a:rPr>
              <a:t>Copyright©️ 2023 HRD, Inc. All Rights Reserved. Strictly Confidential.</a:t>
            </a:r>
          </a:p>
        </p:txBody>
      </p:sp>
    </p:spTree>
    <p:extLst>
      <p:ext uri="{BB962C8B-B14F-4D97-AF65-F5344CB8AC3E}">
        <p14:creationId xmlns:p14="http://schemas.microsoft.com/office/powerpoint/2010/main" val="3037297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Shape 188"/>
          <p:cNvSpPr txBox="1">
            <a:spLocks noGrp="1"/>
          </p:cNvSpPr>
          <p:nvPr>
            <p:ph type="body" idx="1"/>
          </p:nvPr>
        </p:nvSpPr>
        <p:spPr>
          <a:xfrm>
            <a:off x="323528" y="627000"/>
            <a:ext cx="8001000" cy="1192559"/>
          </a:xfrm>
          <a:prstGeom prst="rect">
            <a:avLst/>
          </a:prstGeom>
          <a:noFill/>
          <a:ln>
            <a:noFill/>
          </a:ln>
        </p:spPr>
        <p:txBody>
          <a:bodyPr lIns="91425" tIns="45700" rIns="91425" bIns="45700" anchor="t" anchorCtr="0">
            <a:noAutofit/>
          </a:bodyPr>
          <a:lstStyle/>
          <a:p>
            <a:pPr marL="0" indent="0">
              <a:spcBef>
                <a:spcPts val="0"/>
              </a:spcBef>
              <a:buClr>
                <a:srgbClr val="348E96"/>
              </a:buClr>
              <a:buSzPct val="100000"/>
              <a:buNone/>
            </a:pPr>
            <a:r>
              <a:rPr lang="ja-JP" altLang="en-US" sz="2800" b="1" dirty="0">
                <a:solidFill>
                  <a:srgbClr val="3BA3AB"/>
                </a:solidFill>
                <a:latin typeface="Calibri" panose="020F0502020204030204" pitchFamily="34" charset="0"/>
                <a:ea typeface="Meiryo UI" panose="020B0604030504040204" pitchFamily="50" charset="-128"/>
                <a:cs typeface="Meiryo UI" panose="020B0604030504040204" pitchFamily="50" charset="-128"/>
              </a:rPr>
              <a:t>本資料の構成</a:t>
            </a:r>
            <a:endParaRPr lang="en-US" altLang="ja-JP" sz="2800" b="1" dirty="0">
              <a:solidFill>
                <a:srgbClr val="595959"/>
              </a:solidFill>
              <a:latin typeface="Calibri" panose="020F0502020204030204" pitchFamily="34" charset="0"/>
              <a:ea typeface="Meiryo UI" panose="020B0604030504040204" pitchFamily="50" charset="-128"/>
              <a:cs typeface="Meiryo UI" panose="020B0604030504040204" pitchFamily="50" charset="-128"/>
            </a:endParaRPr>
          </a:p>
        </p:txBody>
      </p:sp>
      <p:sp>
        <p:nvSpPr>
          <p:cNvPr id="9" name="TextBox 16"/>
          <p:cNvSpPr txBox="1">
            <a:spLocks noChangeArrowheads="1"/>
          </p:cNvSpPr>
          <p:nvPr/>
        </p:nvSpPr>
        <p:spPr bwMode="auto">
          <a:xfrm>
            <a:off x="107504" y="1844824"/>
            <a:ext cx="8856984"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500">
                <a:solidFill>
                  <a:srgbClr val="1F474F"/>
                </a:solidFill>
                <a:latin typeface="Arial" pitchFamily="34" charset="0"/>
              </a:defRPr>
            </a:lvl1pPr>
            <a:lvl2pPr marL="742950" indent="-285750">
              <a:spcBef>
                <a:spcPct val="20000"/>
              </a:spcBef>
              <a:buChar char="–"/>
              <a:defRPr sz="2200">
                <a:solidFill>
                  <a:srgbClr val="1F474F"/>
                </a:solidFill>
                <a:latin typeface="Arial" pitchFamily="34" charset="0"/>
              </a:defRPr>
            </a:lvl2pPr>
            <a:lvl3pPr marL="1143000" indent="-228600">
              <a:spcBef>
                <a:spcPct val="20000"/>
              </a:spcBef>
              <a:buChar char="•"/>
              <a:defRPr sz="2200">
                <a:solidFill>
                  <a:srgbClr val="1F474F"/>
                </a:solidFill>
                <a:latin typeface="Arial" pitchFamily="34" charset="0"/>
              </a:defRPr>
            </a:lvl3pPr>
            <a:lvl4pPr marL="1600200" indent="-228600">
              <a:spcBef>
                <a:spcPct val="20000"/>
              </a:spcBef>
              <a:buChar char="–"/>
              <a:defRPr sz="1900">
                <a:solidFill>
                  <a:srgbClr val="1F474F"/>
                </a:solidFill>
                <a:latin typeface="Arial" pitchFamily="34" charset="0"/>
              </a:defRPr>
            </a:lvl4pPr>
            <a:lvl5pPr marL="2057400" indent="-228600">
              <a:spcBef>
                <a:spcPct val="20000"/>
              </a:spcBef>
              <a:buChar char="»"/>
              <a:defRPr sz="1600">
                <a:solidFill>
                  <a:srgbClr val="1F474F"/>
                </a:solidFill>
                <a:latin typeface="Arial" pitchFamily="34" charset="0"/>
              </a:defRPr>
            </a:lvl5pPr>
            <a:lvl6pPr marL="2514600" indent="-228600" eaLnBrk="0" fontAlgn="base" hangingPunct="0">
              <a:spcBef>
                <a:spcPct val="20000"/>
              </a:spcBef>
              <a:spcAft>
                <a:spcPct val="0"/>
              </a:spcAft>
              <a:buChar char="»"/>
              <a:defRPr sz="1600">
                <a:solidFill>
                  <a:srgbClr val="1F474F"/>
                </a:solidFill>
                <a:latin typeface="Arial" pitchFamily="34" charset="0"/>
              </a:defRPr>
            </a:lvl6pPr>
            <a:lvl7pPr marL="2971800" indent="-228600" eaLnBrk="0" fontAlgn="base" hangingPunct="0">
              <a:spcBef>
                <a:spcPct val="20000"/>
              </a:spcBef>
              <a:spcAft>
                <a:spcPct val="0"/>
              </a:spcAft>
              <a:buChar char="»"/>
              <a:defRPr sz="1600">
                <a:solidFill>
                  <a:srgbClr val="1F474F"/>
                </a:solidFill>
                <a:latin typeface="Arial" pitchFamily="34" charset="0"/>
              </a:defRPr>
            </a:lvl7pPr>
            <a:lvl8pPr marL="3429000" indent="-228600" eaLnBrk="0" fontAlgn="base" hangingPunct="0">
              <a:spcBef>
                <a:spcPct val="20000"/>
              </a:spcBef>
              <a:spcAft>
                <a:spcPct val="0"/>
              </a:spcAft>
              <a:buChar char="»"/>
              <a:defRPr sz="1600">
                <a:solidFill>
                  <a:srgbClr val="1F474F"/>
                </a:solidFill>
                <a:latin typeface="Arial" pitchFamily="34" charset="0"/>
              </a:defRPr>
            </a:lvl8pPr>
            <a:lvl9pPr marL="3886200" indent="-228600" eaLnBrk="0" fontAlgn="base" hangingPunct="0">
              <a:spcBef>
                <a:spcPct val="20000"/>
              </a:spcBef>
              <a:spcAft>
                <a:spcPct val="0"/>
              </a:spcAft>
              <a:buChar char="»"/>
              <a:defRPr sz="1600">
                <a:solidFill>
                  <a:srgbClr val="1F474F"/>
                </a:solidFill>
                <a:latin typeface="Arial" pitchFamily="34" charset="0"/>
              </a:defRPr>
            </a:lvl9pPr>
          </a:lstStyle>
          <a:p>
            <a:pPr eaLnBrk="1" hangingPunct="1">
              <a:spcBef>
                <a:spcPct val="0"/>
              </a:spcBef>
              <a:buNone/>
            </a:pPr>
            <a:r>
              <a:rPr lang="ja-JP" altLang="en-US" sz="2400" b="1" dirty="0">
                <a:solidFill>
                  <a:srgbClr val="000000"/>
                </a:solidFill>
                <a:latin typeface="Meiryo UI" pitchFamily="50" charset="-128"/>
                <a:ea typeface="Meiryo UI" pitchFamily="50" charset="-128"/>
                <a:cs typeface="Meiryo UI" pitchFamily="50" charset="-128"/>
              </a:rPr>
              <a:t>  １・背景：トライアルパッケージ実施の目的</a:t>
            </a:r>
            <a:endParaRPr lang="en-US" altLang="ja-JP" sz="2000" b="1" dirty="0">
              <a:solidFill>
                <a:srgbClr val="000000"/>
              </a:solidFill>
              <a:latin typeface="Meiryo UI" pitchFamily="50" charset="-128"/>
              <a:ea typeface="Meiryo UI" pitchFamily="50" charset="-128"/>
              <a:cs typeface="Meiryo UI" pitchFamily="50" charset="-128"/>
            </a:endParaRPr>
          </a:p>
          <a:p>
            <a:pPr>
              <a:spcBef>
                <a:spcPct val="0"/>
              </a:spcBef>
              <a:buNone/>
            </a:pPr>
            <a:endParaRPr lang="en-US" altLang="ja-JP" sz="2000" b="1" dirty="0">
              <a:solidFill>
                <a:srgbClr val="000000"/>
              </a:solidFill>
              <a:latin typeface="Meiryo UI" pitchFamily="50" charset="-128"/>
              <a:ea typeface="Meiryo UI" pitchFamily="50" charset="-128"/>
              <a:cs typeface="Meiryo UI" pitchFamily="50" charset="-128"/>
            </a:endParaRPr>
          </a:p>
          <a:p>
            <a:pPr>
              <a:spcBef>
                <a:spcPct val="0"/>
              </a:spcBef>
              <a:buNone/>
            </a:pPr>
            <a:r>
              <a:rPr lang="ja-JP" altLang="en-US" sz="2400" b="1" dirty="0">
                <a:solidFill>
                  <a:srgbClr val="000000"/>
                </a:solidFill>
                <a:latin typeface="Meiryo UI" pitchFamily="50" charset="-128"/>
                <a:ea typeface="Meiryo UI" pitchFamily="50" charset="-128"/>
                <a:cs typeface="Meiryo UI" pitchFamily="50" charset="-128"/>
              </a:rPr>
              <a:t>　２・内容：パッケージの実施内容</a:t>
            </a:r>
            <a:endParaRPr lang="en-US" altLang="ja-JP" sz="2000" b="1" dirty="0">
              <a:solidFill>
                <a:srgbClr val="000000"/>
              </a:solidFill>
              <a:latin typeface="Meiryo UI" pitchFamily="50" charset="-128"/>
              <a:ea typeface="Meiryo UI" pitchFamily="50" charset="-128"/>
              <a:cs typeface="Meiryo UI" pitchFamily="50" charset="-128"/>
            </a:endParaRPr>
          </a:p>
          <a:p>
            <a:pPr>
              <a:spcBef>
                <a:spcPct val="0"/>
              </a:spcBef>
              <a:buNone/>
            </a:pPr>
            <a:endParaRPr lang="en-US" altLang="ja-JP" sz="2000" b="1" dirty="0">
              <a:solidFill>
                <a:srgbClr val="000000"/>
              </a:solidFill>
              <a:latin typeface="Meiryo UI" pitchFamily="50" charset="-128"/>
              <a:ea typeface="Meiryo UI" pitchFamily="50" charset="-128"/>
              <a:cs typeface="Meiryo UI" pitchFamily="50" charset="-128"/>
            </a:endParaRPr>
          </a:p>
          <a:p>
            <a:pPr>
              <a:spcBef>
                <a:spcPct val="0"/>
              </a:spcBef>
              <a:buNone/>
            </a:pPr>
            <a:r>
              <a:rPr lang="ja-JP" altLang="en-US" sz="2400" b="1" dirty="0">
                <a:solidFill>
                  <a:srgbClr val="000000"/>
                </a:solidFill>
                <a:latin typeface="Meiryo UI" pitchFamily="50" charset="-128"/>
                <a:ea typeface="Meiryo UI" pitchFamily="50" charset="-128"/>
                <a:cs typeface="Meiryo UI" pitchFamily="50" charset="-128"/>
              </a:rPr>
              <a:t>　３・スケジュール：実施のプロセス</a:t>
            </a:r>
            <a:endParaRPr lang="en-US" altLang="ja-JP" sz="2400" b="1" dirty="0">
              <a:solidFill>
                <a:srgbClr val="000000"/>
              </a:solidFill>
              <a:latin typeface="Meiryo UI" pitchFamily="50" charset="-128"/>
              <a:ea typeface="Meiryo UI" pitchFamily="50" charset="-128"/>
              <a:cs typeface="Meiryo UI" pitchFamily="50" charset="-128"/>
            </a:endParaRPr>
          </a:p>
          <a:p>
            <a:pPr eaLnBrk="1" hangingPunct="1">
              <a:spcBef>
                <a:spcPct val="0"/>
              </a:spcBef>
              <a:buNone/>
            </a:pPr>
            <a:endParaRPr lang="en-US" altLang="ja-JP" sz="2000" b="1" dirty="0">
              <a:solidFill>
                <a:srgbClr val="000000"/>
              </a:solidFill>
              <a:latin typeface="Meiryo UI" pitchFamily="50" charset="-128"/>
              <a:ea typeface="Meiryo UI" pitchFamily="50" charset="-128"/>
              <a:cs typeface="Meiryo UI" pitchFamily="50" charset="-128"/>
            </a:endParaRPr>
          </a:p>
          <a:p>
            <a:pPr>
              <a:spcBef>
                <a:spcPct val="0"/>
              </a:spcBef>
              <a:buNone/>
            </a:pPr>
            <a:r>
              <a:rPr lang="ja-JP" altLang="en-US" sz="2400" b="1" dirty="0">
                <a:solidFill>
                  <a:srgbClr val="000000"/>
                </a:solidFill>
                <a:latin typeface="Meiryo UI" pitchFamily="50" charset="-128"/>
                <a:ea typeface="Meiryo UI" pitchFamily="50" charset="-128"/>
                <a:cs typeface="Meiryo UI" pitchFamily="50" charset="-128"/>
              </a:rPr>
              <a:t>　４・成果物：トライアルにおけるレポート内容</a:t>
            </a:r>
            <a:endParaRPr lang="en-US" altLang="ja-JP" sz="2400" b="1" dirty="0">
              <a:solidFill>
                <a:srgbClr val="000000"/>
              </a:solidFill>
              <a:latin typeface="Meiryo UI" pitchFamily="50" charset="-128"/>
              <a:ea typeface="Meiryo UI" pitchFamily="50" charset="-128"/>
              <a:cs typeface="Meiryo UI" pitchFamily="50" charset="-128"/>
            </a:endParaRPr>
          </a:p>
          <a:p>
            <a:pPr>
              <a:spcBef>
                <a:spcPct val="0"/>
              </a:spcBef>
              <a:buNone/>
            </a:pPr>
            <a:endParaRPr lang="en-US" altLang="ja-JP" sz="2000" b="1" dirty="0">
              <a:solidFill>
                <a:srgbClr val="000000"/>
              </a:solidFill>
              <a:latin typeface="Meiryo UI" pitchFamily="50" charset="-128"/>
              <a:ea typeface="Meiryo UI" pitchFamily="50" charset="-128"/>
              <a:cs typeface="Meiryo UI" pitchFamily="50" charset="-128"/>
            </a:endParaRPr>
          </a:p>
          <a:p>
            <a:pPr>
              <a:spcBef>
                <a:spcPct val="0"/>
              </a:spcBef>
              <a:buNone/>
            </a:pPr>
            <a:r>
              <a:rPr lang="ja-JP" altLang="en-US" sz="2400" b="1" dirty="0">
                <a:solidFill>
                  <a:srgbClr val="000000"/>
                </a:solidFill>
                <a:latin typeface="Meiryo UI" pitchFamily="50" charset="-128"/>
                <a:ea typeface="Meiryo UI" pitchFamily="50" charset="-128"/>
                <a:cs typeface="Meiryo UI" pitchFamily="50" charset="-128"/>
              </a:rPr>
              <a:t>　５・お見積もり</a:t>
            </a:r>
            <a:endParaRPr lang="en-US" altLang="ja-JP" sz="2400" b="1" dirty="0">
              <a:solidFill>
                <a:srgbClr val="000000"/>
              </a:solidFill>
              <a:latin typeface="Meiryo UI" pitchFamily="50" charset="-128"/>
              <a:ea typeface="Meiryo UI" pitchFamily="50" charset="-128"/>
              <a:cs typeface="Meiryo UI" pitchFamily="50" charset="-128"/>
            </a:endParaRPr>
          </a:p>
          <a:p>
            <a:pPr>
              <a:spcBef>
                <a:spcPct val="0"/>
              </a:spcBef>
              <a:buNone/>
            </a:pPr>
            <a:endParaRPr lang="en-US" altLang="ja-JP" sz="2400" b="1" dirty="0">
              <a:solidFill>
                <a:srgbClr val="000000"/>
              </a:solidFill>
              <a:latin typeface="Meiryo UI" pitchFamily="50" charset="-128"/>
              <a:ea typeface="Meiryo UI" pitchFamily="50" charset="-128"/>
              <a:cs typeface="Meiryo UI" pitchFamily="50" charset="-128"/>
            </a:endParaRPr>
          </a:p>
          <a:p>
            <a:pPr>
              <a:spcBef>
                <a:spcPct val="0"/>
              </a:spcBef>
              <a:buNone/>
            </a:pPr>
            <a:r>
              <a:rPr lang="ja-JP" altLang="en-US" sz="2400" b="1" dirty="0">
                <a:solidFill>
                  <a:srgbClr val="000000"/>
                </a:solidFill>
                <a:latin typeface="Meiryo UI" pitchFamily="50" charset="-128"/>
                <a:ea typeface="Meiryo UI" pitchFamily="50" charset="-128"/>
                <a:cs typeface="Meiryo UI" pitchFamily="50" charset="-128"/>
              </a:rPr>
              <a:t>　</a:t>
            </a:r>
            <a:endParaRPr lang="en-US" altLang="ja-JP" sz="2400" b="1" dirty="0">
              <a:solidFill>
                <a:srgbClr val="000000"/>
              </a:solidFill>
              <a:latin typeface="Meiryo UI" pitchFamily="50" charset="-128"/>
              <a:ea typeface="Meiryo UI" pitchFamily="50" charset="-128"/>
              <a:cs typeface="Meiryo UI" pitchFamily="50" charset="-128"/>
            </a:endParaRPr>
          </a:p>
          <a:p>
            <a:pPr>
              <a:spcBef>
                <a:spcPct val="0"/>
              </a:spcBef>
              <a:buNone/>
            </a:pPr>
            <a:r>
              <a:rPr lang="ja-JP" altLang="en-US" sz="2400" b="1" dirty="0">
                <a:solidFill>
                  <a:srgbClr val="000000"/>
                </a:solidFill>
                <a:latin typeface="Meiryo UI" pitchFamily="50" charset="-128"/>
                <a:ea typeface="Meiryo UI" pitchFamily="50" charset="-128"/>
                <a:cs typeface="Meiryo UI" pitchFamily="50" charset="-128"/>
              </a:rPr>
              <a:t>　　　　　　　</a:t>
            </a:r>
            <a:endParaRPr lang="en-US" altLang="ja-JP" sz="2400" b="1" dirty="0">
              <a:solidFill>
                <a:srgbClr val="000000"/>
              </a:solidFill>
              <a:latin typeface="Meiryo UI" pitchFamily="50" charset="-128"/>
              <a:ea typeface="Meiryo UI" pitchFamily="50" charset="-128"/>
              <a:cs typeface="Meiryo UI" pitchFamily="50" charset="-128"/>
            </a:endParaRPr>
          </a:p>
        </p:txBody>
      </p:sp>
      <p:sp>
        <p:nvSpPr>
          <p:cNvPr id="3" name="スライド番号プレースホルダー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2</a:t>
            </a:fld>
            <a:endParaRPr lang="en-US" sz="1200" b="0" i="0" u="none" strike="noStrike" cap="none" baseline="0">
              <a:solidFill>
                <a:srgbClr val="888888"/>
              </a:solidFill>
              <a:latin typeface="Calibri"/>
              <a:ea typeface="Calibri"/>
              <a:cs typeface="Calibri"/>
              <a:sym typeface="Calibri"/>
            </a:endParaRPr>
          </a:p>
        </p:txBody>
      </p:sp>
      <p:sp>
        <p:nvSpPr>
          <p:cNvPr id="4" name="フッター プレースホルダー 1">
            <a:extLst>
              <a:ext uri="{FF2B5EF4-FFF2-40B4-BE49-F238E27FC236}">
                <a16:creationId xmlns:a16="http://schemas.microsoft.com/office/drawing/2014/main" id="{AE34D69E-C98A-41D4-DE89-75F13E8F899B}"/>
              </a:ext>
            </a:extLst>
          </p:cNvPr>
          <p:cNvSpPr>
            <a:spLocks noGrp="1"/>
          </p:cNvSpPr>
          <p:nvPr>
            <p:ph type="ftr" idx="11"/>
          </p:nvPr>
        </p:nvSpPr>
        <p:spPr>
          <a:xfrm>
            <a:off x="2897999" y="6356350"/>
            <a:ext cx="3708000" cy="365125"/>
          </a:xfrm>
        </p:spPr>
        <p:txBody>
          <a:bodyPr/>
          <a:lstStyle/>
          <a:p>
            <a:r>
              <a:rPr lang="en-US" sz="800" dirty="0">
                <a:latin typeface="メイリオ" panose="020B0604030504040204" pitchFamily="50" charset="-128"/>
                <a:ea typeface="メイリオ" panose="020B0604030504040204" pitchFamily="50" charset="-128"/>
              </a:rPr>
              <a:t>Copyright©️ 2023 HRD, Inc. All Rights Reserved. Strictly Confidential.</a:t>
            </a:r>
          </a:p>
        </p:txBody>
      </p:sp>
    </p:spTree>
    <p:extLst>
      <p:ext uri="{BB962C8B-B14F-4D97-AF65-F5344CB8AC3E}">
        <p14:creationId xmlns:p14="http://schemas.microsoft.com/office/powerpoint/2010/main" val="2326593587"/>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1" name="Shape 187"/>
          <p:cNvSpPr/>
          <p:nvPr/>
        </p:nvSpPr>
        <p:spPr>
          <a:xfrm>
            <a:off x="0" y="2132856"/>
            <a:ext cx="9180512" cy="1872208"/>
          </a:xfrm>
          <a:prstGeom prst="rect">
            <a:avLst/>
          </a:prstGeom>
          <a:solidFill>
            <a:srgbClr val="3BA3AB">
              <a:alpha val="14000"/>
            </a:srgbClr>
          </a:solidFill>
          <a:ln>
            <a:noFill/>
          </a:ln>
        </p:spPr>
        <p:txBody>
          <a:bodyPr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 name="TextBox 16"/>
          <p:cNvSpPr txBox="1">
            <a:spLocks noChangeArrowheads="1"/>
          </p:cNvSpPr>
          <p:nvPr/>
        </p:nvSpPr>
        <p:spPr bwMode="auto">
          <a:xfrm>
            <a:off x="2592" y="2556773"/>
            <a:ext cx="910591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500">
                <a:solidFill>
                  <a:srgbClr val="1F474F"/>
                </a:solidFill>
                <a:latin typeface="Arial" pitchFamily="34" charset="0"/>
              </a:defRPr>
            </a:lvl1pPr>
            <a:lvl2pPr marL="742950" indent="-285750">
              <a:spcBef>
                <a:spcPct val="20000"/>
              </a:spcBef>
              <a:buChar char="–"/>
              <a:defRPr sz="2200">
                <a:solidFill>
                  <a:srgbClr val="1F474F"/>
                </a:solidFill>
                <a:latin typeface="Arial" pitchFamily="34" charset="0"/>
              </a:defRPr>
            </a:lvl2pPr>
            <a:lvl3pPr marL="1143000" indent="-228600">
              <a:spcBef>
                <a:spcPct val="20000"/>
              </a:spcBef>
              <a:buChar char="•"/>
              <a:defRPr sz="2200">
                <a:solidFill>
                  <a:srgbClr val="1F474F"/>
                </a:solidFill>
                <a:latin typeface="Arial" pitchFamily="34" charset="0"/>
              </a:defRPr>
            </a:lvl3pPr>
            <a:lvl4pPr marL="1600200" indent="-228600">
              <a:spcBef>
                <a:spcPct val="20000"/>
              </a:spcBef>
              <a:buChar char="–"/>
              <a:defRPr sz="1900">
                <a:solidFill>
                  <a:srgbClr val="1F474F"/>
                </a:solidFill>
                <a:latin typeface="Arial" pitchFamily="34" charset="0"/>
              </a:defRPr>
            </a:lvl4pPr>
            <a:lvl5pPr marL="2057400" indent="-228600">
              <a:spcBef>
                <a:spcPct val="20000"/>
              </a:spcBef>
              <a:buChar char="»"/>
              <a:defRPr sz="1600">
                <a:solidFill>
                  <a:srgbClr val="1F474F"/>
                </a:solidFill>
                <a:latin typeface="Arial" pitchFamily="34" charset="0"/>
              </a:defRPr>
            </a:lvl5pPr>
            <a:lvl6pPr marL="2514600" indent="-228600" eaLnBrk="0" fontAlgn="base" hangingPunct="0">
              <a:spcBef>
                <a:spcPct val="20000"/>
              </a:spcBef>
              <a:spcAft>
                <a:spcPct val="0"/>
              </a:spcAft>
              <a:buChar char="»"/>
              <a:defRPr sz="1600">
                <a:solidFill>
                  <a:srgbClr val="1F474F"/>
                </a:solidFill>
                <a:latin typeface="Arial" pitchFamily="34" charset="0"/>
              </a:defRPr>
            </a:lvl6pPr>
            <a:lvl7pPr marL="2971800" indent="-228600" eaLnBrk="0" fontAlgn="base" hangingPunct="0">
              <a:spcBef>
                <a:spcPct val="20000"/>
              </a:spcBef>
              <a:spcAft>
                <a:spcPct val="0"/>
              </a:spcAft>
              <a:buChar char="»"/>
              <a:defRPr sz="1600">
                <a:solidFill>
                  <a:srgbClr val="1F474F"/>
                </a:solidFill>
                <a:latin typeface="Arial" pitchFamily="34" charset="0"/>
              </a:defRPr>
            </a:lvl7pPr>
            <a:lvl8pPr marL="3429000" indent="-228600" eaLnBrk="0" fontAlgn="base" hangingPunct="0">
              <a:spcBef>
                <a:spcPct val="20000"/>
              </a:spcBef>
              <a:spcAft>
                <a:spcPct val="0"/>
              </a:spcAft>
              <a:buChar char="»"/>
              <a:defRPr sz="1600">
                <a:solidFill>
                  <a:srgbClr val="1F474F"/>
                </a:solidFill>
                <a:latin typeface="Arial" pitchFamily="34" charset="0"/>
              </a:defRPr>
            </a:lvl8pPr>
            <a:lvl9pPr marL="3886200" indent="-228600" eaLnBrk="0" fontAlgn="base" hangingPunct="0">
              <a:spcBef>
                <a:spcPct val="20000"/>
              </a:spcBef>
              <a:spcAft>
                <a:spcPct val="0"/>
              </a:spcAft>
              <a:buChar char="»"/>
              <a:defRPr sz="1600">
                <a:solidFill>
                  <a:srgbClr val="1F474F"/>
                </a:solidFill>
                <a:latin typeface="Arial" pitchFamily="34" charset="0"/>
              </a:defRPr>
            </a:lvl9pPr>
          </a:lstStyle>
          <a:p>
            <a:pPr algn="ctr">
              <a:spcBef>
                <a:spcPct val="0"/>
              </a:spcBef>
              <a:buFontTx/>
              <a:buNone/>
            </a:pPr>
            <a:r>
              <a:rPr lang="ja-JP" altLang="en-US" sz="2400" b="1" dirty="0">
                <a:solidFill>
                  <a:srgbClr val="000000"/>
                </a:solidFill>
                <a:latin typeface="Meiryo UI" pitchFamily="50" charset="-128"/>
                <a:ea typeface="Meiryo UI" pitchFamily="50" charset="-128"/>
                <a:cs typeface="Meiryo UI" pitchFamily="50" charset="-128"/>
              </a:rPr>
              <a:t>背景</a:t>
            </a:r>
            <a:r>
              <a:rPr lang="ja-JP" altLang="en-US" sz="1800" b="1" dirty="0">
                <a:solidFill>
                  <a:srgbClr val="000000"/>
                </a:solidFill>
                <a:latin typeface="Meiryo UI" pitchFamily="50" charset="-128"/>
                <a:ea typeface="Meiryo UI" pitchFamily="50" charset="-128"/>
                <a:cs typeface="Meiryo UI" pitchFamily="50" charset="-128"/>
              </a:rPr>
              <a:t>　</a:t>
            </a:r>
            <a:endParaRPr lang="en-US" altLang="ja-JP" sz="1800" b="1" dirty="0">
              <a:solidFill>
                <a:srgbClr val="000000"/>
              </a:solidFill>
              <a:latin typeface="Meiryo UI" pitchFamily="50" charset="-128"/>
              <a:ea typeface="Meiryo UI" pitchFamily="50" charset="-128"/>
              <a:cs typeface="Meiryo UI" pitchFamily="50" charset="-128"/>
            </a:endParaRPr>
          </a:p>
          <a:p>
            <a:pPr algn="ctr">
              <a:spcBef>
                <a:spcPct val="0"/>
              </a:spcBef>
              <a:buFontTx/>
              <a:buNone/>
            </a:pPr>
            <a:r>
              <a:rPr lang="ja-JP" altLang="en-US" sz="1800" b="1" dirty="0">
                <a:solidFill>
                  <a:srgbClr val="000000"/>
                </a:solidFill>
                <a:latin typeface="Meiryo UI" pitchFamily="50" charset="-128"/>
                <a:ea typeface="Meiryo UI" pitchFamily="50" charset="-128"/>
                <a:cs typeface="Meiryo UI" pitchFamily="50" charset="-128"/>
              </a:rPr>
              <a:t> </a:t>
            </a:r>
            <a:r>
              <a:rPr lang="ja-JP" altLang="en-US" sz="2800" b="1" dirty="0">
                <a:solidFill>
                  <a:srgbClr val="000000"/>
                </a:solidFill>
                <a:latin typeface="Meiryo UI" pitchFamily="50" charset="-128"/>
                <a:ea typeface="Meiryo UI" pitchFamily="50" charset="-128"/>
                <a:cs typeface="Meiryo UI" pitchFamily="50" charset="-128"/>
              </a:rPr>
              <a:t>トライアルパッケージ実施目的</a:t>
            </a:r>
            <a:endParaRPr lang="en-US" altLang="ja-JP" sz="2800" dirty="0">
              <a:solidFill>
                <a:srgbClr val="000000"/>
              </a:solidFill>
              <a:latin typeface="Meiryo UI" pitchFamily="50" charset="-128"/>
              <a:ea typeface="Meiryo UI" pitchFamily="50" charset="-128"/>
              <a:cs typeface="Meiryo UI" pitchFamily="50" charset="-128"/>
            </a:endParaRPr>
          </a:p>
        </p:txBody>
      </p:sp>
      <p:sp>
        <p:nvSpPr>
          <p:cNvPr id="3" name="スライド番号プレースホルダー 2"/>
          <p:cNvSpPr>
            <a:spLocks noGrp="1"/>
          </p:cNvSpPr>
          <p:nvPr>
            <p:ph type="sldNum"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3</a:t>
            </a:fld>
            <a:endParaRPr lang="en-US" sz="1200">
              <a:solidFill>
                <a:srgbClr val="888888"/>
              </a:solidFill>
              <a:latin typeface="Calibri"/>
              <a:ea typeface="Calibri"/>
              <a:cs typeface="Calibri"/>
              <a:sym typeface="Calibri"/>
            </a:endParaRPr>
          </a:p>
        </p:txBody>
      </p:sp>
      <p:sp>
        <p:nvSpPr>
          <p:cNvPr id="4" name="フッター プレースホルダー 1">
            <a:extLst>
              <a:ext uri="{FF2B5EF4-FFF2-40B4-BE49-F238E27FC236}">
                <a16:creationId xmlns:a16="http://schemas.microsoft.com/office/drawing/2014/main" id="{5687E4FE-83B4-BD15-A245-950818A93BB2}"/>
              </a:ext>
            </a:extLst>
          </p:cNvPr>
          <p:cNvSpPr>
            <a:spLocks noGrp="1"/>
          </p:cNvSpPr>
          <p:nvPr>
            <p:ph type="ftr" idx="11"/>
          </p:nvPr>
        </p:nvSpPr>
        <p:spPr>
          <a:xfrm>
            <a:off x="2897999" y="6376243"/>
            <a:ext cx="3708000" cy="365125"/>
          </a:xfrm>
        </p:spPr>
        <p:txBody>
          <a:bodyPr/>
          <a:lstStyle/>
          <a:p>
            <a:r>
              <a:rPr lang="en-US" sz="800" dirty="0">
                <a:latin typeface="メイリオ" panose="020B0604030504040204" pitchFamily="50" charset="-128"/>
                <a:ea typeface="メイリオ" panose="020B0604030504040204" pitchFamily="50" charset="-128"/>
              </a:rPr>
              <a:t>Copyright©️ 2023 HRD, Inc. All Rights Reserved. Strictly Confidential.</a:t>
            </a:r>
          </a:p>
        </p:txBody>
      </p:sp>
    </p:spTree>
    <p:extLst>
      <p:ext uri="{BB962C8B-B14F-4D97-AF65-F5344CB8AC3E}">
        <p14:creationId xmlns:p14="http://schemas.microsoft.com/office/powerpoint/2010/main" val="461767277"/>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p:nvPr/>
        </p:nvSpPr>
        <p:spPr>
          <a:xfrm>
            <a:off x="0" y="1340984"/>
            <a:ext cx="9220200" cy="4195498"/>
          </a:xfrm>
          <a:prstGeom prst="rect">
            <a:avLst/>
          </a:prstGeom>
          <a:solidFill>
            <a:srgbClr val="F2F2F2"/>
          </a:solidFill>
          <a:ln>
            <a:noFill/>
          </a:ln>
        </p:spPr>
        <p:txBody>
          <a:bodyPr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9" name="Shape 219"/>
          <p:cNvSpPr txBox="1"/>
          <p:nvPr/>
        </p:nvSpPr>
        <p:spPr>
          <a:xfrm>
            <a:off x="251520" y="112624"/>
            <a:ext cx="7958268" cy="533038"/>
          </a:xfrm>
          <a:prstGeom prst="rect">
            <a:avLst/>
          </a:prstGeom>
          <a:noFill/>
          <a:ln>
            <a:noFill/>
          </a:ln>
        </p:spPr>
        <p:txBody>
          <a:bodyPr lIns="91425" tIns="45700" rIns="91425" bIns="45700" anchor="t" anchorCtr="0">
            <a:noAutofit/>
          </a:bodyPr>
          <a:lstStyle/>
          <a:p>
            <a:pPr>
              <a:buSzPct val="25000"/>
            </a:pPr>
            <a:r>
              <a:rPr lang="ja-JP" altLang="en-US" sz="1600" b="1" dirty="0">
                <a:solidFill>
                  <a:srgbClr val="3BA3AB"/>
                </a:solidFill>
                <a:latin typeface="Calibri"/>
                <a:ea typeface="Calibri"/>
                <a:cs typeface="Calibri"/>
                <a:sym typeface="Calibri"/>
              </a:rPr>
              <a:t>○ </a:t>
            </a:r>
            <a:r>
              <a:rPr lang="ja-JP" altLang="en-US" sz="1600" dirty="0">
                <a:solidFill>
                  <a:srgbClr val="3BA3AB"/>
                </a:solidFill>
                <a:latin typeface="Meiryo UI" panose="020B0604030504040204" pitchFamily="50" charset="-128"/>
                <a:ea typeface="Meiryo UI" panose="020B0604030504040204" pitchFamily="50" charset="-128"/>
                <a:cs typeface="Meiryo UI" panose="020B0604030504040204" pitchFamily="50" charset="-128"/>
                <a:sym typeface="Calibri"/>
              </a:rPr>
              <a:t>背景のまとめ　</a:t>
            </a:r>
            <a:endParaRPr lang="en-US" altLang="ja-JP" sz="1600" kern="1200" dirty="0">
              <a:solidFill>
                <a:srgbClr val="4CB8C1"/>
              </a:solidFill>
              <a:latin typeface="Meiryo UI" panose="020B0604030504040204" pitchFamily="50" charset="-128"/>
              <a:ea typeface="Meiryo UI" panose="020B0604030504040204" pitchFamily="50" charset="-128"/>
              <a:cs typeface="Meiryo UI" panose="020B0604030504040204" pitchFamily="50" charset="-128"/>
            </a:endParaRPr>
          </a:p>
          <a:p>
            <a:pPr>
              <a:buSzPct val="25000"/>
            </a:pPr>
            <a:endParaRPr lang="en-US" sz="2000" b="1" dirty="0">
              <a:solidFill>
                <a:srgbClr val="595959"/>
              </a:solidFill>
              <a:latin typeface="Calibri"/>
              <a:ea typeface="Calibri"/>
              <a:cs typeface="Calibri"/>
              <a:sym typeface="Calibri"/>
            </a:endParaRPr>
          </a:p>
        </p:txBody>
      </p:sp>
      <p:sp>
        <p:nvSpPr>
          <p:cNvPr id="26" name="Shape 203"/>
          <p:cNvSpPr txBox="1"/>
          <p:nvPr/>
        </p:nvSpPr>
        <p:spPr>
          <a:xfrm>
            <a:off x="317273" y="442405"/>
            <a:ext cx="8436429" cy="830996"/>
          </a:xfrm>
          <a:prstGeom prst="rect">
            <a:avLst/>
          </a:prstGeom>
          <a:noFill/>
          <a:ln>
            <a:noFill/>
          </a:ln>
        </p:spPr>
        <p:txBody>
          <a:bodyPr lIns="91425" tIns="45700" rIns="91425" bIns="45700" anchor="t" anchorCtr="0">
            <a:noAutofit/>
          </a:bodyPr>
          <a:lstStyle/>
          <a:p>
            <a:pPr>
              <a:lnSpc>
                <a:spcPct val="115000"/>
              </a:lnSpc>
              <a:buSzPct val="45833"/>
            </a:pPr>
            <a:r>
              <a:rPr lang="ja-JP" altLang="en-US" sz="2000" dirty="0">
                <a:solidFill>
                  <a:srgbClr val="595959"/>
                </a:solidFill>
                <a:latin typeface="Meiryo UI" panose="020B0604030504040204" pitchFamily="50" charset="-128"/>
                <a:ea typeface="Meiryo UI" panose="020B0604030504040204" pitchFamily="50" charset="-128"/>
                <a:cs typeface="Meiryo UI" panose="020B0604030504040204" pitchFamily="50" charset="-128"/>
                <a:sym typeface="Calibri"/>
              </a:rPr>
              <a:t>先日は貴重なお時間をありがとうございました。お打ち合わせの内容を踏まえまして、</a:t>
            </a:r>
            <a:r>
              <a:rPr lang="en-US" altLang="ja-JP" sz="2000" dirty="0" err="1">
                <a:solidFill>
                  <a:srgbClr val="3BA3AB"/>
                </a:solidFill>
                <a:latin typeface="Meiryo UI" panose="020B0604030504040204" pitchFamily="50" charset="-128"/>
                <a:ea typeface="Meiryo UI" panose="020B0604030504040204" pitchFamily="50" charset="-128"/>
                <a:cs typeface="Meiryo UI" panose="020B0604030504040204" pitchFamily="50" charset="-128"/>
                <a:sym typeface="Calibri"/>
              </a:rPr>
              <a:t>ProfileXT</a:t>
            </a:r>
            <a:r>
              <a:rPr lang="en-US" altLang="ja-JP" sz="2000" dirty="0">
                <a:solidFill>
                  <a:srgbClr val="3BA3AB"/>
                </a:solidFill>
                <a:latin typeface="Meiryo UI" panose="020B0604030504040204" pitchFamily="50" charset="-128"/>
                <a:ea typeface="Meiryo UI" panose="020B0604030504040204" pitchFamily="50" charset="-128"/>
                <a:cs typeface="Meiryo UI" panose="020B0604030504040204" pitchFamily="50" charset="-128"/>
                <a:sym typeface="Calibri"/>
              </a:rPr>
              <a:t>®</a:t>
            </a:r>
            <a:r>
              <a:rPr lang="ja-JP" altLang="en-US" sz="2000" dirty="0">
                <a:solidFill>
                  <a:srgbClr val="3BA3AB"/>
                </a:solidFill>
                <a:latin typeface="Meiryo UI" panose="020B0604030504040204" pitchFamily="50" charset="-128"/>
                <a:ea typeface="Meiryo UI" panose="020B0604030504040204" pitchFamily="50" charset="-128"/>
                <a:cs typeface="Meiryo UI" panose="020B0604030504040204" pitchFamily="50" charset="-128"/>
                <a:sym typeface="Calibri"/>
              </a:rPr>
              <a:t>のトライアル実施</a:t>
            </a:r>
            <a:r>
              <a:rPr lang="ja-JP" altLang="en-US" sz="2000" dirty="0">
                <a:solidFill>
                  <a:srgbClr val="595959"/>
                </a:solidFill>
                <a:latin typeface="Meiryo UI" panose="020B0604030504040204" pitchFamily="50" charset="-128"/>
                <a:ea typeface="Meiryo UI" panose="020B0604030504040204" pitchFamily="50" charset="-128"/>
                <a:cs typeface="Meiryo UI" panose="020B0604030504040204" pitchFamily="50" charset="-128"/>
                <a:sym typeface="Calibri"/>
              </a:rPr>
              <a:t>のご提案を申し上げます。</a:t>
            </a:r>
            <a:endParaRPr lang="en-US" altLang="ja-JP" sz="2000" kern="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5000"/>
              </a:lnSpc>
              <a:buSzPct val="45833"/>
            </a:pPr>
            <a:r>
              <a:rPr lang="en-US" sz="2400" b="1" dirty="0">
                <a:solidFill>
                  <a:srgbClr val="595959"/>
                </a:solidFill>
                <a:latin typeface="Calibri"/>
                <a:ea typeface="Calibri"/>
                <a:cs typeface="Calibri"/>
                <a:sym typeface="Calibri"/>
              </a:rPr>
              <a:t> </a:t>
            </a:r>
          </a:p>
        </p:txBody>
      </p:sp>
      <p:sp>
        <p:nvSpPr>
          <p:cNvPr id="2" name="四角形吹き出し 1"/>
          <p:cNvSpPr/>
          <p:nvPr/>
        </p:nvSpPr>
        <p:spPr>
          <a:xfrm>
            <a:off x="3416703" y="1690504"/>
            <a:ext cx="5499720" cy="970505"/>
          </a:xfrm>
          <a:prstGeom prst="wedgeRectCallout">
            <a:avLst>
              <a:gd name="adj1" fmla="val -58136"/>
              <a:gd name="adj2" fmla="val 50722"/>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rgbClr val="000000"/>
                </a:solidFill>
              </a:rPr>
              <a:t>新規事業を立ち上げたい</a:t>
            </a:r>
            <a:endParaRPr kumimoji="1" lang="en-US" altLang="ja-JP" sz="2400" dirty="0">
              <a:solidFill>
                <a:srgbClr val="000000"/>
              </a:solidFill>
            </a:endParaRPr>
          </a:p>
        </p:txBody>
      </p:sp>
      <p:sp>
        <p:nvSpPr>
          <p:cNvPr id="124" name="四角形吹き出し 123"/>
          <p:cNvSpPr/>
          <p:nvPr/>
        </p:nvSpPr>
        <p:spPr>
          <a:xfrm>
            <a:off x="3434455" y="2932429"/>
            <a:ext cx="5499720" cy="970505"/>
          </a:xfrm>
          <a:prstGeom prst="wedgeRectCallout">
            <a:avLst>
              <a:gd name="adj1" fmla="val -58777"/>
              <a:gd name="adj2" fmla="val -3394"/>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rgbClr val="000000"/>
                </a:solidFill>
              </a:rPr>
              <a:t>人材の見極めの必要性</a:t>
            </a:r>
            <a:endParaRPr kumimoji="1" lang="en-US" altLang="ja-JP" sz="2400" dirty="0">
              <a:solidFill>
                <a:srgbClr val="000000"/>
              </a:solidFill>
            </a:endParaRPr>
          </a:p>
        </p:txBody>
      </p:sp>
      <p:sp>
        <p:nvSpPr>
          <p:cNvPr id="125" name="四角形吹き出し 124"/>
          <p:cNvSpPr/>
          <p:nvPr/>
        </p:nvSpPr>
        <p:spPr>
          <a:xfrm>
            <a:off x="3523847" y="4221088"/>
            <a:ext cx="5392576" cy="970505"/>
          </a:xfrm>
          <a:prstGeom prst="wedgeRectCallout">
            <a:avLst>
              <a:gd name="adj1" fmla="val -56774"/>
              <a:gd name="adj2" fmla="val -47423"/>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rgbClr val="000000"/>
                </a:solidFill>
              </a:rPr>
              <a:t>新しい事業（３つの領域）における</a:t>
            </a:r>
            <a:endParaRPr kumimoji="1" lang="en-US" altLang="ja-JP" sz="2400" dirty="0">
              <a:solidFill>
                <a:srgbClr val="000000"/>
              </a:solidFill>
            </a:endParaRPr>
          </a:p>
          <a:p>
            <a:pPr algn="ctr"/>
            <a:r>
              <a:rPr kumimoji="1" lang="ja-JP" altLang="en-US" sz="2400" dirty="0">
                <a:solidFill>
                  <a:srgbClr val="000000"/>
                </a:solidFill>
              </a:rPr>
              <a:t>適切な配置をしたい</a:t>
            </a:r>
          </a:p>
        </p:txBody>
      </p:sp>
      <p:grpSp>
        <p:nvGrpSpPr>
          <p:cNvPr id="4" name="グループ化 3"/>
          <p:cNvGrpSpPr/>
          <p:nvPr/>
        </p:nvGrpSpPr>
        <p:grpSpPr>
          <a:xfrm>
            <a:off x="556284" y="1988840"/>
            <a:ext cx="2140189" cy="2832413"/>
            <a:chOff x="528106" y="1324046"/>
            <a:chExt cx="2140189" cy="2832413"/>
          </a:xfrm>
        </p:grpSpPr>
        <p:grpSp>
          <p:nvGrpSpPr>
            <p:cNvPr id="3" name="グループ化 2"/>
            <p:cNvGrpSpPr/>
            <p:nvPr/>
          </p:nvGrpSpPr>
          <p:grpSpPr>
            <a:xfrm>
              <a:off x="528106" y="1324046"/>
              <a:ext cx="2140189" cy="2832413"/>
              <a:chOff x="827584" y="1657729"/>
              <a:chExt cx="2140189" cy="2893069"/>
            </a:xfrm>
          </p:grpSpPr>
          <p:sp>
            <p:nvSpPr>
              <p:cNvPr id="28" name="フローチャート: 組合せ 13"/>
              <p:cNvSpPr/>
              <p:nvPr/>
            </p:nvSpPr>
            <p:spPr>
              <a:xfrm>
                <a:off x="827584" y="3570030"/>
                <a:ext cx="2140189" cy="980768"/>
              </a:xfrm>
              <a:prstGeom prst="flowChartMerge">
                <a:avLst/>
              </a:prstGeom>
              <a:solidFill>
                <a:srgbClr val="4F81BD">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nvGrpSpPr>
              <p:cNvPr id="29" name="グループ化 11"/>
              <p:cNvGrpSpPr>
                <a:grpSpLocks/>
              </p:cNvGrpSpPr>
              <p:nvPr/>
            </p:nvGrpSpPr>
            <p:grpSpPr bwMode="auto">
              <a:xfrm>
                <a:off x="1043608" y="2673920"/>
                <a:ext cx="1676400" cy="827080"/>
                <a:chOff x="7137510" y="1265989"/>
                <a:chExt cx="1549290" cy="601926"/>
              </a:xfrm>
            </p:grpSpPr>
            <p:grpSp>
              <p:nvGrpSpPr>
                <p:cNvPr id="30" name="グループ化 29"/>
                <p:cNvGrpSpPr/>
                <p:nvPr/>
              </p:nvGrpSpPr>
              <p:grpSpPr>
                <a:xfrm>
                  <a:off x="7137510" y="1269602"/>
                  <a:ext cx="504451" cy="598313"/>
                  <a:chOff x="3124200" y="2133600"/>
                  <a:chExt cx="1371600" cy="2286000"/>
                </a:xfrm>
                <a:solidFill>
                  <a:srgbClr val="0070C0"/>
                </a:solidFill>
              </p:grpSpPr>
              <p:sp>
                <p:nvSpPr>
                  <p:cNvPr id="43"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endParaRPr>
                  </a:p>
                </p:txBody>
              </p:sp>
              <p:sp>
                <p:nvSpPr>
                  <p:cNvPr id="44"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endParaRPr>
                  </a:p>
                </p:txBody>
              </p:sp>
              <p:sp>
                <p:nvSpPr>
                  <p:cNvPr id="45"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solidFill>
                        <a:prstClr val="black"/>
                      </a:solidFill>
                    </a:endParaRPr>
                  </a:p>
                </p:txBody>
              </p:sp>
              <p:sp>
                <p:nvSpPr>
                  <p:cNvPr id="46"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prstClr val="black"/>
                      </a:solidFill>
                    </a:endParaRPr>
                  </a:p>
                </p:txBody>
              </p:sp>
              <p:sp>
                <p:nvSpPr>
                  <p:cNvPr id="47"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prstClr val="black"/>
                      </a:solidFill>
                    </a:endParaRPr>
                  </a:p>
                </p:txBody>
              </p:sp>
            </p:grpSp>
            <p:grpSp>
              <p:nvGrpSpPr>
                <p:cNvPr id="31" name="グループ化 30"/>
                <p:cNvGrpSpPr/>
                <p:nvPr/>
              </p:nvGrpSpPr>
              <p:grpSpPr>
                <a:xfrm>
                  <a:off x="7645463" y="1266935"/>
                  <a:ext cx="504451" cy="598316"/>
                  <a:chOff x="3104939" y="2133600"/>
                  <a:chExt cx="1371600" cy="2286000"/>
                </a:xfrm>
                <a:solidFill>
                  <a:srgbClr val="0070C0"/>
                </a:solidFill>
              </p:grpSpPr>
              <p:sp>
                <p:nvSpPr>
                  <p:cNvPr id="38"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endParaRPr>
                  </a:p>
                </p:txBody>
              </p:sp>
              <p:sp>
                <p:nvSpPr>
                  <p:cNvPr id="39"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endParaRPr>
                  </a:p>
                </p:txBody>
              </p:sp>
              <p:sp>
                <p:nvSpPr>
                  <p:cNvPr id="40" name="AutoShape 24"/>
                  <p:cNvSpPr>
                    <a:spLocks noChangeArrowheads="1"/>
                  </p:cNvSpPr>
                  <p:nvPr/>
                </p:nvSpPr>
                <p:spPr bwMode="auto">
                  <a:xfrm>
                    <a:off x="3104939" y="3307802"/>
                    <a:ext cx="1371600" cy="914401"/>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endParaRPr>
                  </a:p>
                </p:txBody>
              </p:sp>
              <p:sp>
                <p:nvSpPr>
                  <p:cNvPr id="41"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prstClr val="black"/>
                      </a:solidFill>
                    </a:endParaRPr>
                  </a:p>
                </p:txBody>
              </p:sp>
              <p:sp>
                <p:nvSpPr>
                  <p:cNvPr id="42"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prstClr val="black"/>
                      </a:solidFill>
                    </a:endParaRPr>
                  </a:p>
                </p:txBody>
              </p:sp>
            </p:grpSp>
            <p:grpSp>
              <p:nvGrpSpPr>
                <p:cNvPr id="32" name="グループ化 31"/>
                <p:cNvGrpSpPr/>
                <p:nvPr/>
              </p:nvGrpSpPr>
              <p:grpSpPr>
                <a:xfrm>
                  <a:off x="8182349" y="1265989"/>
                  <a:ext cx="504451" cy="598316"/>
                  <a:chOff x="3124200" y="2133600"/>
                  <a:chExt cx="1371600" cy="2286000"/>
                </a:xfrm>
                <a:solidFill>
                  <a:srgbClr val="0070C0"/>
                </a:solidFill>
              </p:grpSpPr>
              <p:sp>
                <p:nvSpPr>
                  <p:cNvPr id="33"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endParaRPr>
                  </a:p>
                </p:txBody>
              </p:sp>
              <p:sp>
                <p:nvSpPr>
                  <p:cNvPr id="34"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endParaRPr>
                  </a:p>
                </p:txBody>
              </p:sp>
              <p:sp>
                <p:nvSpPr>
                  <p:cNvPr id="35"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endParaRPr>
                  </a:p>
                </p:txBody>
              </p:sp>
              <p:sp>
                <p:nvSpPr>
                  <p:cNvPr id="36"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prstClr val="black"/>
                      </a:solidFill>
                    </a:endParaRPr>
                  </a:p>
                </p:txBody>
              </p:sp>
              <p:sp>
                <p:nvSpPr>
                  <p:cNvPr id="37"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prstClr val="black"/>
                      </a:solidFill>
                    </a:endParaRPr>
                  </a:p>
                </p:txBody>
              </p:sp>
            </p:grpSp>
          </p:grpSp>
          <p:sp>
            <p:nvSpPr>
              <p:cNvPr id="123" name="Shape 137"/>
              <p:cNvSpPr txBox="1"/>
              <p:nvPr/>
            </p:nvSpPr>
            <p:spPr>
              <a:xfrm>
                <a:off x="958899" y="1657729"/>
                <a:ext cx="1877558" cy="588400"/>
              </a:xfrm>
              <a:prstGeom prst="rect">
                <a:avLst/>
              </a:prstGeom>
              <a:solidFill>
                <a:srgbClr val="3BA3AB"/>
              </a:solidFill>
              <a:ln>
                <a:noFill/>
              </a:ln>
            </p:spPr>
            <p:txBody>
              <a:bodyPr lIns="91425" tIns="45700" rIns="91425" bIns="45700" anchor="t" anchorCtr="0">
                <a:noAutofit/>
              </a:bodyPr>
              <a:lstStyle/>
              <a:p>
                <a:pPr algn="ctr">
                  <a:buSzPct val="25000"/>
                </a:pPr>
                <a:r>
                  <a:rPr lang="ja-JP" altLang="en-US" dirty="0">
                    <a:solidFill>
                      <a:srgbClr val="FFFFFF"/>
                    </a:solidFill>
                    <a:latin typeface="Calibri"/>
                    <a:ea typeface="Calibri"/>
                    <a:cs typeface="Calibri"/>
                    <a:sym typeface="Calibri"/>
                  </a:rPr>
                  <a:t>○○社　　　　　　　更なる発展へ</a:t>
                </a:r>
                <a:endParaRPr lang="en-US" dirty="0">
                  <a:solidFill>
                    <a:srgbClr val="FFFFFF"/>
                  </a:solidFill>
                  <a:latin typeface="Calibri"/>
                  <a:ea typeface="Calibri"/>
                  <a:cs typeface="Calibri"/>
                  <a:sym typeface="Calibri"/>
                </a:endParaRPr>
              </a:p>
            </p:txBody>
          </p:sp>
        </p:grpSp>
        <p:sp>
          <p:nvSpPr>
            <p:cNvPr id="128" name="TextBox 16"/>
            <p:cNvSpPr txBox="1">
              <a:spLocks noChangeArrowheads="1"/>
            </p:cNvSpPr>
            <p:nvPr/>
          </p:nvSpPr>
          <p:spPr bwMode="auto">
            <a:xfrm>
              <a:off x="659420" y="3196254"/>
              <a:ext cx="18775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ja-JP" altLang="en-US" sz="1600" b="1" u="sng" dirty="0">
                  <a:solidFill>
                    <a:srgbClr val="000000"/>
                  </a:solidFill>
                  <a:latin typeface="Meiryo UI" pitchFamily="50" charset="-128"/>
                  <a:ea typeface="Meiryo UI" pitchFamily="50" charset="-128"/>
                  <a:cs typeface="Meiryo UI" pitchFamily="50" charset="-128"/>
                </a:rPr>
                <a:t>○○社長他の</a:t>
              </a:r>
              <a:endParaRPr lang="en-US" altLang="ja-JP" sz="1600" b="1" u="sng" dirty="0">
                <a:solidFill>
                  <a:srgbClr val="000000"/>
                </a:solidFill>
                <a:latin typeface="Meiryo UI" pitchFamily="50" charset="-128"/>
                <a:ea typeface="Meiryo UI" pitchFamily="50" charset="-128"/>
                <a:cs typeface="Meiryo UI" pitchFamily="50" charset="-128"/>
              </a:endParaRPr>
            </a:p>
            <a:p>
              <a:pPr algn="ctr">
                <a:spcBef>
                  <a:spcPct val="0"/>
                </a:spcBef>
                <a:buFontTx/>
                <a:buNone/>
              </a:pPr>
              <a:r>
                <a:rPr lang="ja-JP" altLang="en-US" sz="1600" b="1" u="sng" dirty="0">
                  <a:solidFill>
                    <a:srgbClr val="000000"/>
                  </a:solidFill>
                  <a:latin typeface="Meiryo UI" pitchFamily="50" charset="-128"/>
                  <a:ea typeface="Meiryo UI" pitchFamily="50" charset="-128"/>
                  <a:cs typeface="Meiryo UI" pitchFamily="50" charset="-128"/>
                </a:rPr>
                <a:t>人材に関するお悩み</a:t>
              </a:r>
              <a:endParaRPr lang="en-US" altLang="ja-JP" sz="1600" b="1" u="sng" dirty="0">
                <a:solidFill>
                  <a:srgbClr val="000000"/>
                </a:solidFill>
                <a:latin typeface="Meiryo UI" pitchFamily="50" charset="-128"/>
                <a:ea typeface="Meiryo UI" pitchFamily="50" charset="-128"/>
                <a:cs typeface="Meiryo UI" pitchFamily="50" charset="-128"/>
              </a:endParaRPr>
            </a:p>
          </p:txBody>
        </p:sp>
      </p:grpSp>
      <p:sp>
        <p:nvSpPr>
          <p:cNvPr id="5" name="スライド番号プレースホルダー 4"/>
          <p:cNvSpPr>
            <a:spLocks noGrp="1"/>
          </p:cNvSpPr>
          <p:nvPr>
            <p:ph type="sldNum"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4</a:t>
            </a:fld>
            <a:endParaRPr lang="en-US" sz="1200">
              <a:solidFill>
                <a:srgbClr val="888888"/>
              </a:solidFill>
              <a:latin typeface="Calibri"/>
              <a:ea typeface="Calibri"/>
              <a:cs typeface="Calibri"/>
              <a:sym typeface="Calibri"/>
            </a:endParaRPr>
          </a:p>
        </p:txBody>
      </p:sp>
      <p:sp>
        <p:nvSpPr>
          <p:cNvPr id="49" name="Shape 187"/>
          <p:cNvSpPr/>
          <p:nvPr/>
        </p:nvSpPr>
        <p:spPr>
          <a:xfrm>
            <a:off x="-36512" y="5975288"/>
            <a:ext cx="9180512" cy="910096"/>
          </a:xfrm>
          <a:prstGeom prst="rect">
            <a:avLst/>
          </a:prstGeom>
          <a:solidFill>
            <a:srgbClr val="3BA3AB"/>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50" name="Shape 189"/>
          <p:cNvSpPr txBox="1"/>
          <p:nvPr/>
        </p:nvSpPr>
        <p:spPr>
          <a:xfrm>
            <a:off x="-36512" y="5949280"/>
            <a:ext cx="9144000" cy="609439"/>
          </a:xfrm>
          <a:prstGeom prst="rect">
            <a:avLst/>
          </a:prstGeom>
          <a:noFill/>
          <a:ln>
            <a:noFill/>
          </a:ln>
        </p:spPr>
        <p:txBody>
          <a:bodyPr lIns="91425" tIns="45700" rIns="91425" bIns="45700" anchor="t" anchorCtr="0">
            <a:noAutofit/>
          </a:bodyPr>
          <a:lstStyle/>
          <a:p>
            <a:pPr algn="ctr">
              <a:spcBef>
                <a:spcPct val="0"/>
              </a:spcBef>
            </a:pPr>
            <a:r>
              <a:rPr lang="en-US" altLang="ja-JP" sz="2000" b="1" dirty="0">
                <a:solidFill>
                  <a:schemeClr val="lt1"/>
                </a:solidFill>
                <a:latin typeface="Calibri"/>
                <a:ea typeface="Calibri"/>
                <a:cs typeface="Calibri"/>
                <a:sym typeface="Calibri"/>
              </a:rPr>
              <a:t>PXT</a:t>
            </a:r>
            <a:r>
              <a:rPr lang="ja-JP" altLang="en-US" sz="2000" b="1" dirty="0">
                <a:solidFill>
                  <a:schemeClr val="lt1"/>
                </a:solidFill>
                <a:latin typeface="Calibri"/>
                <a:ea typeface="Calibri"/>
                <a:cs typeface="Calibri"/>
                <a:sym typeface="Calibri"/>
              </a:rPr>
              <a:t>をご体験いただき、内容の理解を深め、今後の方針を</a:t>
            </a:r>
            <a:endParaRPr lang="en-US" altLang="ja-JP" sz="2000" b="1" dirty="0">
              <a:solidFill>
                <a:schemeClr val="lt1"/>
              </a:solidFill>
              <a:latin typeface="Calibri"/>
              <a:ea typeface="Calibri"/>
              <a:cs typeface="Calibri"/>
              <a:sym typeface="Calibri"/>
            </a:endParaRPr>
          </a:p>
          <a:p>
            <a:pPr algn="ctr">
              <a:spcBef>
                <a:spcPct val="0"/>
              </a:spcBef>
            </a:pPr>
            <a:r>
              <a:rPr lang="ja-JP" altLang="en-US" sz="2000" b="1" dirty="0">
                <a:solidFill>
                  <a:schemeClr val="lt1"/>
                </a:solidFill>
                <a:latin typeface="Calibri"/>
                <a:ea typeface="Calibri"/>
                <a:cs typeface="Calibri"/>
                <a:sym typeface="Calibri"/>
              </a:rPr>
              <a:t>決定することを目的にトライアル実施をご提案致します。</a:t>
            </a:r>
            <a:endParaRPr lang="en-US" altLang="ja-JP" sz="2000" b="1" dirty="0">
              <a:solidFill>
                <a:schemeClr val="lt1"/>
              </a:solidFill>
              <a:latin typeface="Calibri"/>
              <a:ea typeface="Calibri"/>
              <a:cs typeface="Calibri"/>
              <a:sym typeface="Calibri"/>
            </a:endParaRPr>
          </a:p>
        </p:txBody>
      </p:sp>
      <p:sp>
        <p:nvSpPr>
          <p:cNvPr id="51" name="Shape 176"/>
          <p:cNvSpPr txBox="1"/>
          <p:nvPr/>
        </p:nvSpPr>
        <p:spPr>
          <a:xfrm>
            <a:off x="179512" y="5533589"/>
            <a:ext cx="8352928" cy="400109"/>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ja-JP" altLang="en-US" sz="1600" dirty="0">
                <a:solidFill>
                  <a:srgbClr val="3BA3AB"/>
                </a:solidFill>
                <a:latin typeface="Calibri"/>
                <a:ea typeface="Calibri"/>
                <a:cs typeface="Calibri"/>
                <a:sym typeface="Calibri"/>
              </a:rPr>
              <a:t>◆　上記の実現における有効な打ち手になり得る人材アセスメントの活用・</a:t>
            </a:r>
            <a:r>
              <a:rPr lang="en-US" altLang="ja-JP" sz="1600" dirty="0" err="1">
                <a:solidFill>
                  <a:srgbClr val="3BA3AB"/>
                </a:solidFill>
                <a:latin typeface="Calibri"/>
                <a:ea typeface="Calibri"/>
                <a:cs typeface="Calibri"/>
                <a:sym typeface="Calibri"/>
              </a:rPr>
              <a:t>ProfileXT</a:t>
            </a:r>
            <a:r>
              <a:rPr lang="en-US" altLang="ja-JP" sz="1600" dirty="0">
                <a:solidFill>
                  <a:srgbClr val="3BA3AB"/>
                </a:solidFill>
                <a:latin typeface="Calibri"/>
                <a:ea typeface="Calibri"/>
                <a:cs typeface="Calibri"/>
                <a:sym typeface="Calibri"/>
              </a:rPr>
              <a:t>®(PXT)</a:t>
            </a:r>
            <a:endParaRPr lang="en-US" altLang="ja-JP" sz="1600" kern="1200" dirty="0">
              <a:solidFill>
                <a:srgbClr val="3BA3AB"/>
              </a:solidFill>
              <a:latin typeface="Calibri"/>
              <a:ea typeface="+mn-ea"/>
              <a:cs typeface="+mn-cs"/>
            </a:endParaRPr>
          </a:p>
          <a:p>
            <a:pPr marL="0" marR="0" lvl="0" indent="0" algn="ctr" rtl="0">
              <a:spcBef>
                <a:spcPts val="0"/>
              </a:spcBef>
              <a:buSzPct val="25000"/>
              <a:buNone/>
            </a:pPr>
            <a:endParaRPr lang="en-US" sz="2000" dirty="0">
              <a:solidFill>
                <a:srgbClr val="3BA3AB"/>
              </a:solidFill>
              <a:latin typeface="Calibri"/>
              <a:ea typeface="Calibri"/>
              <a:cs typeface="Calibri"/>
              <a:sym typeface="Calibri"/>
            </a:endParaRPr>
          </a:p>
        </p:txBody>
      </p:sp>
      <p:sp>
        <p:nvSpPr>
          <p:cNvPr id="7" name="フッター プレースホルダー 1">
            <a:extLst>
              <a:ext uri="{FF2B5EF4-FFF2-40B4-BE49-F238E27FC236}">
                <a16:creationId xmlns:a16="http://schemas.microsoft.com/office/drawing/2014/main" id="{D1A19B19-FCAD-04C8-F6AF-51B656C59ADD}"/>
              </a:ext>
            </a:extLst>
          </p:cNvPr>
          <p:cNvSpPr>
            <a:spLocks noGrp="1"/>
          </p:cNvSpPr>
          <p:nvPr>
            <p:ph type="ftr" idx="11"/>
          </p:nvPr>
        </p:nvSpPr>
        <p:spPr>
          <a:xfrm>
            <a:off x="2897999" y="6520259"/>
            <a:ext cx="3708000" cy="365125"/>
          </a:xfrm>
        </p:spPr>
        <p:txBody>
          <a:bodyPr/>
          <a:lstStyle/>
          <a:p>
            <a:r>
              <a:rPr lang="en-US" sz="800" dirty="0">
                <a:solidFill>
                  <a:schemeClr val="bg1"/>
                </a:solidFill>
                <a:latin typeface="メイリオ" panose="020B0604030504040204" pitchFamily="50" charset="-128"/>
                <a:ea typeface="メイリオ" panose="020B0604030504040204" pitchFamily="50" charset="-128"/>
              </a:rPr>
              <a:t>Copyright©️ 2023 HRD, Inc. All Rights Reserved. Strictly Confidential.</a:t>
            </a:r>
          </a:p>
        </p:txBody>
      </p:sp>
    </p:spTree>
    <p:extLst>
      <p:ext uri="{BB962C8B-B14F-4D97-AF65-F5344CB8AC3E}">
        <p14:creationId xmlns:p14="http://schemas.microsoft.com/office/powerpoint/2010/main" val="35332614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4"/>
                                        </p:tgtEl>
                                        <p:attrNameLst>
                                          <p:attrName>style.visibility</p:attrName>
                                        </p:attrNameLst>
                                      </p:cBhvr>
                                      <p:to>
                                        <p:strVal val="visible"/>
                                      </p:to>
                                    </p:set>
                                    <p:animEffect transition="in" filter="fade">
                                      <p:cBhvr>
                                        <p:cTn id="12" dur="500"/>
                                        <p:tgtEl>
                                          <p:spTgt spid="1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5"/>
                                        </p:tgtEl>
                                        <p:attrNameLst>
                                          <p:attrName>style.visibility</p:attrName>
                                        </p:attrNameLst>
                                      </p:cBhvr>
                                      <p:to>
                                        <p:strVal val="visible"/>
                                      </p:to>
                                    </p:set>
                                    <p:animEffect transition="in" filter="fade">
                                      <p:cBhvr>
                                        <p:cTn id="17"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4" grpId="0" animBg="1"/>
      <p:bldP spid="1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1" name="Shape 187"/>
          <p:cNvSpPr/>
          <p:nvPr/>
        </p:nvSpPr>
        <p:spPr>
          <a:xfrm>
            <a:off x="0" y="2132856"/>
            <a:ext cx="9180512" cy="1872208"/>
          </a:xfrm>
          <a:prstGeom prst="rect">
            <a:avLst/>
          </a:prstGeom>
          <a:solidFill>
            <a:srgbClr val="3BA3AB">
              <a:alpha val="14000"/>
            </a:srgbClr>
          </a:solidFill>
          <a:ln>
            <a:noFill/>
          </a:ln>
        </p:spPr>
        <p:txBody>
          <a:bodyPr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 name="TextBox 16"/>
          <p:cNvSpPr txBox="1">
            <a:spLocks noChangeArrowheads="1"/>
          </p:cNvSpPr>
          <p:nvPr/>
        </p:nvSpPr>
        <p:spPr bwMode="auto">
          <a:xfrm>
            <a:off x="2592" y="2556773"/>
            <a:ext cx="910591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500">
                <a:solidFill>
                  <a:srgbClr val="1F474F"/>
                </a:solidFill>
                <a:latin typeface="Arial" pitchFamily="34" charset="0"/>
              </a:defRPr>
            </a:lvl1pPr>
            <a:lvl2pPr marL="742950" indent="-285750">
              <a:spcBef>
                <a:spcPct val="20000"/>
              </a:spcBef>
              <a:buChar char="–"/>
              <a:defRPr sz="2200">
                <a:solidFill>
                  <a:srgbClr val="1F474F"/>
                </a:solidFill>
                <a:latin typeface="Arial" pitchFamily="34" charset="0"/>
              </a:defRPr>
            </a:lvl2pPr>
            <a:lvl3pPr marL="1143000" indent="-228600">
              <a:spcBef>
                <a:spcPct val="20000"/>
              </a:spcBef>
              <a:buChar char="•"/>
              <a:defRPr sz="2200">
                <a:solidFill>
                  <a:srgbClr val="1F474F"/>
                </a:solidFill>
                <a:latin typeface="Arial" pitchFamily="34" charset="0"/>
              </a:defRPr>
            </a:lvl3pPr>
            <a:lvl4pPr marL="1600200" indent="-228600">
              <a:spcBef>
                <a:spcPct val="20000"/>
              </a:spcBef>
              <a:buChar char="–"/>
              <a:defRPr sz="1900">
                <a:solidFill>
                  <a:srgbClr val="1F474F"/>
                </a:solidFill>
                <a:latin typeface="Arial" pitchFamily="34" charset="0"/>
              </a:defRPr>
            </a:lvl4pPr>
            <a:lvl5pPr marL="2057400" indent="-228600">
              <a:spcBef>
                <a:spcPct val="20000"/>
              </a:spcBef>
              <a:buChar char="»"/>
              <a:defRPr sz="1600">
                <a:solidFill>
                  <a:srgbClr val="1F474F"/>
                </a:solidFill>
                <a:latin typeface="Arial" pitchFamily="34" charset="0"/>
              </a:defRPr>
            </a:lvl5pPr>
            <a:lvl6pPr marL="2514600" indent="-228600" eaLnBrk="0" fontAlgn="base" hangingPunct="0">
              <a:spcBef>
                <a:spcPct val="20000"/>
              </a:spcBef>
              <a:spcAft>
                <a:spcPct val="0"/>
              </a:spcAft>
              <a:buChar char="»"/>
              <a:defRPr sz="1600">
                <a:solidFill>
                  <a:srgbClr val="1F474F"/>
                </a:solidFill>
                <a:latin typeface="Arial" pitchFamily="34" charset="0"/>
              </a:defRPr>
            </a:lvl6pPr>
            <a:lvl7pPr marL="2971800" indent="-228600" eaLnBrk="0" fontAlgn="base" hangingPunct="0">
              <a:spcBef>
                <a:spcPct val="20000"/>
              </a:spcBef>
              <a:spcAft>
                <a:spcPct val="0"/>
              </a:spcAft>
              <a:buChar char="»"/>
              <a:defRPr sz="1600">
                <a:solidFill>
                  <a:srgbClr val="1F474F"/>
                </a:solidFill>
                <a:latin typeface="Arial" pitchFamily="34" charset="0"/>
              </a:defRPr>
            </a:lvl7pPr>
            <a:lvl8pPr marL="3429000" indent="-228600" eaLnBrk="0" fontAlgn="base" hangingPunct="0">
              <a:spcBef>
                <a:spcPct val="20000"/>
              </a:spcBef>
              <a:spcAft>
                <a:spcPct val="0"/>
              </a:spcAft>
              <a:buChar char="»"/>
              <a:defRPr sz="1600">
                <a:solidFill>
                  <a:srgbClr val="1F474F"/>
                </a:solidFill>
                <a:latin typeface="Arial" pitchFamily="34" charset="0"/>
              </a:defRPr>
            </a:lvl8pPr>
            <a:lvl9pPr marL="3886200" indent="-228600" eaLnBrk="0" fontAlgn="base" hangingPunct="0">
              <a:spcBef>
                <a:spcPct val="20000"/>
              </a:spcBef>
              <a:spcAft>
                <a:spcPct val="0"/>
              </a:spcAft>
              <a:buChar char="»"/>
              <a:defRPr sz="1600">
                <a:solidFill>
                  <a:srgbClr val="1F474F"/>
                </a:solidFill>
                <a:latin typeface="Arial" pitchFamily="34" charset="0"/>
              </a:defRPr>
            </a:lvl9pPr>
          </a:lstStyle>
          <a:p>
            <a:pPr algn="ctr">
              <a:spcBef>
                <a:spcPct val="0"/>
              </a:spcBef>
              <a:buFontTx/>
              <a:buNone/>
            </a:pPr>
            <a:r>
              <a:rPr lang="ja-JP" altLang="en-US" sz="1800" b="1" dirty="0">
                <a:solidFill>
                  <a:srgbClr val="000000"/>
                </a:solidFill>
                <a:latin typeface="Meiryo UI" pitchFamily="50" charset="-128"/>
                <a:ea typeface="Meiryo UI" pitchFamily="50" charset="-128"/>
                <a:cs typeface="Meiryo UI" pitchFamily="50" charset="-128"/>
              </a:rPr>
              <a:t>貴社特別パッケージ　</a:t>
            </a:r>
            <a:endParaRPr lang="en-US" altLang="ja-JP" sz="1800" b="1" dirty="0">
              <a:solidFill>
                <a:srgbClr val="000000"/>
              </a:solidFill>
              <a:latin typeface="Meiryo UI" pitchFamily="50" charset="-128"/>
              <a:ea typeface="Meiryo UI" pitchFamily="50" charset="-128"/>
              <a:cs typeface="Meiryo UI" pitchFamily="50" charset="-128"/>
            </a:endParaRPr>
          </a:p>
          <a:p>
            <a:pPr algn="ctr">
              <a:spcBef>
                <a:spcPct val="0"/>
              </a:spcBef>
              <a:buFontTx/>
              <a:buNone/>
            </a:pPr>
            <a:r>
              <a:rPr lang="ja-JP" altLang="en-US" sz="1800" b="1" dirty="0">
                <a:solidFill>
                  <a:srgbClr val="000000"/>
                </a:solidFill>
                <a:latin typeface="Meiryo UI" pitchFamily="50" charset="-128"/>
                <a:ea typeface="Meiryo UI" pitchFamily="50" charset="-128"/>
                <a:cs typeface="Meiryo UI" pitchFamily="50" charset="-128"/>
              </a:rPr>
              <a:t> </a:t>
            </a:r>
            <a:r>
              <a:rPr lang="ja-JP" altLang="en-US" sz="2800" b="1" dirty="0">
                <a:solidFill>
                  <a:srgbClr val="000000"/>
                </a:solidFill>
                <a:latin typeface="Meiryo UI" pitchFamily="50" charset="-128"/>
                <a:ea typeface="Meiryo UI" pitchFamily="50" charset="-128"/>
                <a:cs typeface="Meiryo UI" pitchFamily="50" charset="-128"/>
              </a:rPr>
              <a:t>ＰＸＴトライアル実施の内容</a:t>
            </a:r>
            <a:endParaRPr lang="en-US" altLang="ja-JP" sz="2800" dirty="0">
              <a:solidFill>
                <a:srgbClr val="000000"/>
              </a:solidFill>
              <a:latin typeface="Meiryo UI" pitchFamily="50" charset="-128"/>
              <a:ea typeface="Meiryo UI" pitchFamily="50" charset="-128"/>
              <a:cs typeface="Meiryo UI" pitchFamily="50" charset="-128"/>
            </a:endParaRPr>
          </a:p>
        </p:txBody>
      </p:sp>
      <p:sp>
        <p:nvSpPr>
          <p:cNvPr id="3" name="スライド番号プレースホルダー 2"/>
          <p:cNvSpPr>
            <a:spLocks noGrp="1"/>
          </p:cNvSpPr>
          <p:nvPr>
            <p:ph type="sldNum"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5</a:t>
            </a:fld>
            <a:endParaRPr lang="en-US" sz="1200">
              <a:solidFill>
                <a:srgbClr val="888888"/>
              </a:solidFill>
              <a:latin typeface="Calibri"/>
              <a:ea typeface="Calibri"/>
              <a:cs typeface="Calibri"/>
              <a:sym typeface="Calibri"/>
            </a:endParaRPr>
          </a:p>
        </p:txBody>
      </p:sp>
      <p:sp>
        <p:nvSpPr>
          <p:cNvPr id="4" name="フッター プレースホルダー 1">
            <a:extLst>
              <a:ext uri="{FF2B5EF4-FFF2-40B4-BE49-F238E27FC236}">
                <a16:creationId xmlns:a16="http://schemas.microsoft.com/office/drawing/2014/main" id="{081A7E37-715F-7F0D-D8C5-A220D3E9CC62}"/>
              </a:ext>
            </a:extLst>
          </p:cNvPr>
          <p:cNvSpPr>
            <a:spLocks noGrp="1"/>
          </p:cNvSpPr>
          <p:nvPr>
            <p:ph type="ftr" idx="11"/>
          </p:nvPr>
        </p:nvSpPr>
        <p:spPr>
          <a:xfrm>
            <a:off x="2897999" y="6356350"/>
            <a:ext cx="3708000" cy="365125"/>
          </a:xfrm>
        </p:spPr>
        <p:txBody>
          <a:bodyPr/>
          <a:lstStyle/>
          <a:p>
            <a:r>
              <a:rPr lang="en-US" sz="800" dirty="0">
                <a:latin typeface="メイリオ" panose="020B0604030504040204" pitchFamily="50" charset="-128"/>
                <a:ea typeface="メイリオ" panose="020B0604030504040204" pitchFamily="50" charset="-128"/>
              </a:rPr>
              <a:t>Copyright©️ 2023 HRD, Inc. All Rights Reserved. Strictly Confidential.</a:t>
            </a:r>
          </a:p>
        </p:txBody>
      </p:sp>
    </p:spTree>
    <p:extLst>
      <p:ext uri="{BB962C8B-B14F-4D97-AF65-F5344CB8AC3E}">
        <p14:creationId xmlns:p14="http://schemas.microsoft.com/office/powerpoint/2010/main" val="4204814292"/>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9987" name="グループ化 39"/>
          <p:cNvGrpSpPr>
            <a:grpSpLocks/>
          </p:cNvGrpSpPr>
          <p:nvPr/>
        </p:nvGrpSpPr>
        <p:grpSpPr bwMode="auto">
          <a:xfrm>
            <a:off x="-69850" y="1315715"/>
            <a:ext cx="5667375" cy="5426075"/>
            <a:chOff x="3174837" y="484136"/>
            <a:chExt cx="5666467" cy="5642225"/>
          </a:xfrm>
        </p:grpSpPr>
        <p:grpSp>
          <p:nvGrpSpPr>
            <p:cNvPr id="169998" name="グループ化 40"/>
            <p:cNvGrpSpPr>
              <a:grpSpLocks/>
            </p:cNvGrpSpPr>
            <p:nvPr/>
          </p:nvGrpSpPr>
          <p:grpSpPr bwMode="auto">
            <a:xfrm>
              <a:off x="3174837" y="484136"/>
              <a:ext cx="5666467" cy="5642225"/>
              <a:chOff x="3174837" y="484136"/>
              <a:chExt cx="5666467" cy="5642225"/>
            </a:xfrm>
          </p:grpSpPr>
          <p:sp>
            <p:nvSpPr>
              <p:cNvPr id="52" name="Freeform 6"/>
              <p:cNvSpPr>
                <a:spLocks/>
              </p:cNvSpPr>
              <p:nvPr/>
            </p:nvSpPr>
            <p:spPr bwMode="auto">
              <a:xfrm rot="2266894">
                <a:off x="5519487" y="1396180"/>
                <a:ext cx="3321817" cy="1428829"/>
              </a:xfrm>
              <a:custGeom>
                <a:avLst/>
                <a:gdLst/>
                <a:ahLst/>
                <a:cxnLst>
                  <a:cxn ang="0">
                    <a:pos x="860" y="0"/>
                  </a:cxn>
                  <a:cxn ang="0">
                    <a:pos x="0" y="294"/>
                  </a:cxn>
                  <a:cxn ang="0">
                    <a:pos x="245" y="363"/>
                  </a:cxn>
                  <a:cxn ang="0">
                    <a:pos x="329" y="645"/>
                  </a:cxn>
                  <a:cxn ang="0">
                    <a:pos x="864" y="476"/>
                  </a:cxn>
                  <a:cxn ang="0">
                    <a:pos x="1522" y="751"/>
                  </a:cxn>
                  <a:cxn ang="0">
                    <a:pos x="1431" y="844"/>
                  </a:cxn>
                  <a:cxn ang="0">
                    <a:pos x="1845" y="719"/>
                  </a:cxn>
                  <a:cxn ang="0">
                    <a:pos x="1960" y="301"/>
                  </a:cxn>
                  <a:cxn ang="0">
                    <a:pos x="1852" y="412"/>
                  </a:cxn>
                  <a:cxn ang="0">
                    <a:pos x="860" y="0"/>
                  </a:cxn>
                </a:cxnLst>
                <a:rect l="0" t="0" r="r" b="b"/>
                <a:pathLst>
                  <a:path w="1960" h="844">
                    <a:moveTo>
                      <a:pt x="860" y="0"/>
                    </a:moveTo>
                    <a:cubicBezTo>
                      <a:pt x="536" y="0"/>
                      <a:pt x="237" y="110"/>
                      <a:pt x="0" y="294"/>
                    </a:cubicBezTo>
                    <a:cubicBezTo>
                      <a:pt x="245" y="363"/>
                      <a:pt x="245" y="363"/>
                      <a:pt x="245" y="363"/>
                    </a:cubicBezTo>
                    <a:cubicBezTo>
                      <a:pt x="329" y="645"/>
                      <a:pt x="329" y="645"/>
                      <a:pt x="329" y="645"/>
                    </a:cubicBezTo>
                    <a:cubicBezTo>
                      <a:pt x="480" y="538"/>
                      <a:pt x="665" y="476"/>
                      <a:pt x="864" y="476"/>
                    </a:cubicBezTo>
                    <a:cubicBezTo>
                      <a:pt x="1121" y="476"/>
                      <a:pt x="1354" y="581"/>
                      <a:pt x="1522" y="751"/>
                    </a:cubicBezTo>
                    <a:cubicBezTo>
                      <a:pt x="1431" y="844"/>
                      <a:pt x="1431" y="844"/>
                      <a:pt x="1431" y="844"/>
                    </a:cubicBezTo>
                    <a:cubicBezTo>
                      <a:pt x="1845" y="719"/>
                      <a:pt x="1845" y="719"/>
                      <a:pt x="1845" y="719"/>
                    </a:cubicBezTo>
                    <a:cubicBezTo>
                      <a:pt x="1960" y="301"/>
                      <a:pt x="1960" y="301"/>
                      <a:pt x="1960" y="301"/>
                    </a:cubicBezTo>
                    <a:cubicBezTo>
                      <a:pt x="1852" y="412"/>
                      <a:pt x="1852" y="412"/>
                      <a:pt x="1852" y="412"/>
                    </a:cubicBezTo>
                    <a:cubicBezTo>
                      <a:pt x="1598" y="157"/>
                      <a:pt x="1247" y="0"/>
                      <a:pt x="860" y="0"/>
                    </a:cubicBezTo>
                  </a:path>
                </a:pathLst>
              </a:custGeom>
              <a:gradFill>
                <a:gsLst>
                  <a:gs pos="0">
                    <a:srgbClr val="0070C0"/>
                  </a:gs>
                  <a:gs pos="100000">
                    <a:srgbClr val="00B0F0"/>
                  </a:gs>
                </a:gsLst>
                <a:lin ang="5400000" scaled="0"/>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1" hangingPunct="1">
                  <a:defRPr/>
                </a:pPr>
                <a:endParaRPr kumimoji="0" lang="en-US" kern="0">
                  <a:solidFill>
                    <a:srgbClr val="383838"/>
                  </a:solidFill>
                  <a:cs typeface="Arial"/>
                  <a:sym typeface="Arial"/>
                  <a:rtl val="0"/>
                </a:endParaRPr>
              </a:p>
            </p:txBody>
          </p:sp>
          <p:sp>
            <p:nvSpPr>
              <p:cNvPr id="54" name="Freeform 7"/>
              <p:cNvSpPr>
                <a:spLocks/>
              </p:cNvSpPr>
              <p:nvPr/>
            </p:nvSpPr>
            <p:spPr bwMode="auto">
              <a:xfrm rot="2266894">
                <a:off x="6475063" y="2840899"/>
                <a:ext cx="1425448" cy="3285462"/>
              </a:xfrm>
              <a:custGeom>
                <a:avLst/>
                <a:gdLst/>
                <a:ahLst/>
                <a:cxnLst>
                  <a:cxn ang="0">
                    <a:pos x="556" y="0"/>
                  </a:cxn>
                  <a:cxn ang="0">
                    <a:pos x="493" y="231"/>
                  </a:cxn>
                  <a:cxn ang="0">
                    <a:pos x="203" y="317"/>
                  </a:cxn>
                  <a:cxn ang="0">
                    <a:pos x="371" y="850"/>
                  </a:cxn>
                  <a:cxn ang="0">
                    <a:pos x="97" y="1508"/>
                  </a:cxn>
                  <a:cxn ang="0">
                    <a:pos x="0" y="1414"/>
                  </a:cxn>
                  <a:cxn ang="0">
                    <a:pos x="127" y="1828"/>
                  </a:cxn>
                  <a:cxn ang="0">
                    <a:pos x="544" y="1941"/>
                  </a:cxn>
                  <a:cxn ang="0">
                    <a:pos x="435" y="1835"/>
                  </a:cxn>
                  <a:cxn ang="0">
                    <a:pos x="841" y="848"/>
                  </a:cxn>
                  <a:cxn ang="0">
                    <a:pos x="556" y="0"/>
                  </a:cxn>
                </a:cxnLst>
                <a:rect l="0" t="0" r="r" b="b"/>
                <a:pathLst>
                  <a:path w="841" h="1941">
                    <a:moveTo>
                      <a:pt x="556" y="0"/>
                    </a:moveTo>
                    <a:cubicBezTo>
                      <a:pt x="493" y="231"/>
                      <a:pt x="493" y="231"/>
                      <a:pt x="493" y="231"/>
                    </a:cubicBezTo>
                    <a:cubicBezTo>
                      <a:pt x="203" y="317"/>
                      <a:pt x="203" y="317"/>
                      <a:pt x="203" y="317"/>
                    </a:cubicBezTo>
                    <a:cubicBezTo>
                      <a:pt x="309" y="468"/>
                      <a:pt x="371" y="652"/>
                      <a:pt x="371" y="850"/>
                    </a:cubicBezTo>
                    <a:cubicBezTo>
                      <a:pt x="371" y="1107"/>
                      <a:pt x="266" y="1340"/>
                      <a:pt x="97" y="1508"/>
                    </a:cubicBezTo>
                    <a:cubicBezTo>
                      <a:pt x="0" y="1414"/>
                      <a:pt x="0" y="1414"/>
                      <a:pt x="0" y="1414"/>
                    </a:cubicBezTo>
                    <a:cubicBezTo>
                      <a:pt x="127" y="1828"/>
                      <a:pt x="127" y="1828"/>
                      <a:pt x="127" y="1828"/>
                    </a:cubicBezTo>
                    <a:cubicBezTo>
                      <a:pt x="544" y="1941"/>
                      <a:pt x="544" y="1941"/>
                      <a:pt x="544" y="1941"/>
                    </a:cubicBezTo>
                    <a:cubicBezTo>
                      <a:pt x="435" y="1835"/>
                      <a:pt x="435" y="1835"/>
                      <a:pt x="435" y="1835"/>
                    </a:cubicBezTo>
                    <a:cubicBezTo>
                      <a:pt x="686" y="1581"/>
                      <a:pt x="841" y="1233"/>
                      <a:pt x="841" y="848"/>
                    </a:cubicBezTo>
                    <a:cubicBezTo>
                      <a:pt x="841" y="529"/>
                      <a:pt x="735" y="235"/>
                      <a:pt x="556" y="0"/>
                    </a:cubicBezTo>
                  </a:path>
                </a:pathLst>
              </a:custGeom>
              <a:gradFill>
                <a:gsLst>
                  <a:gs pos="0">
                    <a:srgbClr val="0070C0"/>
                  </a:gs>
                  <a:gs pos="100000">
                    <a:srgbClr val="00B0F0"/>
                  </a:gs>
                </a:gsLst>
                <a:lin ang="5400000" scaled="0"/>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1" hangingPunct="1">
                  <a:defRPr/>
                </a:pPr>
                <a:endParaRPr kumimoji="0" lang="en-US" kern="0">
                  <a:solidFill>
                    <a:srgbClr val="383838"/>
                  </a:solidFill>
                  <a:cs typeface="Arial"/>
                  <a:sym typeface="Arial"/>
                  <a:rtl val="0"/>
                </a:endParaRPr>
              </a:p>
            </p:txBody>
          </p:sp>
          <p:sp>
            <p:nvSpPr>
              <p:cNvPr id="56" name="Freeform 8"/>
              <p:cNvSpPr>
                <a:spLocks/>
              </p:cNvSpPr>
              <p:nvPr/>
            </p:nvSpPr>
            <p:spPr bwMode="auto">
              <a:xfrm rot="2266894">
                <a:off x="3174837" y="3784602"/>
                <a:ext cx="3296453" cy="1420375"/>
              </a:xfrm>
              <a:custGeom>
                <a:avLst/>
                <a:gdLst/>
                <a:ahLst/>
                <a:cxnLst>
                  <a:cxn ang="0">
                    <a:pos x="527" y="0"/>
                  </a:cxn>
                  <a:cxn ang="0">
                    <a:pos x="113" y="127"/>
                  </a:cxn>
                  <a:cxn ang="0">
                    <a:pos x="0" y="544"/>
                  </a:cxn>
                  <a:cxn ang="0">
                    <a:pos x="105" y="435"/>
                  </a:cxn>
                  <a:cxn ang="0">
                    <a:pos x="1089" y="839"/>
                  </a:cxn>
                  <a:cxn ang="0">
                    <a:pos x="1945" y="548"/>
                  </a:cxn>
                  <a:cxn ang="0">
                    <a:pos x="1710" y="485"/>
                  </a:cxn>
                  <a:cxn ang="0">
                    <a:pos x="1623" y="201"/>
                  </a:cxn>
                  <a:cxn ang="0">
                    <a:pos x="1093" y="367"/>
                  </a:cxn>
                  <a:cxn ang="0">
                    <a:pos x="436" y="94"/>
                  </a:cxn>
                  <a:cxn ang="0">
                    <a:pos x="527" y="0"/>
                  </a:cxn>
                </a:cxnLst>
                <a:rect l="0" t="0" r="r" b="b"/>
                <a:pathLst>
                  <a:path w="1945" h="839">
                    <a:moveTo>
                      <a:pt x="527" y="0"/>
                    </a:moveTo>
                    <a:cubicBezTo>
                      <a:pt x="113" y="127"/>
                      <a:pt x="113" y="127"/>
                      <a:pt x="113" y="127"/>
                    </a:cubicBezTo>
                    <a:cubicBezTo>
                      <a:pt x="0" y="544"/>
                      <a:pt x="0" y="544"/>
                      <a:pt x="0" y="544"/>
                    </a:cubicBezTo>
                    <a:cubicBezTo>
                      <a:pt x="105" y="435"/>
                      <a:pt x="105" y="435"/>
                      <a:pt x="105" y="435"/>
                    </a:cubicBezTo>
                    <a:cubicBezTo>
                      <a:pt x="358" y="685"/>
                      <a:pt x="706" y="839"/>
                      <a:pt x="1089" y="839"/>
                    </a:cubicBezTo>
                    <a:cubicBezTo>
                      <a:pt x="1412" y="839"/>
                      <a:pt x="1708" y="730"/>
                      <a:pt x="1945" y="548"/>
                    </a:cubicBezTo>
                    <a:cubicBezTo>
                      <a:pt x="1710" y="485"/>
                      <a:pt x="1710" y="485"/>
                      <a:pt x="1710" y="485"/>
                    </a:cubicBezTo>
                    <a:cubicBezTo>
                      <a:pt x="1623" y="201"/>
                      <a:pt x="1623" y="201"/>
                      <a:pt x="1623" y="201"/>
                    </a:cubicBezTo>
                    <a:cubicBezTo>
                      <a:pt x="1473" y="306"/>
                      <a:pt x="1290" y="367"/>
                      <a:pt x="1093" y="367"/>
                    </a:cubicBezTo>
                    <a:cubicBezTo>
                      <a:pt x="837" y="367"/>
                      <a:pt x="604" y="263"/>
                      <a:pt x="436" y="94"/>
                    </a:cubicBezTo>
                    <a:cubicBezTo>
                      <a:pt x="527" y="0"/>
                      <a:pt x="527" y="0"/>
                      <a:pt x="527" y="0"/>
                    </a:cubicBezTo>
                  </a:path>
                </a:pathLst>
              </a:custGeom>
              <a:gradFill>
                <a:gsLst>
                  <a:gs pos="0">
                    <a:srgbClr val="0070C0"/>
                  </a:gs>
                  <a:gs pos="100000">
                    <a:srgbClr val="00B0F0"/>
                  </a:gs>
                </a:gsLst>
                <a:lin ang="5400000" scaled="0"/>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1" hangingPunct="1">
                  <a:defRPr/>
                </a:pPr>
                <a:endParaRPr kumimoji="0" lang="en-US" kern="0">
                  <a:solidFill>
                    <a:srgbClr val="383838"/>
                  </a:solidFill>
                  <a:cs typeface="Arial"/>
                  <a:sym typeface="Arial"/>
                  <a:rtl val="0"/>
                </a:endParaRPr>
              </a:p>
            </p:txBody>
          </p:sp>
          <p:sp>
            <p:nvSpPr>
              <p:cNvPr id="61" name="Freeform 9"/>
              <p:cNvSpPr>
                <a:spLocks/>
              </p:cNvSpPr>
              <p:nvPr/>
            </p:nvSpPr>
            <p:spPr bwMode="auto">
              <a:xfrm rot="2266894">
                <a:off x="4091428" y="484136"/>
                <a:ext cx="1432211" cy="3298989"/>
              </a:xfrm>
              <a:custGeom>
                <a:avLst/>
                <a:gdLst/>
                <a:ahLst/>
                <a:cxnLst>
                  <a:cxn ang="0">
                    <a:pos x="308" y="0"/>
                  </a:cxn>
                  <a:cxn ang="0">
                    <a:pos x="409" y="101"/>
                  </a:cxn>
                  <a:cxn ang="0">
                    <a:pos x="0" y="1090"/>
                  </a:cxn>
                  <a:cxn ang="0">
                    <a:pos x="295" y="1949"/>
                  </a:cxn>
                  <a:cxn ang="0">
                    <a:pos x="358" y="1715"/>
                  </a:cxn>
                  <a:cxn ang="0">
                    <a:pos x="647" y="1625"/>
                  </a:cxn>
                  <a:cxn ang="0">
                    <a:pos x="478" y="1092"/>
                  </a:cxn>
                  <a:cxn ang="0">
                    <a:pos x="748" y="438"/>
                  </a:cxn>
                  <a:cxn ang="0">
                    <a:pos x="845" y="535"/>
                  </a:cxn>
                  <a:cxn ang="0">
                    <a:pos x="724" y="119"/>
                  </a:cxn>
                  <a:cxn ang="0">
                    <a:pos x="308" y="0"/>
                  </a:cxn>
                </a:cxnLst>
                <a:rect l="0" t="0" r="r" b="b"/>
                <a:pathLst>
                  <a:path w="845" h="1949">
                    <a:moveTo>
                      <a:pt x="308" y="0"/>
                    </a:moveTo>
                    <a:cubicBezTo>
                      <a:pt x="409" y="101"/>
                      <a:pt x="409" y="101"/>
                      <a:pt x="409" y="101"/>
                    </a:cubicBezTo>
                    <a:cubicBezTo>
                      <a:pt x="156" y="354"/>
                      <a:pt x="0" y="704"/>
                      <a:pt x="0" y="1090"/>
                    </a:cubicBezTo>
                    <a:cubicBezTo>
                      <a:pt x="0" y="1414"/>
                      <a:pt x="110" y="1712"/>
                      <a:pt x="295" y="1949"/>
                    </a:cubicBezTo>
                    <a:cubicBezTo>
                      <a:pt x="358" y="1715"/>
                      <a:pt x="358" y="1715"/>
                      <a:pt x="358" y="1715"/>
                    </a:cubicBezTo>
                    <a:cubicBezTo>
                      <a:pt x="647" y="1625"/>
                      <a:pt x="647" y="1625"/>
                      <a:pt x="647" y="1625"/>
                    </a:cubicBezTo>
                    <a:cubicBezTo>
                      <a:pt x="541" y="1474"/>
                      <a:pt x="478" y="1290"/>
                      <a:pt x="478" y="1092"/>
                    </a:cubicBezTo>
                    <a:cubicBezTo>
                      <a:pt x="478" y="837"/>
                      <a:pt x="581" y="606"/>
                      <a:pt x="748" y="438"/>
                    </a:cubicBezTo>
                    <a:cubicBezTo>
                      <a:pt x="845" y="535"/>
                      <a:pt x="845" y="535"/>
                      <a:pt x="845" y="535"/>
                    </a:cubicBezTo>
                    <a:cubicBezTo>
                      <a:pt x="724" y="119"/>
                      <a:pt x="724" y="119"/>
                      <a:pt x="724" y="119"/>
                    </a:cubicBezTo>
                    <a:cubicBezTo>
                      <a:pt x="308" y="0"/>
                      <a:pt x="308" y="0"/>
                      <a:pt x="308" y="0"/>
                    </a:cubicBezTo>
                  </a:path>
                </a:pathLst>
              </a:custGeom>
              <a:gradFill>
                <a:gsLst>
                  <a:gs pos="0">
                    <a:srgbClr val="0070C0"/>
                  </a:gs>
                  <a:gs pos="100000">
                    <a:srgbClr val="00B0F0"/>
                  </a:gs>
                </a:gsLst>
                <a:lin ang="5400000" scaled="0"/>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1" hangingPunct="1">
                  <a:defRPr/>
                </a:pPr>
                <a:endParaRPr kumimoji="0" lang="en-US" kern="0">
                  <a:solidFill>
                    <a:srgbClr val="383838"/>
                  </a:solidFill>
                  <a:cs typeface="Arial"/>
                  <a:sym typeface="Arial"/>
                  <a:rtl val="0"/>
                </a:endParaRPr>
              </a:p>
            </p:txBody>
          </p:sp>
          <p:sp>
            <p:nvSpPr>
              <p:cNvPr id="62" name="Text Box 394"/>
              <p:cNvSpPr txBox="1">
                <a:spLocks noChangeArrowheads="1"/>
              </p:cNvSpPr>
              <p:nvPr/>
            </p:nvSpPr>
            <p:spPr bwMode="auto">
              <a:xfrm>
                <a:off x="4465268" y="2606986"/>
                <a:ext cx="3123699" cy="1441095"/>
              </a:xfrm>
              <a:prstGeom prst="rect">
                <a:avLst/>
              </a:prstGeom>
              <a:noFill/>
              <a:ln w="9525" algn="ctr">
                <a:noFill/>
                <a:miter lim="800000"/>
                <a:headEnd/>
                <a:tailEnd/>
              </a:ln>
              <a:effectLst/>
            </p:spPr>
            <p:txBody>
              <a:bodyPr>
                <a:spAutoFit/>
              </a:bodyPr>
              <a:lstStyle/>
              <a:p>
                <a:pPr algn="ctr" eaLnBrk="1" fontAlgn="auto" hangingPunct="1">
                  <a:spcBef>
                    <a:spcPts val="0"/>
                  </a:spcBef>
                  <a:spcAft>
                    <a:spcPts val="0"/>
                  </a:spcAft>
                  <a:defRPr/>
                </a:pPr>
                <a:r>
                  <a:rPr kumimoji="0" lang="ja-JP" altLang="en-US" sz="2800" kern="0" dirty="0">
                    <a:solidFill>
                      <a:srgbClr val="5E5E5E"/>
                    </a:solidFill>
                    <a:latin typeface="Meiryo UI" panose="020B0604030504040204" pitchFamily="50" charset="-128"/>
                    <a:ea typeface="Meiryo UI" panose="020B0604030504040204" pitchFamily="50" charset="-128"/>
                    <a:cs typeface="Meiryo UI" panose="020B0604030504040204" pitchFamily="50" charset="-128"/>
                    <a:sym typeface="Arial"/>
                    <a:rtl val="0"/>
                  </a:rPr>
                  <a:t>人材　　　　　　　　　マネジメント　　　　　　サイクル</a:t>
                </a:r>
                <a:endParaRPr kumimoji="0" lang="en-US" altLang="ko-KR" sz="2800" kern="0" dirty="0">
                  <a:solidFill>
                    <a:srgbClr val="5E5E5E"/>
                  </a:solidFill>
                  <a:latin typeface="Meiryo UI" panose="020B0604030504040204" pitchFamily="50" charset="-128"/>
                  <a:ea typeface="Meiryo UI" panose="020B0604030504040204" pitchFamily="50" charset="-128"/>
                  <a:cs typeface="Meiryo UI" panose="020B0604030504040204" pitchFamily="50" charset="-128"/>
                  <a:sym typeface="Arial"/>
                  <a:rtl val="0"/>
                </a:endParaRPr>
              </a:p>
            </p:txBody>
          </p:sp>
        </p:grpSp>
        <p:sp>
          <p:nvSpPr>
            <p:cNvPr id="45" name="Text Box 394"/>
            <p:cNvSpPr txBox="1">
              <a:spLocks noChangeArrowheads="1"/>
            </p:cNvSpPr>
            <p:nvPr/>
          </p:nvSpPr>
          <p:spPr bwMode="auto">
            <a:xfrm>
              <a:off x="3714501" y="1633773"/>
              <a:ext cx="1390427" cy="911208"/>
            </a:xfrm>
            <a:prstGeom prst="rect">
              <a:avLst/>
            </a:prstGeom>
            <a:noFill/>
            <a:ln w="9525" algn="ctr">
              <a:noFill/>
              <a:miter lim="800000"/>
              <a:headEnd/>
              <a:tailEnd/>
            </a:ln>
            <a:effectLst/>
          </p:spPr>
          <p:txBody>
            <a:bodyPr>
              <a:spAutoFit/>
            </a:bodyPr>
            <a:lstStyle/>
            <a:p>
              <a:pPr algn="ctr" eaLnBrk="1" fontAlgn="auto" hangingPunct="1">
                <a:spcBef>
                  <a:spcPts val="0"/>
                </a:spcBef>
                <a:spcAft>
                  <a:spcPts val="0"/>
                </a:spcAft>
                <a:defRPr/>
              </a:pPr>
              <a:r>
                <a:rPr kumimoji="0" lang="ja-JP" altLang="en-US" sz="1700" b="1" kern="0" dirty="0">
                  <a:solidFill>
                    <a:prstClr val="white"/>
                  </a:solidFill>
                  <a:ea typeface="굴림" charset="-127"/>
                  <a:cs typeface="Arial" pitchFamily="34" charset="0"/>
                  <a:sym typeface="Arial"/>
                  <a:rtl val="0"/>
                </a:rPr>
                <a:t>①</a:t>
              </a:r>
              <a:endParaRPr kumimoji="0" lang="en-US" altLang="ja-JP" sz="1700" b="1" kern="0" dirty="0">
                <a:solidFill>
                  <a:prstClr val="white"/>
                </a:solidFill>
                <a:ea typeface="굴림" charset="-127"/>
                <a:cs typeface="Arial" pitchFamily="34" charset="0"/>
                <a:sym typeface="Arial"/>
                <a:rtl val="0"/>
              </a:endParaRPr>
            </a:p>
            <a:p>
              <a:pPr algn="ctr" eaLnBrk="1" fontAlgn="auto" hangingPunct="1">
                <a:spcBef>
                  <a:spcPts val="0"/>
                </a:spcBef>
                <a:spcAft>
                  <a:spcPts val="0"/>
                </a:spcAft>
                <a:defRPr/>
              </a:pPr>
              <a:r>
                <a:rPr kumimoji="0" lang="ja-JP" altLang="en-US" sz="17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sym typeface="Arial"/>
                  <a:rtl val="0"/>
                </a:rPr>
                <a:t>人材</a:t>
              </a:r>
              <a:endParaRPr kumimoji="0" lang="en-US" altLang="ja-JP" sz="17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sym typeface="Arial"/>
                <a:rtl val="0"/>
              </a:endParaRPr>
            </a:p>
            <a:p>
              <a:pPr algn="ctr" eaLnBrk="1" fontAlgn="auto" hangingPunct="1">
                <a:spcBef>
                  <a:spcPts val="0"/>
                </a:spcBef>
                <a:spcAft>
                  <a:spcPts val="0"/>
                </a:spcAft>
                <a:defRPr/>
              </a:pPr>
              <a:r>
                <a:rPr kumimoji="0" lang="ja-JP" altLang="en-US" sz="17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sym typeface="Arial"/>
                  <a:rtl val="0"/>
                </a:rPr>
                <a:t>アセス</a:t>
              </a:r>
              <a:endParaRPr kumimoji="0" lang="en-US" altLang="ko-KR" sz="17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sym typeface="Arial"/>
                <a:rtl val="0"/>
              </a:endParaRPr>
            </a:p>
          </p:txBody>
        </p:sp>
      </p:grpSp>
      <p:sp>
        <p:nvSpPr>
          <p:cNvPr id="63" name="Text Box 394"/>
          <p:cNvSpPr txBox="1">
            <a:spLocks noChangeArrowheads="1"/>
          </p:cNvSpPr>
          <p:nvPr/>
        </p:nvSpPr>
        <p:spPr bwMode="auto">
          <a:xfrm>
            <a:off x="3387432" y="2172380"/>
            <a:ext cx="1390650" cy="877887"/>
          </a:xfrm>
          <a:prstGeom prst="rect">
            <a:avLst/>
          </a:prstGeom>
          <a:noFill/>
          <a:ln w="9525" algn="ctr">
            <a:noFill/>
            <a:miter lim="800000"/>
            <a:headEnd/>
            <a:tailEnd/>
          </a:ln>
          <a:effectLst/>
        </p:spPr>
        <p:txBody>
          <a:bodyPr>
            <a:spAutoFit/>
          </a:bodyPr>
          <a:lstStyle/>
          <a:p>
            <a:pPr algn="ctr" eaLnBrk="1" fontAlgn="auto" hangingPunct="1">
              <a:spcBef>
                <a:spcPts val="0"/>
              </a:spcBef>
              <a:spcAft>
                <a:spcPts val="0"/>
              </a:spcAft>
              <a:defRPr/>
            </a:pPr>
            <a:r>
              <a:rPr kumimoji="0" lang="ja-JP" altLang="en-US" sz="1700" b="1" kern="0" dirty="0">
                <a:solidFill>
                  <a:prstClr val="white"/>
                </a:solidFill>
                <a:ea typeface="굴림" charset="-127"/>
                <a:cs typeface="Arial" pitchFamily="34" charset="0"/>
                <a:sym typeface="Arial"/>
                <a:rtl val="0"/>
              </a:rPr>
              <a:t>②</a:t>
            </a:r>
            <a:endParaRPr kumimoji="0" lang="en-US" altLang="ja-JP" sz="1700" b="1" kern="0" dirty="0">
              <a:solidFill>
                <a:prstClr val="white"/>
              </a:solidFill>
              <a:ea typeface="굴림" charset="-127"/>
              <a:cs typeface="Arial" pitchFamily="34" charset="0"/>
              <a:sym typeface="Arial"/>
              <a:rtl val="0"/>
            </a:endParaRPr>
          </a:p>
          <a:p>
            <a:pPr algn="ctr" eaLnBrk="1" fontAlgn="auto" hangingPunct="1">
              <a:spcBef>
                <a:spcPts val="0"/>
              </a:spcBef>
              <a:spcAft>
                <a:spcPts val="0"/>
              </a:spcAft>
              <a:defRPr/>
            </a:pPr>
            <a:r>
              <a:rPr kumimoji="0" lang="ja-JP" altLang="en-US" sz="16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sym typeface="Arial"/>
                <a:rtl val="0"/>
              </a:rPr>
              <a:t>ベンチマーク</a:t>
            </a:r>
            <a:endParaRPr kumimoji="0" lang="en-US" altLang="ja-JP" sz="16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sym typeface="Arial"/>
              <a:rtl val="0"/>
            </a:endParaRPr>
          </a:p>
          <a:p>
            <a:pPr algn="ctr" eaLnBrk="1" fontAlgn="auto" hangingPunct="1">
              <a:spcBef>
                <a:spcPts val="0"/>
              </a:spcBef>
              <a:spcAft>
                <a:spcPts val="0"/>
              </a:spcAft>
              <a:defRPr/>
            </a:pPr>
            <a:r>
              <a:rPr kumimoji="0" lang="ja-JP" altLang="en-US" sz="16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sym typeface="Arial"/>
                <a:rtl val="0"/>
              </a:rPr>
              <a:t>仮設計</a:t>
            </a:r>
            <a:endParaRPr kumimoji="0" lang="en-US" altLang="ja-JP" sz="16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sym typeface="Arial"/>
              <a:rtl val="0"/>
            </a:endParaRPr>
          </a:p>
        </p:txBody>
      </p:sp>
      <p:sp>
        <p:nvSpPr>
          <p:cNvPr id="64" name="Text Box 394"/>
          <p:cNvSpPr txBox="1">
            <a:spLocks noChangeArrowheads="1"/>
          </p:cNvSpPr>
          <p:nvPr/>
        </p:nvSpPr>
        <p:spPr bwMode="auto">
          <a:xfrm>
            <a:off x="3506351" y="4854016"/>
            <a:ext cx="1390650" cy="615950"/>
          </a:xfrm>
          <a:prstGeom prst="rect">
            <a:avLst/>
          </a:prstGeom>
          <a:noFill/>
          <a:ln w="9525" algn="ctr">
            <a:noFill/>
            <a:miter lim="800000"/>
            <a:headEnd/>
            <a:tailEnd/>
          </a:ln>
          <a:effectLst/>
        </p:spPr>
        <p:txBody>
          <a:bodyPr>
            <a:spAutoFit/>
          </a:bodyPr>
          <a:lstStyle/>
          <a:p>
            <a:pPr algn="ctr" eaLnBrk="1" fontAlgn="auto" hangingPunct="1">
              <a:spcBef>
                <a:spcPts val="0"/>
              </a:spcBef>
              <a:spcAft>
                <a:spcPts val="0"/>
              </a:spcAft>
              <a:defRPr/>
            </a:pPr>
            <a:r>
              <a:rPr kumimoji="0" lang="ja-JP" altLang="en-US" sz="1700" b="1" kern="0" dirty="0">
                <a:solidFill>
                  <a:prstClr val="white"/>
                </a:solidFill>
                <a:ea typeface="굴림" charset="-127"/>
                <a:cs typeface="Arial" pitchFamily="34" charset="0"/>
                <a:sym typeface="Arial"/>
                <a:rtl val="0"/>
              </a:rPr>
              <a:t>③</a:t>
            </a:r>
            <a:endParaRPr kumimoji="0" lang="en-US" altLang="ja-JP" sz="1700" b="1" kern="0" dirty="0">
              <a:solidFill>
                <a:prstClr val="white"/>
              </a:solidFill>
              <a:ea typeface="굴림" charset="-127"/>
              <a:cs typeface="Arial" pitchFamily="34" charset="0"/>
              <a:sym typeface="Arial"/>
              <a:rtl val="0"/>
            </a:endParaRPr>
          </a:p>
          <a:p>
            <a:pPr algn="ctr" eaLnBrk="1" fontAlgn="auto" hangingPunct="1">
              <a:spcBef>
                <a:spcPts val="0"/>
              </a:spcBef>
              <a:spcAft>
                <a:spcPts val="0"/>
              </a:spcAft>
              <a:defRPr/>
            </a:pPr>
            <a:r>
              <a:rPr kumimoji="0" lang="ja-JP" altLang="en-US" sz="17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sym typeface="Arial"/>
                <a:rtl val="0"/>
              </a:rPr>
              <a:t>ジョブマッチ</a:t>
            </a:r>
            <a:endParaRPr kumimoji="0" lang="en-US" altLang="ko-KR" sz="17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sym typeface="Arial"/>
              <a:rtl val="0"/>
            </a:endParaRPr>
          </a:p>
        </p:txBody>
      </p:sp>
      <p:sp>
        <p:nvSpPr>
          <p:cNvPr id="67" name="Text Box 394"/>
          <p:cNvSpPr txBox="1">
            <a:spLocks noChangeArrowheads="1"/>
          </p:cNvSpPr>
          <p:nvPr/>
        </p:nvSpPr>
        <p:spPr bwMode="auto">
          <a:xfrm>
            <a:off x="504810" y="4760518"/>
            <a:ext cx="1390650" cy="615950"/>
          </a:xfrm>
          <a:prstGeom prst="rect">
            <a:avLst/>
          </a:prstGeom>
          <a:noFill/>
          <a:ln w="9525" algn="ctr">
            <a:noFill/>
            <a:miter lim="800000"/>
            <a:headEnd/>
            <a:tailEnd/>
          </a:ln>
          <a:effectLst/>
        </p:spPr>
        <p:txBody>
          <a:bodyPr>
            <a:spAutoFit/>
          </a:bodyPr>
          <a:lstStyle/>
          <a:p>
            <a:pPr algn="ctr" eaLnBrk="1" fontAlgn="auto" hangingPunct="1">
              <a:spcBef>
                <a:spcPts val="0"/>
              </a:spcBef>
              <a:spcAft>
                <a:spcPts val="0"/>
              </a:spcAft>
              <a:defRPr/>
            </a:pPr>
            <a:r>
              <a:rPr kumimoji="0" lang="ja-JP" altLang="en-US" sz="1700" b="1" kern="0" dirty="0">
                <a:solidFill>
                  <a:prstClr val="white"/>
                </a:solidFill>
                <a:ea typeface="굴림" charset="-127"/>
                <a:cs typeface="Arial" pitchFamily="34" charset="0"/>
                <a:sym typeface="Arial"/>
                <a:rtl val="0"/>
              </a:rPr>
              <a:t>④</a:t>
            </a:r>
            <a:endParaRPr kumimoji="0" lang="en-US" altLang="ja-JP" sz="1700" b="1" kern="0" dirty="0">
              <a:solidFill>
                <a:prstClr val="white"/>
              </a:solidFill>
              <a:ea typeface="굴림" charset="-127"/>
              <a:cs typeface="Arial" pitchFamily="34" charset="0"/>
              <a:sym typeface="Arial"/>
              <a:rtl val="0"/>
            </a:endParaRPr>
          </a:p>
          <a:p>
            <a:pPr algn="ctr" eaLnBrk="1" fontAlgn="auto" hangingPunct="1">
              <a:spcBef>
                <a:spcPts val="0"/>
              </a:spcBef>
              <a:spcAft>
                <a:spcPts val="0"/>
              </a:spcAft>
              <a:defRPr/>
            </a:pPr>
            <a:r>
              <a:rPr kumimoji="0" lang="ja-JP" altLang="en-US" sz="16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sym typeface="Arial"/>
                <a:rtl val="0"/>
              </a:rPr>
              <a:t>アクション定義</a:t>
            </a:r>
            <a:endParaRPr kumimoji="0" lang="en-US" altLang="ja-JP" sz="16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sym typeface="Arial"/>
              <a:rtl val="0"/>
            </a:endParaRPr>
          </a:p>
        </p:txBody>
      </p:sp>
      <p:sp>
        <p:nvSpPr>
          <p:cNvPr id="68" name="山形 67"/>
          <p:cNvSpPr/>
          <p:nvPr/>
        </p:nvSpPr>
        <p:spPr>
          <a:xfrm>
            <a:off x="5393708" y="2949916"/>
            <a:ext cx="358775" cy="2190750"/>
          </a:xfrm>
          <a:prstGeom prst="chevron">
            <a:avLst/>
          </a:prstGeom>
          <a:solidFill>
            <a:schemeClr val="accent1">
              <a:lumMod val="20000"/>
              <a:lumOff val="8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1400" kern="0">
              <a:solidFill>
                <a:srgbClr val="000000"/>
              </a:solidFill>
              <a:sym typeface="Arial"/>
              <a:rtl val="0"/>
            </a:endParaRPr>
          </a:p>
        </p:txBody>
      </p:sp>
      <p:sp>
        <p:nvSpPr>
          <p:cNvPr id="69" name="Shape 451"/>
          <p:cNvSpPr/>
          <p:nvPr/>
        </p:nvSpPr>
        <p:spPr>
          <a:xfrm>
            <a:off x="6023920" y="1281927"/>
            <a:ext cx="2879578" cy="884238"/>
          </a:xfrm>
          <a:prstGeom prst="roundRect">
            <a:avLst>
              <a:gd name="adj" fmla="val 16667"/>
            </a:avLst>
          </a:prstGeom>
          <a:solidFill>
            <a:srgbClr val="348E96"/>
          </a:solidFill>
          <a:ln w="38100">
            <a:solidFill>
              <a:srgbClr val="FF0000"/>
            </a:solidFill>
          </a:ln>
        </p:spPr>
        <p:txBody>
          <a:bodyPr lIns="64750" tIns="64750" rIns="64750" bIns="64750" anchor="ct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Aft>
                <a:spcPts val="488"/>
              </a:spcAft>
            </a:pPr>
            <a:endParaRPr kumimoji="0" lang="en-US" altLang="ja-JP" sz="1600" dirty="0">
              <a:solidFill>
                <a:srgbClr val="FFFFFF"/>
              </a:solidFill>
              <a:latin typeface="Calibri" pitchFamily="34" charset="0"/>
              <a:sym typeface="Calibri" pitchFamily="34" charset="0"/>
            </a:endParaRPr>
          </a:p>
          <a:p>
            <a:pPr algn="ctr" eaLnBrk="1" hangingPunct="1">
              <a:spcAft>
                <a:spcPts val="488"/>
              </a:spcAft>
            </a:pPr>
            <a:r>
              <a:rPr kumimoji="0" lang="ja-JP" altLang="en-US" sz="1600" b="1" dirty="0">
                <a:solidFill>
                  <a:srgbClr val="FFFFFF"/>
                </a:solidFill>
                <a:latin typeface="Calibri" pitchFamily="34" charset="0"/>
                <a:sym typeface="Calibri" pitchFamily="34" charset="0"/>
              </a:rPr>
              <a:t>具体的なレポーティング</a:t>
            </a:r>
          </a:p>
          <a:p>
            <a:pPr algn="ctr" eaLnBrk="1" hangingPunct="1">
              <a:spcAft>
                <a:spcPct val="35000"/>
              </a:spcAft>
            </a:pPr>
            <a:r>
              <a:rPr kumimoji="0" lang="ja-JP" altLang="en-US" sz="1200" dirty="0">
                <a:solidFill>
                  <a:srgbClr val="FFFFFF"/>
                </a:solidFill>
                <a:latin typeface="Calibri" pitchFamily="34" charset="0"/>
                <a:cs typeface="Arial" pitchFamily="34" charset="0"/>
                <a:sym typeface="Arial" pitchFamily="34" charset="0"/>
              </a:rPr>
              <a:t>〇〇社長始め、経営陣への結果ご報告　</a:t>
            </a:r>
            <a:endParaRPr kumimoji="0" lang="en-US" altLang="ja-JP" sz="1200" dirty="0">
              <a:solidFill>
                <a:srgbClr val="FFFFFF"/>
              </a:solidFill>
              <a:latin typeface="Calibri" pitchFamily="34" charset="0"/>
              <a:cs typeface="Arial" pitchFamily="34" charset="0"/>
              <a:sym typeface="Arial" pitchFamily="34" charset="0"/>
            </a:endParaRPr>
          </a:p>
          <a:p>
            <a:pPr algn="ctr" eaLnBrk="1" hangingPunct="1">
              <a:spcAft>
                <a:spcPts val="488"/>
              </a:spcAft>
            </a:pPr>
            <a:endParaRPr kumimoji="0" lang="en-US" altLang="ja-JP" sz="1600" dirty="0">
              <a:solidFill>
                <a:srgbClr val="FFFFFF"/>
              </a:solidFill>
              <a:latin typeface="Calibri" pitchFamily="34" charset="0"/>
              <a:sym typeface="Calibri" pitchFamily="34" charset="0"/>
            </a:endParaRPr>
          </a:p>
        </p:txBody>
      </p:sp>
      <p:sp>
        <p:nvSpPr>
          <p:cNvPr id="71" name="Shape 451"/>
          <p:cNvSpPr/>
          <p:nvPr/>
        </p:nvSpPr>
        <p:spPr>
          <a:xfrm>
            <a:off x="6011624" y="5517232"/>
            <a:ext cx="2904171" cy="1119187"/>
          </a:xfrm>
          <a:prstGeom prst="roundRect">
            <a:avLst>
              <a:gd name="adj" fmla="val 16667"/>
            </a:avLst>
          </a:prstGeom>
          <a:solidFill>
            <a:srgbClr val="348E96"/>
          </a:solidFill>
          <a:ln>
            <a:noFill/>
          </a:ln>
        </p:spPr>
        <p:txBody>
          <a:bodyPr lIns="64750" tIns="64750" rIns="64750" bIns="64750" anchor="ct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Aft>
                <a:spcPts val="488"/>
              </a:spcAft>
            </a:pPr>
            <a:r>
              <a:rPr kumimoji="0" lang="ja-JP" altLang="en-US" sz="1600" b="1" dirty="0">
                <a:solidFill>
                  <a:srgbClr val="FFFFFF"/>
                </a:solidFill>
                <a:latin typeface="Calibri" pitchFamily="34" charset="0"/>
                <a:sym typeface="Calibri" pitchFamily="34" charset="0"/>
              </a:rPr>
              <a:t>個別コーチングプランの検討</a:t>
            </a:r>
            <a:endParaRPr kumimoji="0" lang="en-US" altLang="ja-JP" sz="1600" b="1" dirty="0">
              <a:solidFill>
                <a:srgbClr val="FFFFFF"/>
              </a:solidFill>
              <a:latin typeface="Calibri" pitchFamily="34" charset="0"/>
              <a:sym typeface="Calibri" pitchFamily="34" charset="0"/>
            </a:endParaRPr>
          </a:p>
          <a:p>
            <a:pPr algn="ctr" eaLnBrk="1" hangingPunct="1">
              <a:spcAft>
                <a:spcPts val="488"/>
              </a:spcAft>
            </a:pPr>
            <a:r>
              <a:rPr kumimoji="0" lang="ja-JP" altLang="en-US" sz="1200" dirty="0">
                <a:solidFill>
                  <a:srgbClr val="FFFFFF"/>
                </a:solidFill>
                <a:latin typeface="Calibri" pitchFamily="34" charset="0"/>
                <a:cs typeface="Arial" pitchFamily="34" charset="0"/>
                <a:sym typeface="Arial" pitchFamily="34" charset="0"/>
              </a:rPr>
              <a:t>アセスメント結果を考慮したコーチングプランの計画と実行。</a:t>
            </a:r>
          </a:p>
        </p:txBody>
      </p:sp>
      <p:sp>
        <p:nvSpPr>
          <p:cNvPr id="72" name="Shape 451"/>
          <p:cNvSpPr/>
          <p:nvPr/>
        </p:nvSpPr>
        <p:spPr>
          <a:xfrm>
            <a:off x="6011625" y="4120836"/>
            <a:ext cx="2904170" cy="1244584"/>
          </a:xfrm>
          <a:prstGeom prst="roundRect">
            <a:avLst>
              <a:gd name="adj" fmla="val 16667"/>
            </a:avLst>
          </a:prstGeom>
          <a:solidFill>
            <a:srgbClr val="348E96"/>
          </a:solidFill>
          <a:ln>
            <a:noFill/>
          </a:ln>
        </p:spPr>
        <p:txBody>
          <a:bodyPr lIns="64750" tIns="64750" rIns="64750" bIns="64750" anchor="ct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Aft>
                <a:spcPts val="488"/>
              </a:spcAft>
            </a:pPr>
            <a:endParaRPr kumimoji="0" lang="en-US" altLang="ja-JP" sz="1600" dirty="0">
              <a:solidFill>
                <a:srgbClr val="FFFFFF"/>
              </a:solidFill>
              <a:latin typeface="Calibri" pitchFamily="34" charset="0"/>
              <a:sym typeface="Calibri" pitchFamily="34" charset="0"/>
            </a:endParaRPr>
          </a:p>
          <a:p>
            <a:pPr algn="ctr" eaLnBrk="1" hangingPunct="1">
              <a:spcAft>
                <a:spcPts val="488"/>
              </a:spcAft>
            </a:pPr>
            <a:r>
              <a:rPr kumimoji="0" lang="ja-JP" altLang="en-US" sz="1600" b="1" dirty="0">
                <a:solidFill>
                  <a:srgbClr val="FFFFFF"/>
                </a:solidFill>
                <a:latin typeface="Calibri" pitchFamily="34" charset="0"/>
                <a:sym typeface="Calibri" pitchFamily="34" charset="0"/>
              </a:rPr>
              <a:t>主要ポジションのモデル定義</a:t>
            </a:r>
          </a:p>
          <a:p>
            <a:pPr algn="ctr" eaLnBrk="1" hangingPunct="1">
              <a:spcAft>
                <a:spcPct val="35000"/>
              </a:spcAft>
            </a:pPr>
            <a:r>
              <a:rPr kumimoji="0" lang="ja-JP" altLang="en-US" sz="1200" dirty="0">
                <a:solidFill>
                  <a:srgbClr val="FFFFFF"/>
                </a:solidFill>
                <a:latin typeface="Calibri" pitchFamily="34" charset="0"/>
                <a:cs typeface="Arial" pitchFamily="34" charset="0"/>
                <a:sym typeface="Arial" pitchFamily="34" charset="0"/>
              </a:rPr>
              <a:t>貴社の今後の成長を支える</a:t>
            </a:r>
            <a:endParaRPr kumimoji="0" lang="en-US" altLang="ja-JP" sz="1200" dirty="0">
              <a:solidFill>
                <a:srgbClr val="FFFFFF"/>
              </a:solidFill>
              <a:latin typeface="Calibri" pitchFamily="34" charset="0"/>
              <a:cs typeface="Arial" pitchFamily="34" charset="0"/>
              <a:sym typeface="Arial" pitchFamily="34" charset="0"/>
            </a:endParaRPr>
          </a:p>
          <a:p>
            <a:pPr algn="ctr" eaLnBrk="1" hangingPunct="1">
              <a:spcAft>
                <a:spcPct val="35000"/>
              </a:spcAft>
            </a:pPr>
            <a:r>
              <a:rPr kumimoji="0" lang="ja-JP" altLang="en-US" sz="1200" dirty="0">
                <a:solidFill>
                  <a:srgbClr val="FFFFFF"/>
                </a:solidFill>
                <a:latin typeface="Calibri" pitchFamily="34" charset="0"/>
                <a:cs typeface="Arial" pitchFamily="34" charset="0"/>
                <a:sym typeface="Arial" pitchFamily="34" charset="0"/>
              </a:rPr>
              <a:t>３つの領域におけるあるべき姿の定義、適材配置の実現</a:t>
            </a:r>
            <a:endParaRPr kumimoji="0" lang="en-US" altLang="ja-JP" sz="1200" dirty="0">
              <a:solidFill>
                <a:srgbClr val="FFFFFF"/>
              </a:solidFill>
              <a:latin typeface="Calibri" pitchFamily="34" charset="0"/>
              <a:cs typeface="Arial" pitchFamily="34" charset="0"/>
              <a:sym typeface="Arial" pitchFamily="34" charset="0"/>
            </a:endParaRPr>
          </a:p>
          <a:p>
            <a:pPr algn="ctr" eaLnBrk="1" hangingPunct="1">
              <a:spcAft>
                <a:spcPts val="488"/>
              </a:spcAft>
            </a:pPr>
            <a:endParaRPr kumimoji="0" lang="en-US" altLang="ja-JP" sz="1600" dirty="0">
              <a:solidFill>
                <a:srgbClr val="FFFFFF"/>
              </a:solidFill>
              <a:latin typeface="Calibri" pitchFamily="34" charset="0"/>
              <a:sym typeface="Calibri" pitchFamily="34" charset="0"/>
            </a:endParaRPr>
          </a:p>
        </p:txBody>
      </p:sp>
      <p:sp>
        <p:nvSpPr>
          <p:cNvPr id="73" name="Shape 451"/>
          <p:cNvSpPr/>
          <p:nvPr/>
        </p:nvSpPr>
        <p:spPr>
          <a:xfrm>
            <a:off x="6034044" y="3160693"/>
            <a:ext cx="2891636" cy="884237"/>
          </a:xfrm>
          <a:prstGeom prst="roundRect">
            <a:avLst>
              <a:gd name="adj" fmla="val 16667"/>
            </a:avLst>
          </a:prstGeom>
          <a:solidFill>
            <a:srgbClr val="348E96"/>
          </a:solidFill>
          <a:ln>
            <a:noFill/>
          </a:ln>
        </p:spPr>
        <p:txBody>
          <a:bodyPr lIns="64750" tIns="64750" rIns="64750" bIns="64750" anchor="ct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Aft>
                <a:spcPts val="488"/>
              </a:spcAft>
            </a:pPr>
            <a:r>
              <a:rPr kumimoji="0" lang="ja-JP" altLang="en-US" sz="1600" b="1" dirty="0">
                <a:solidFill>
                  <a:srgbClr val="FFFFFF"/>
                </a:solidFill>
                <a:latin typeface="Calibri" pitchFamily="34" charset="0"/>
                <a:sym typeface="Calibri" pitchFamily="34" charset="0"/>
              </a:rPr>
              <a:t>全社員のへのアセスメント実施</a:t>
            </a:r>
          </a:p>
          <a:p>
            <a:pPr algn="ctr" eaLnBrk="1" hangingPunct="1">
              <a:spcAft>
                <a:spcPct val="35000"/>
              </a:spcAft>
            </a:pPr>
            <a:r>
              <a:rPr kumimoji="0" lang="ja-JP" altLang="en-US" sz="1200" dirty="0">
                <a:solidFill>
                  <a:srgbClr val="FFFFFF"/>
                </a:solidFill>
                <a:latin typeface="Calibri" pitchFamily="34" charset="0"/>
                <a:cs typeface="Arial" pitchFamily="34" charset="0"/>
                <a:sym typeface="Arial" pitchFamily="34" charset="0"/>
              </a:rPr>
              <a:t>社員のプロファイルデータの入手と</a:t>
            </a:r>
            <a:endParaRPr kumimoji="0" lang="en-US" altLang="ja-JP" sz="1200" dirty="0">
              <a:solidFill>
                <a:srgbClr val="FFFFFF"/>
              </a:solidFill>
              <a:latin typeface="Calibri" pitchFamily="34" charset="0"/>
              <a:cs typeface="Arial" pitchFamily="34" charset="0"/>
              <a:sym typeface="Arial" pitchFamily="34" charset="0"/>
            </a:endParaRPr>
          </a:p>
          <a:p>
            <a:pPr algn="ctr" eaLnBrk="1" hangingPunct="1">
              <a:spcAft>
                <a:spcPct val="35000"/>
              </a:spcAft>
            </a:pPr>
            <a:r>
              <a:rPr kumimoji="0" lang="ja-JP" altLang="en-US" sz="1200" dirty="0">
                <a:solidFill>
                  <a:srgbClr val="FFFFFF"/>
                </a:solidFill>
                <a:latin typeface="Calibri" pitchFamily="34" charset="0"/>
                <a:cs typeface="Arial" pitchFamily="34" charset="0"/>
                <a:sym typeface="Arial" pitchFamily="34" charset="0"/>
              </a:rPr>
              <a:t>フィードバックの実施　　</a:t>
            </a:r>
            <a:endParaRPr kumimoji="0" lang="ja-JP" altLang="en-US" sz="1200" dirty="0">
              <a:solidFill>
                <a:srgbClr val="FFFFFF"/>
              </a:solidFill>
              <a:latin typeface="Calibri" pitchFamily="34" charset="0"/>
              <a:sym typeface="Calibri" pitchFamily="34" charset="0"/>
            </a:endParaRPr>
          </a:p>
        </p:txBody>
      </p:sp>
      <p:sp>
        <p:nvSpPr>
          <p:cNvPr id="21" name="テキスト ボックス 20"/>
          <p:cNvSpPr txBox="1"/>
          <p:nvPr/>
        </p:nvSpPr>
        <p:spPr>
          <a:xfrm>
            <a:off x="-261216" y="1449614"/>
            <a:ext cx="2015432" cy="461665"/>
          </a:xfrm>
          <a:prstGeom prst="rect">
            <a:avLst/>
          </a:prstGeom>
          <a:noFill/>
        </p:spPr>
        <p:txBody>
          <a:bodyPr wrap="square" rtlCol="0">
            <a:spAutoFit/>
          </a:bodyPr>
          <a:lstStyle/>
          <a:p>
            <a:pPr lvl="0" algn="ctr"/>
            <a:r>
              <a:rPr lang="en-US" altLang="ja-JP" sz="1200" dirty="0"/>
              <a:t>-</a:t>
            </a:r>
            <a:r>
              <a:rPr lang="ja-JP" altLang="en-US" sz="1200" dirty="0"/>
              <a:t>小ロットでの</a:t>
            </a:r>
            <a:endParaRPr lang="en-US" altLang="ja-JP" sz="1200" dirty="0"/>
          </a:p>
          <a:p>
            <a:pPr lvl="0" algn="ctr"/>
            <a:r>
              <a:rPr lang="ja-JP" altLang="en-US" sz="1200" dirty="0"/>
              <a:t>トライアル実施</a:t>
            </a:r>
            <a:r>
              <a:rPr lang="en-US" altLang="ja-JP" sz="1200" dirty="0"/>
              <a:t>-</a:t>
            </a:r>
          </a:p>
        </p:txBody>
      </p:sp>
      <p:sp>
        <p:nvSpPr>
          <p:cNvPr id="23" name="Shape 219"/>
          <p:cNvSpPr txBox="1"/>
          <p:nvPr/>
        </p:nvSpPr>
        <p:spPr>
          <a:xfrm>
            <a:off x="105373" y="43264"/>
            <a:ext cx="7958268" cy="360040"/>
          </a:xfrm>
          <a:prstGeom prst="rect">
            <a:avLst/>
          </a:prstGeom>
          <a:noFill/>
          <a:ln>
            <a:noFill/>
          </a:ln>
        </p:spPr>
        <p:txBody>
          <a:bodyPr lIns="91425" tIns="45700" rIns="91425" bIns="45700" anchor="t" anchorCtr="0">
            <a:noAutofit/>
          </a:bodyPr>
          <a:lstStyle/>
          <a:p>
            <a:pPr>
              <a:buSzPct val="25000"/>
            </a:pPr>
            <a:r>
              <a:rPr lang="ja-JP" altLang="en-US" sz="1600" b="1" dirty="0">
                <a:solidFill>
                  <a:schemeClr val="tx1">
                    <a:lumMod val="50000"/>
                    <a:lumOff val="50000"/>
                  </a:schemeClr>
                </a:solidFill>
                <a:latin typeface="Calibri"/>
                <a:ea typeface="Calibri"/>
                <a:cs typeface="Calibri"/>
                <a:sym typeface="Calibri"/>
              </a:rPr>
              <a:t>○ トライアルパッケージの実施内容①</a:t>
            </a:r>
            <a:r>
              <a:rPr lang="en-US" altLang="ja-JP" sz="16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sym typeface="Calibri"/>
              </a:rPr>
              <a:t> </a:t>
            </a:r>
            <a:endParaRPr lang="en-US" altLang="ja-JP" sz="1600" kern="12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Shape 275"/>
          <p:cNvSpPr txBox="1"/>
          <p:nvPr/>
        </p:nvSpPr>
        <p:spPr>
          <a:xfrm>
            <a:off x="572237" y="451239"/>
            <a:ext cx="8411689"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ja-JP" altLang="en-US" sz="2400" b="1" dirty="0">
                <a:solidFill>
                  <a:srgbClr val="3BA3AB"/>
                </a:solidFill>
                <a:latin typeface="Calibri"/>
                <a:ea typeface="Calibri"/>
                <a:cs typeface="Calibri"/>
                <a:sym typeface="Calibri"/>
              </a:rPr>
              <a:t>◆小ロットでのアセスメント実施、レポート致します</a:t>
            </a:r>
            <a:endParaRPr lang="en-US" sz="2400" b="1" dirty="0">
              <a:solidFill>
                <a:srgbClr val="3BA3AB"/>
              </a:solidFill>
              <a:latin typeface="Calibri"/>
              <a:ea typeface="Calibri"/>
              <a:cs typeface="Calibri"/>
              <a:sym typeface="Calibri"/>
            </a:endParaRPr>
          </a:p>
          <a:p>
            <a:pPr lvl="0"/>
            <a:r>
              <a:rPr lang="ja-JP" altLang="en-US" b="1" kern="1200" dirty="0">
                <a:solidFill>
                  <a:srgbClr val="3BA3AB"/>
                </a:solidFill>
                <a:latin typeface="Calibri"/>
                <a:ea typeface="+mn-ea"/>
                <a:cs typeface="+mn-cs"/>
              </a:rPr>
              <a:t>　　　</a:t>
            </a:r>
            <a:endParaRPr lang="en-US" altLang="ja-JP" sz="1600" b="1" kern="1200" dirty="0">
              <a:solidFill>
                <a:srgbClr val="3BA3AB"/>
              </a:solidFill>
              <a:latin typeface="Calibri"/>
              <a:ea typeface="+mn-ea"/>
              <a:cs typeface="+mn-cs"/>
            </a:endParaRPr>
          </a:p>
          <a:p>
            <a:pPr marL="0" marR="0" lvl="0" indent="0" algn="l" rtl="0">
              <a:spcBef>
                <a:spcPts val="0"/>
              </a:spcBef>
              <a:buSzPct val="25000"/>
              <a:buNone/>
            </a:pPr>
            <a:endParaRPr lang="en-US" sz="2000" b="1" dirty="0">
              <a:solidFill>
                <a:srgbClr val="3BA3AB"/>
              </a:solidFill>
              <a:latin typeface="Calibri"/>
              <a:ea typeface="Calibri"/>
              <a:cs typeface="Calibri"/>
              <a:sym typeface="Calibri"/>
            </a:endParaRPr>
          </a:p>
        </p:txBody>
      </p:sp>
      <p:cxnSp>
        <p:nvCxnSpPr>
          <p:cNvPr id="3" name="直線矢印コネクタ 2"/>
          <p:cNvCxnSpPr/>
          <p:nvPr/>
        </p:nvCxnSpPr>
        <p:spPr>
          <a:xfrm>
            <a:off x="6444208" y="2421310"/>
            <a:ext cx="0" cy="528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円/楕円 25"/>
          <p:cNvSpPr/>
          <p:nvPr/>
        </p:nvSpPr>
        <p:spPr>
          <a:xfrm>
            <a:off x="6660232" y="2436614"/>
            <a:ext cx="1987477" cy="453629"/>
          </a:xfrm>
          <a:prstGeom prst="ellipse">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kumimoji="1" lang="ja-JP" altLang="en-US" sz="1200" kern="1200" dirty="0">
                <a:solidFill>
                  <a:srgbClr val="FFFFFF"/>
                </a:solidFill>
              </a:rPr>
              <a:t>次なるアクション定義　のアイディア</a:t>
            </a:r>
          </a:p>
        </p:txBody>
      </p:sp>
      <p:sp>
        <p:nvSpPr>
          <p:cNvPr id="27" name="テキスト ボックス 26"/>
          <p:cNvSpPr txBox="1"/>
          <p:nvPr/>
        </p:nvSpPr>
        <p:spPr>
          <a:xfrm>
            <a:off x="3506351" y="1390225"/>
            <a:ext cx="2015432" cy="461665"/>
          </a:xfrm>
          <a:prstGeom prst="rect">
            <a:avLst/>
          </a:prstGeom>
          <a:noFill/>
        </p:spPr>
        <p:txBody>
          <a:bodyPr wrap="square" rtlCol="0">
            <a:spAutoFit/>
          </a:bodyPr>
          <a:lstStyle/>
          <a:p>
            <a:pPr lvl="0" algn="ctr"/>
            <a:r>
              <a:rPr lang="ja-JP" altLang="en-US" sz="1200" dirty="0"/>
              <a:t>Ａ：現職者モデル</a:t>
            </a:r>
            <a:endParaRPr lang="en-US" altLang="ja-JP" sz="1200" dirty="0"/>
          </a:p>
          <a:p>
            <a:pPr lvl="0" algn="ctr"/>
            <a:r>
              <a:rPr lang="ja-JP" altLang="en-US" sz="1200" dirty="0"/>
              <a:t>Ｂ：職務サーベイモデル</a:t>
            </a:r>
            <a:endParaRPr lang="en-US" altLang="ja-JP" sz="1200" dirty="0"/>
          </a:p>
        </p:txBody>
      </p:sp>
      <p:sp>
        <p:nvSpPr>
          <p:cNvPr id="28" name="テキスト ボックス 27"/>
          <p:cNvSpPr txBox="1"/>
          <p:nvPr/>
        </p:nvSpPr>
        <p:spPr>
          <a:xfrm>
            <a:off x="3789088" y="6021288"/>
            <a:ext cx="2015432" cy="276999"/>
          </a:xfrm>
          <a:prstGeom prst="rect">
            <a:avLst/>
          </a:prstGeom>
          <a:noFill/>
        </p:spPr>
        <p:txBody>
          <a:bodyPr wrap="square" rtlCol="0">
            <a:spAutoFit/>
          </a:bodyPr>
          <a:lstStyle/>
          <a:p>
            <a:pPr lvl="0" algn="ctr"/>
            <a:r>
              <a:rPr lang="en-US" altLang="ja-JP" sz="1200" dirty="0"/>
              <a:t>-</a:t>
            </a:r>
            <a:r>
              <a:rPr lang="ja-JP" altLang="en-US" sz="1200" dirty="0"/>
              <a:t>パフォーマンス分析</a:t>
            </a:r>
            <a:r>
              <a:rPr lang="en-US" altLang="ja-JP" sz="1200" dirty="0"/>
              <a:t>-</a:t>
            </a:r>
          </a:p>
        </p:txBody>
      </p:sp>
      <p:sp>
        <p:nvSpPr>
          <p:cNvPr id="29" name="テキスト ボックス 28"/>
          <p:cNvSpPr txBox="1"/>
          <p:nvPr/>
        </p:nvSpPr>
        <p:spPr>
          <a:xfrm>
            <a:off x="-92080" y="6093529"/>
            <a:ext cx="2015432" cy="646331"/>
          </a:xfrm>
          <a:prstGeom prst="rect">
            <a:avLst/>
          </a:prstGeom>
          <a:noFill/>
        </p:spPr>
        <p:txBody>
          <a:bodyPr wrap="square" rtlCol="0">
            <a:spAutoFit/>
          </a:bodyPr>
          <a:lstStyle/>
          <a:p>
            <a:pPr lvl="0" algn="ctr"/>
            <a:r>
              <a:rPr lang="en-US" altLang="ja-JP" sz="1200" dirty="0"/>
              <a:t>-</a:t>
            </a:r>
            <a:r>
              <a:rPr lang="ja-JP" altLang="en-US" sz="1200" dirty="0"/>
              <a:t>フィードバック、</a:t>
            </a:r>
            <a:endParaRPr lang="en-US" altLang="ja-JP" sz="1200" dirty="0"/>
          </a:p>
          <a:p>
            <a:pPr lvl="0" algn="ctr"/>
            <a:r>
              <a:rPr lang="ja-JP" altLang="en-US" sz="1200" dirty="0"/>
              <a:t>レポート提出による</a:t>
            </a:r>
            <a:endParaRPr lang="en-US" altLang="ja-JP" sz="1200" dirty="0"/>
          </a:p>
          <a:p>
            <a:pPr lvl="0" algn="ctr"/>
            <a:r>
              <a:rPr lang="ja-JP" altLang="en-US" sz="1200" dirty="0"/>
              <a:t>次なるアクション定義</a:t>
            </a:r>
            <a:r>
              <a:rPr lang="en-US" altLang="ja-JP" sz="1200" dirty="0"/>
              <a:t>-</a:t>
            </a:r>
          </a:p>
        </p:txBody>
      </p:sp>
      <p:sp>
        <p:nvSpPr>
          <p:cNvPr id="2" name="フッター プレースホルダー 1">
            <a:extLst>
              <a:ext uri="{FF2B5EF4-FFF2-40B4-BE49-F238E27FC236}">
                <a16:creationId xmlns:a16="http://schemas.microsoft.com/office/drawing/2014/main" id="{CB76F018-BF71-1C71-302A-7247620DB77E}"/>
              </a:ext>
            </a:extLst>
          </p:cNvPr>
          <p:cNvSpPr>
            <a:spLocks noGrp="1"/>
          </p:cNvSpPr>
          <p:nvPr>
            <p:ph type="ftr" idx="11"/>
          </p:nvPr>
        </p:nvSpPr>
        <p:spPr/>
        <p:txBody>
          <a:bodyPr/>
          <a:lstStyle/>
          <a:p>
            <a:r>
              <a:rPr lang="en-US"/>
              <a:t>Copyright©️ 2023 HRD, Inc. All Rights Reserved. Strictly Confidential.</a:t>
            </a:r>
          </a:p>
        </p:txBody>
      </p:sp>
      <p:sp>
        <p:nvSpPr>
          <p:cNvPr id="4" name="スライド番号プレースホルダー 3">
            <a:extLst>
              <a:ext uri="{FF2B5EF4-FFF2-40B4-BE49-F238E27FC236}">
                <a16:creationId xmlns:a16="http://schemas.microsoft.com/office/drawing/2014/main" id="{13D5CF44-8161-EAED-CB01-E332CFC17F91}"/>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6</a:t>
            </a:fld>
            <a:endParaRPr lang="en-US" sz="1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9836057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雲 17"/>
          <p:cNvSpPr/>
          <p:nvPr/>
        </p:nvSpPr>
        <p:spPr>
          <a:xfrm>
            <a:off x="2436813" y="1941290"/>
            <a:ext cx="3757612" cy="2881312"/>
          </a:xfrm>
          <a:prstGeom prst="cloud">
            <a:avLst/>
          </a:prstGeom>
          <a:solidFill>
            <a:srgbClr val="FFC000"/>
          </a:solidFill>
        </p:spPr>
        <p:style>
          <a:lnRef idx="2">
            <a:schemeClr val="accent3"/>
          </a:lnRef>
          <a:fillRef idx="1">
            <a:schemeClr val="lt1"/>
          </a:fillRef>
          <a:effectRef idx="0">
            <a:schemeClr val="accent3"/>
          </a:effectRef>
          <a:fontRef idx="minor">
            <a:schemeClr val="dk1"/>
          </a:fontRef>
        </p:style>
        <p:txBody>
          <a:bodyPr anchor="ctr"/>
          <a:lstStyle/>
          <a:p>
            <a:pPr algn="ctr">
              <a:defRPr/>
            </a:pPr>
            <a:endParaRPr lang="ja-JP" altLang="en-US"/>
          </a:p>
        </p:txBody>
      </p:sp>
      <p:grpSp>
        <p:nvGrpSpPr>
          <p:cNvPr id="9" name="グループ化 8"/>
          <p:cNvGrpSpPr/>
          <p:nvPr/>
        </p:nvGrpSpPr>
        <p:grpSpPr>
          <a:xfrm>
            <a:off x="4034829" y="5052525"/>
            <a:ext cx="897211" cy="392699"/>
            <a:chOff x="7137510" y="1265989"/>
            <a:chExt cx="1549290" cy="601932"/>
          </a:xfrm>
          <a:solidFill>
            <a:srgbClr val="C00000"/>
          </a:solidFill>
        </p:grpSpPr>
        <p:grpSp>
          <p:nvGrpSpPr>
            <p:cNvPr id="10" name="グループ化 9"/>
            <p:cNvGrpSpPr/>
            <p:nvPr/>
          </p:nvGrpSpPr>
          <p:grpSpPr>
            <a:xfrm>
              <a:off x="7137510" y="1269605"/>
              <a:ext cx="504451" cy="598316"/>
              <a:chOff x="3124200" y="2133600"/>
              <a:chExt cx="1371600" cy="2286000"/>
            </a:xfrm>
            <a:grpFill/>
          </p:grpSpPr>
          <p:sp>
            <p:nvSpPr>
              <p:cNvPr id="26"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27"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28"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29"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30"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11" name="グループ化 10"/>
            <p:cNvGrpSpPr/>
            <p:nvPr/>
          </p:nvGrpSpPr>
          <p:grpSpPr>
            <a:xfrm>
              <a:off x="7652547" y="1266935"/>
              <a:ext cx="504451" cy="598316"/>
              <a:chOff x="3124200" y="2133600"/>
              <a:chExt cx="1371600" cy="2286000"/>
            </a:xfrm>
            <a:grpFill/>
          </p:grpSpPr>
          <p:sp>
            <p:nvSpPr>
              <p:cNvPr id="21"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22"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23"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24"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25"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12" name="グループ化 11"/>
            <p:cNvGrpSpPr/>
            <p:nvPr/>
          </p:nvGrpSpPr>
          <p:grpSpPr>
            <a:xfrm>
              <a:off x="8182349" y="1265989"/>
              <a:ext cx="504451" cy="598316"/>
              <a:chOff x="3124200" y="2133600"/>
              <a:chExt cx="1371600" cy="2286000"/>
            </a:xfrm>
            <a:grpFill/>
          </p:grpSpPr>
          <p:sp>
            <p:nvSpPr>
              <p:cNvPr id="13"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4"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5"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9"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20"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grpSp>
        <p:nvGrpSpPr>
          <p:cNvPr id="50" name="グループ化 49"/>
          <p:cNvGrpSpPr/>
          <p:nvPr/>
        </p:nvGrpSpPr>
        <p:grpSpPr>
          <a:xfrm>
            <a:off x="3991137" y="1741873"/>
            <a:ext cx="908444" cy="442859"/>
            <a:chOff x="7137510" y="1265989"/>
            <a:chExt cx="1549290" cy="601932"/>
          </a:xfrm>
          <a:solidFill>
            <a:srgbClr val="00B050"/>
          </a:solidFill>
        </p:grpSpPr>
        <p:grpSp>
          <p:nvGrpSpPr>
            <p:cNvPr id="51" name="グループ化 50"/>
            <p:cNvGrpSpPr/>
            <p:nvPr/>
          </p:nvGrpSpPr>
          <p:grpSpPr>
            <a:xfrm>
              <a:off x="7137510" y="1269605"/>
              <a:ext cx="504451" cy="598316"/>
              <a:chOff x="3124200" y="2133600"/>
              <a:chExt cx="1371600" cy="2286000"/>
            </a:xfrm>
            <a:grpFill/>
          </p:grpSpPr>
          <p:sp>
            <p:nvSpPr>
              <p:cNvPr id="64"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65"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66"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67"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68"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52" name="グループ化 51"/>
            <p:cNvGrpSpPr/>
            <p:nvPr/>
          </p:nvGrpSpPr>
          <p:grpSpPr>
            <a:xfrm>
              <a:off x="7652547" y="1266935"/>
              <a:ext cx="504451" cy="598316"/>
              <a:chOff x="3124200" y="2133600"/>
              <a:chExt cx="1371600" cy="2286000"/>
            </a:xfrm>
            <a:grpFill/>
          </p:grpSpPr>
          <p:sp>
            <p:nvSpPr>
              <p:cNvPr id="59"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60"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61"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62"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63"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53" name="グループ化 52"/>
            <p:cNvGrpSpPr/>
            <p:nvPr/>
          </p:nvGrpSpPr>
          <p:grpSpPr>
            <a:xfrm>
              <a:off x="8182349" y="1265989"/>
              <a:ext cx="504451" cy="598316"/>
              <a:chOff x="3124200" y="2133600"/>
              <a:chExt cx="1371600" cy="2286000"/>
            </a:xfrm>
            <a:grpFill/>
          </p:grpSpPr>
          <p:sp>
            <p:nvSpPr>
              <p:cNvPr id="54"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55"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56"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57"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58"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sp>
        <p:nvSpPr>
          <p:cNvPr id="3" name="下矢印 2"/>
          <p:cNvSpPr/>
          <p:nvPr/>
        </p:nvSpPr>
        <p:spPr>
          <a:xfrm>
            <a:off x="4254062" y="2352237"/>
            <a:ext cx="350838" cy="30321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3178" name="正方形/長方形 4"/>
          <p:cNvSpPr>
            <a:spLocks noChangeArrowheads="1"/>
          </p:cNvSpPr>
          <p:nvPr/>
        </p:nvSpPr>
        <p:spPr bwMode="auto">
          <a:xfrm>
            <a:off x="4082235" y="5461822"/>
            <a:ext cx="7232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dirty="0"/>
              <a:t>回答者</a:t>
            </a:r>
          </a:p>
        </p:txBody>
      </p:sp>
      <p:sp>
        <p:nvSpPr>
          <p:cNvPr id="263179" name="正方形/長方形 68"/>
          <p:cNvSpPr>
            <a:spLocks noChangeArrowheads="1"/>
          </p:cNvSpPr>
          <p:nvPr/>
        </p:nvSpPr>
        <p:spPr bwMode="auto">
          <a:xfrm>
            <a:off x="4814534" y="2226560"/>
            <a:ext cx="877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dirty="0"/>
              <a:t>管理者</a:t>
            </a:r>
          </a:p>
        </p:txBody>
      </p:sp>
      <p:grpSp>
        <p:nvGrpSpPr>
          <p:cNvPr id="151" name="グループ化 150"/>
          <p:cNvGrpSpPr/>
          <p:nvPr/>
        </p:nvGrpSpPr>
        <p:grpSpPr>
          <a:xfrm>
            <a:off x="3693648" y="3826036"/>
            <a:ext cx="1399578" cy="827100"/>
            <a:chOff x="2030442" y="3697992"/>
            <a:chExt cx="1876559" cy="1118703"/>
          </a:xfrm>
          <a:solidFill>
            <a:srgbClr val="C00000"/>
          </a:solidFill>
        </p:grpSpPr>
        <p:grpSp>
          <p:nvGrpSpPr>
            <p:cNvPr id="74" name="グループ化 73"/>
            <p:cNvGrpSpPr/>
            <p:nvPr/>
          </p:nvGrpSpPr>
          <p:grpSpPr>
            <a:xfrm>
              <a:off x="2277805" y="3978811"/>
              <a:ext cx="797139" cy="350617"/>
              <a:chOff x="7137510" y="1265989"/>
              <a:chExt cx="1549290" cy="601932"/>
            </a:xfrm>
            <a:grpFill/>
          </p:grpSpPr>
          <p:grpSp>
            <p:nvGrpSpPr>
              <p:cNvPr id="75" name="グループ化 74"/>
              <p:cNvGrpSpPr/>
              <p:nvPr/>
            </p:nvGrpSpPr>
            <p:grpSpPr>
              <a:xfrm>
                <a:off x="7137510" y="1269605"/>
                <a:ext cx="504451" cy="598316"/>
                <a:chOff x="3124200" y="2133600"/>
                <a:chExt cx="1371600" cy="2286000"/>
              </a:xfrm>
              <a:grpFill/>
            </p:grpSpPr>
            <p:sp>
              <p:nvSpPr>
                <p:cNvPr id="88"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89"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90"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91"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92"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76" name="グループ化 75"/>
              <p:cNvGrpSpPr/>
              <p:nvPr/>
            </p:nvGrpSpPr>
            <p:grpSpPr>
              <a:xfrm>
                <a:off x="7652547" y="1266935"/>
                <a:ext cx="504451" cy="598316"/>
                <a:chOff x="3124200" y="2133600"/>
                <a:chExt cx="1371600" cy="2286000"/>
              </a:xfrm>
              <a:grpFill/>
            </p:grpSpPr>
            <p:sp>
              <p:nvSpPr>
                <p:cNvPr id="83"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84"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85"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86"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87"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77" name="グループ化 76"/>
              <p:cNvGrpSpPr/>
              <p:nvPr/>
            </p:nvGrpSpPr>
            <p:grpSpPr>
              <a:xfrm>
                <a:off x="8182349" y="1265989"/>
                <a:ext cx="504451" cy="598316"/>
                <a:chOff x="3124200" y="2133600"/>
                <a:chExt cx="1371600" cy="2286000"/>
              </a:xfrm>
              <a:grpFill/>
            </p:grpSpPr>
            <p:sp>
              <p:nvSpPr>
                <p:cNvPr id="78"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79"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80"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81"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82"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grpSp>
          <p:nvGrpSpPr>
            <p:cNvPr id="93" name="グループ化 92"/>
            <p:cNvGrpSpPr/>
            <p:nvPr/>
          </p:nvGrpSpPr>
          <p:grpSpPr>
            <a:xfrm>
              <a:off x="2156689" y="3710662"/>
              <a:ext cx="797139" cy="350617"/>
              <a:chOff x="7137510" y="1265989"/>
              <a:chExt cx="1549290" cy="601932"/>
            </a:xfrm>
            <a:grpFill/>
          </p:grpSpPr>
          <p:grpSp>
            <p:nvGrpSpPr>
              <p:cNvPr id="94" name="グループ化 93"/>
              <p:cNvGrpSpPr/>
              <p:nvPr/>
            </p:nvGrpSpPr>
            <p:grpSpPr>
              <a:xfrm>
                <a:off x="7137510" y="1269605"/>
                <a:ext cx="504451" cy="598316"/>
                <a:chOff x="3124200" y="2133600"/>
                <a:chExt cx="1371600" cy="2286000"/>
              </a:xfrm>
              <a:grpFill/>
            </p:grpSpPr>
            <p:sp>
              <p:nvSpPr>
                <p:cNvPr id="107"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08"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09"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10"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111"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95" name="グループ化 94"/>
              <p:cNvGrpSpPr/>
              <p:nvPr/>
            </p:nvGrpSpPr>
            <p:grpSpPr>
              <a:xfrm>
                <a:off x="7652547" y="1266935"/>
                <a:ext cx="504451" cy="598316"/>
                <a:chOff x="3124200" y="2133600"/>
                <a:chExt cx="1371600" cy="2286000"/>
              </a:xfrm>
              <a:grpFill/>
            </p:grpSpPr>
            <p:sp>
              <p:nvSpPr>
                <p:cNvPr id="102"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03"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04"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05"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106"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96" name="グループ化 95"/>
              <p:cNvGrpSpPr/>
              <p:nvPr/>
            </p:nvGrpSpPr>
            <p:grpSpPr>
              <a:xfrm>
                <a:off x="8182349" y="1265989"/>
                <a:ext cx="504451" cy="598316"/>
                <a:chOff x="3124200" y="2133600"/>
                <a:chExt cx="1371600" cy="2286000"/>
              </a:xfrm>
              <a:grpFill/>
            </p:grpSpPr>
            <p:sp>
              <p:nvSpPr>
                <p:cNvPr id="97"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98"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99"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00"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101"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grpSp>
          <p:nvGrpSpPr>
            <p:cNvPr id="112" name="グループ化 111"/>
            <p:cNvGrpSpPr/>
            <p:nvPr/>
          </p:nvGrpSpPr>
          <p:grpSpPr>
            <a:xfrm>
              <a:off x="2926792" y="3697992"/>
              <a:ext cx="797139" cy="350617"/>
              <a:chOff x="7137510" y="1265989"/>
              <a:chExt cx="1549290" cy="601932"/>
            </a:xfrm>
            <a:grpFill/>
          </p:grpSpPr>
          <p:grpSp>
            <p:nvGrpSpPr>
              <p:cNvPr id="113" name="グループ化 112"/>
              <p:cNvGrpSpPr/>
              <p:nvPr/>
            </p:nvGrpSpPr>
            <p:grpSpPr>
              <a:xfrm>
                <a:off x="7137510" y="1269605"/>
                <a:ext cx="504451" cy="598316"/>
                <a:chOff x="3124200" y="2133600"/>
                <a:chExt cx="1371600" cy="2286000"/>
              </a:xfrm>
              <a:grpFill/>
            </p:grpSpPr>
            <p:sp>
              <p:nvSpPr>
                <p:cNvPr id="126"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27"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28"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29"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130"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114" name="グループ化 113"/>
              <p:cNvGrpSpPr/>
              <p:nvPr/>
            </p:nvGrpSpPr>
            <p:grpSpPr>
              <a:xfrm>
                <a:off x="7652547" y="1266935"/>
                <a:ext cx="504451" cy="598316"/>
                <a:chOff x="3124200" y="2133600"/>
                <a:chExt cx="1371600" cy="2286000"/>
              </a:xfrm>
              <a:grpFill/>
            </p:grpSpPr>
            <p:sp>
              <p:nvSpPr>
                <p:cNvPr id="121"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22"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23"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24"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125"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115" name="グループ化 114"/>
              <p:cNvGrpSpPr/>
              <p:nvPr/>
            </p:nvGrpSpPr>
            <p:grpSpPr>
              <a:xfrm>
                <a:off x="8182349" y="1265989"/>
                <a:ext cx="504451" cy="598316"/>
                <a:chOff x="3124200" y="2133600"/>
                <a:chExt cx="1371600" cy="2286000"/>
              </a:xfrm>
              <a:grpFill/>
            </p:grpSpPr>
            <p:sp>
              <p:nvSpPr>
                <p:cNvPr id="116"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17"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18"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19"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120"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grpSp>
          <p:nvGrpSpPr>
            <p:cNvPr id="131" name="グループ化 130"/>
            <p:cNvGrpSpPr/>
            <p:nvPr/>
          </p:nvGrpSpPr>
          <p:grpSpPr>
            <a:xfrm>
              <a:off x="3109862" y="3959828"/>
              <a:ext cx="797139" cy="350617"/>
              <a:chOff x="7137510" y="1265989"/>
              <a:chExt cx="1549290" cy="601932"/>
            </a:xfrm>
            <a:grpFill/>
          </p:grpSpPr>
          <p:grpSp>
            <p:nvGrpSpPr>
              <p:cNvPr id="132" name="グループ化 131"/>
              <p:cNvGrpSpPr/>
              <p:nvPr/>
            </p:nvGrpSpPr>
            <p:grpSpPr>
              <a:xfrm>
                <a:off x="7137510" y="1269605"/>
                <a:ext cx="504451" cy="598316"/>
                <a:chOff x="3124200" y="2133600"/>
                <a:chExt cx="1371600" cy="2286000"/>
              </a:xfrm>
              <a:grpFill/>
            </p:grpSpPr>
            <p:sp>
              <p:nvSpPr>
                <p:cNvPr id="145"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46"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47"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48"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149"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133" name="グループ化 132"/>
              <p:cNvGrpSpPr/>
              <p:nvPr/>
            </p:nvGrpSpPr>
            <p:grpSpPr>
              <a:xfrm>
                <a:off x="7652547" y="1266935"/>
                <a:ext cx="504451" cy="598316"/>
                <a:chOff x="3124200" y="2133600"/>
                <a:chExt cx="1371600" cy="2286000"/>
              </a:xfrm>
              <a:grpFill/>
            </p:grpSpPr>
            <p:sp>
              <p:nvSpPr>
                <p:cNvPr id="140"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41"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42"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43"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144"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134" name="グループ化 133"/>
              <p:cNvGrpSpPr/>
              <p:nvPr/>
            </p:nvGrpSpPr>
            <p:grpSpPr>
              <a:xfrm>
                <a:off x="8182349" y="1265989"/>
                <a:ext cx="504451" cy="598316"/>
                <a:chOff x="3124200" y="2133600"/>
                <a:chExt cx="1371600" cy="2286000"/>
              </a:xfrm>
              <a:grpFill/>
            </p:grpSpPr>
            <p:sp>
              <p:nvSpPr>
                <p:cNvPr id="135"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36"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37"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38"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139"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sp>
          <p:nvSpPr>
            <p:cNvPr id="150" name="正方形/長方形 149"/>
            <p:cNvSpPr/>
            <p:nvPr/>
          </p:nvSpPr>
          <p:spPr>
            <a:xfrm>
              <a:off x="2030442" y="4442037"/>
              <a:ext cx="1691939" cy="374658"/>
            </a:xfrm>
            <a:prstGeom prst="rect">
              <a:avLst/>
            </a:prstGeom>
            <a:solidFill>
              <a:schemeClr val="bg1"/>
            </a:solidFill>
          </p:spPr>
          <p:txBody>
            <a:bodyPr wrap="none">
              <a:spAutoFit/>
            </a:bodyPr>
            <a:lstStyle/>
            <a:p>
              <a:pPr>
                <a:defRPr/>
              </a:pPr>
              <a:r>
                <a:rPr lang="ja-JP" altLang="en-US" sz="1200" dirty="0"/>
                <a:t>人材データ蓄積</a:t>
              </a:r>
            </a:p>
          </p:txBody>
        </p:sp>
      </p:grpSp>
      <p:sp>
        <p:nvSpPr>
          <p:cNvPr id="154" name="テキスト ボックス 153"/>
          <p:cNvSpPr txBox="1"/>
          <p:nvPr/>
        </p:nvSpPr>
        <p:spPr>
          <a:xfrm>
            <a:off x="1707405" y="2776964"/>
            <a:ext cx="5543507" cy="707886"/>
          </a:xfrm>
          <a:prstGeom prst="rect">
            <a:avLst/>
          </a:prstGeom>
          <a:noFill/>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ja-JP" altLang="en-US" sz="2000" b="1" dirty="0">
                <a:ln/>
                <a:solidFill>
                  <a:srgbClr val="C00000"/>
                </a:solidFill>
                <a:effectLst>
                  <a:outerShdw blurRad="38100" dist="38100" dir="2700000" algn="tl">
                    <a:srgbClr val="000000">
                      <a:alpha val="43137"/>
                    </a:srgbClr>
                  </a:outerShdw>
                </a:effectLst>
              </a:rPr>
              <a:t>アセスメントセンター</a:t>
            </a:r>
            <a:endParaRPr lang="en-US" altLang="ja-JP" sz="2000" b="1" dirty="0">
              <a:ln/>
              <a:solidFill>
                <a:srgbClr val="C00000"/>
              </a:solidFill>
              <a:effectLst>
                <a:outerShdw blurRad="38100" dist="38100" dir="2700000" algn="tl">
                  <a:srgbClr val="000000">
                    <a:alpha val="43137"/>
                  </a:srgbClr>
                </a:outerShdw>
              </a:effectLst>
            </a:endParaRPr>
          </a:p>
          <a:p>
            <a:pPr algn="ctr">
              <a:defRPr/>
            </a:pPr>
            <a:r>
              <a:rPr lang="ja-JP" altLang="en-US" sz="2000" b="1" dirty="0">
                <a:ln/>
                <a:solidFill>
                  <a:srgbClr val="C00000"/>
                </a:solidFill>
                <a:effectLst>
                  <a:outerShdw blurRad="38100" dist="38100" dir="2700000" algn="tl">
                    <a:srgbClr val="000000">
                      <a:alpha val="43137"/>
                    </a:srgbClr>
                  </a:outerShdw>
                </a:effectLst>
              </a:rPr>
              <a:t>（ＰＡＣ）</a:t>
            </a:r>
            <a:endParaRPr lang="en-US" altLang="ja-JP" sz="2000" b="1" dirty="0">
              <a:ln/>
              <a:solidFill>
                <a:srgbClr val="C00000"/>
              </a:solidFill>
              <a:effectLst>
                <a:outerShdw blurRad="38100" dist="38100" dir="2700000" algn="tl">
                  <a:srgbClr val="000000">
                    <a:alpha val="43137"/>
                  </a:srgbClr>
                </a:outerShdw>
              </a:effectLst>
            </a:endParaRPr>
          </a:p>
        </p:txBody>
      </p:sp>
      <p:sp>
        <p:nvSpPr>
          <p:cNvPr id="72" name="U ターン矢印 71"/>
          <p:cNvSpPr/>
          <p:nvPr/>
        </p:nvSpPr>
        <p:spPr>
          <a:xfrm rot="5400000">
            <a:off x="4918075" y="4205957"/>
            <a:ext cx="1552575" cy="1069975"/>
          </a:xfrm>
          <a:prstGeom prst="uturnArrow">
            <a:avLst>
              <a:gd name="adj1" fmla="val 16795"/>
              <a:gd name="adj2" fmla="val 25000"/>
              <a:gd name="adj3" fmla="val 30747"/>
              <a:gd name="adj4" fmla="val 44253"/>
              <a:gd name="adj5" fmla="val 9692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155" name="U ターン矢印 154"/>
          <p:cNvSpPr/>
          <p:nvPr/>
        </p:nvSpPr>
        <p:spPr>
          <a:xfrm rot="16200000">
            <a:off x="2468636" y="3989933"/>
            <a:ext cx="1552575" cy="1069975"/>
          </a:xfrm>
          <a:prstGeom prst="uturnArrow">
            <a:avLst>
              <a:gd name="adj1" fmla="val 16795"/>
              <a:gd name="adj2" fmla="val 25000"/>
              <a:gd name="adj3" fmla="val 30747"/>
              <a:gd name="adj4" fmla="val 44253"/>
              <a:gd name="adj5" fmla="val 9692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grpSp>
        <p:nvGrpSpPr>
          <p:cNvPr id="4" name="グループ化 3"/>
          <p:cNvGrpSpPr/>
          <p:nvPr/>
        </p:nvGrpSpPr>
        <p:grpSpPr>
          <a:xfrm>
            <a:off x="6315075" y="1805558"/>
            <a:ext cx="2143125" cy="1695450"/>
            <a:chOff x="6315075" y="2308225"/>
            <a:chExt cx="2143125" cy="1695450"/>
          </a:xfrm>
        </p:grpSpPr>
        <p:pic>
          <p:nvPicPr>
            <p:cNvPr id="263181" name="図 7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59575" y="2378075"/>
              <a:ext cx="912813"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3187" name="正方形/長方形 155"/>
            <p:cNvSpPr>
              <a:spLocks noChangeArrowheads="1"/>
            </p:cNvSpPr>
            <p:nvPr/>
          </p:nvSpPr>
          <p:spPr bwMode="auto">
            <a:xfrm>
              <a:off x="6518275" y="3349625"/>
              <a:ext cx="1631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1600"/>
                <a:t>レポート出力</a:t>
              </a:r>
              <a:endParaRPr lang="en-US" altLang="ja-JP" sz="1600"/>
            </a:p>
            <a:p>
              <a:pPr algn="ctr"/>
              <a:r>
                <a:rPr lang="en-US" altLang="ja-JP" sz="1600"/>
                <a:t>13</a:t>
              </a:r>
              <a:r>
                <a:rPr lang="ja-JP" altLang="en-US" sz="1600"/>
                <a:t>種類</a:t>
              </a:r>
              <a:r>
                <a:rPr lang="en-US" altLang="ja-JP" sz="1600"/>
                <a:t>/33</a:t>
              </a:r>
              <a:r>
                <a:rPr lang="ja-JP" altLang="en-US" sz="1600"/>
                <a:t>言語</a:t>
              </a:r>
            </a:p>
          </p:txBody>
        </p:sp>
        <p:sp>
          <p:nvSpPr>
            <p:cNvPr id="162" name="四角形吹き出し 161"/>
            <p:cNvSpPr/>
            <p:nvPr/>
          </p:nvSpPr>
          <p:spPr>
            <a:xfrm>
              <a:off x="6315075" y="2308225"/>
              <a:ext cx="2143125" cy="1695450"/>
            </a:xfrm>
            <a:prstGeom prst="wedgeRectCallout">
              <a:avLst>
                <a:gd name="adj1" fmla="val -83839"/>
                <a:gd name="adj2" fmla="val 44306"/>
              </a:avLst>
            </a:prstGeom>
            <a:solidFill>
              <a:srgbClr val="FFFF00">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5" name="グループ化 4"/>
          <p:cNvGrpSpPr/>
          <p:nvPr/>
        </p:nvGrpSpPr>
        <p:grpSpPr>
          <a:xfrm>
            <a:off x="504825" y="1733550"/>
            <a:ext cx="2143125" cy="1695450"/>
            <a:chOff x="504825" y="2328863"/>
            <a:chExt cx="2143125" cy="1695450"/>
          </a:xfrm>
        </p:grpSpPr>
        <p:pic>
          <p:nvPicPr>
            <p:cNvPr id="263191"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3763" y="2468563"/>
              <a:ext cx="1579562"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3192" name="正方形/長方形 160"/>
            <p:cNvSpPr>
              <a:spLocks noChangeArrowheads="1"/>
            </p:cNvSpPr>
            <p:nvPr/>
          </p:nvSpPr>
          <p:spPr bwMode="auto">
            <a:xfrm>
              <a:off x="1060450" y="3595688"/>
              <a:ext cx="11636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600"/>
                <a:t>JobFit</a:t>
              </a:r>
              <a:r>
                <a:rPr lang="ja-JP" altLang="en-US" sz="1600"/>
                <a:t>分析</a:t>
              </a:r>
            </a:p>
          </p:txBody>
        </p:sp>
        <p:sp>
          <p:nvSpPr>
            <p:cNvPr id="163" name="四角形吹き出し 162"/>
            <p:cNvSpPr/>
            <p:nvPr/>
          </p:nvSpPr>
          <p:spPr>
            <a:xfrm>
              <a:off x="504825" y="2328863"/>
              <a:ext cx="2143125" cy="1695450"/>
            </a:xfrm>
            <a:prstGeom prst="wedgeRectCallout">
              <a:avLst>
                <a:gd name="adj1" fmla="val 71356"/>
                <a:gd name="adj2" fmla="val 46905"/>
              </a:avLst>
            </a:prstGeom>
            <a:solidFill>
              <a:srgbClr val="FFFF00">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6" name="グループ化 5"/>
          <p:cNvGrpSpPr/>
          <p:nvPr/>
        </p:nvGrpSpPr>
        <p:grpSpPr>
          <a:xfrm>
            <a:off x="504825" y="3623344"/>
            <a:ext cx="2143125" cy="1893888"/>
            <a:chOff x="504825" y="4143375"/>
            <a:chExt cx="2143125" cy="1893888"/>
          </a:xfrm>
        </p:grpSpPr>
        <p:sp>
          <p:nvSpPr>
            <p:cNvPr id="263177" name="正方形/長方形 3"/>
            <p:cNvSpPr>
              <a:spLocks noChangeArrowheads="1"/>
            </p:cNvSpPr>
            <p:nvPr/>
          </p:nvSpPr>
          <p:spPr bwMode="auto">
            <a:xfrm>
              <a:off x="827088" y="5451475"/>
              <a:ext cx="16208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600"/>
                <a:t>パフォーマンス</a:t>
              </a:r>
              <a:endParaRPr lang="en-US" altLang="ja-JP" sz="1600"/>
            </a:p>
            <a:p>
              <a:r>
                <a:rPr lang="ja-JP" altLang="en-US" sz="1600"/>
                <a:t>モデル作成</a:t>
              </a:r>
            </a:p>
          </p:txBody>
        </p:sp>
        <p:pic>
          <p:nvPicPr>
            <p:cNvPr id="263188" name="Picture 11" descr="C:\Users\mizutani\AppData\Local\Temp\SNAGHTML4d6ff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4175" y="4329113"/>
              <a:ext cx="773113" cy="857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63189" name="Picture 11" descr="C:\Users\mizutani\AppData\Local\Temp\SNAGHTML4d6ff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5725" y="4448175"/>
              <a:ext cx="773113" cy="857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63190" name="Picture 11" descr="C:\Users\mizutani\AppData\Local\Temp\SNAGHTML4d6ff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713" y="4610100"/>
              <a:ext cx="773112" cy="857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4" name="四角形吹き出し 163"/>
            <p:cNvSpPr/>
            <p:nvPr/>
          </p:nvSpPr>
          <p:spPr>
            <a:xfrm>
              <a:off x="504825" y="4143375"/>
              <a:ext cx="2143125" cy="1879600"/>
            </a:xfrm>
            <a:prstGeom prst="wedgeRectCallout">
              <a:avLst>
                <a:gd name="adj1" fmla="val 75467"/>
                <a:gd name="adj2" fmla="val -42766"/>
              </a:avLst>
            </a:prstGeom>
            <a:solidFill>
              <a:srgbClr val="FFFF00">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2" name="グループ化 1"/>
          <p:cNvGrpSpPr/>
          <p:nvPr/>
        </p:nvGrpSpPr>
        <p:grpSpPr>
          <a:xfrm>
            <a:off x="6303963" y="3605758"/>
            <a:ext cx="2144712" cy="1695450"/>
            <a:chOff x="6303963" y="4246563"/>
            <a:chExt cx="2144712" cy="1695450"/>
          </a:xfrm>
        </p:grpSpPr>
        <p:sp>
          <p:nvSpPr>
            <p:cNvPr id="165" name="四角形吹き出し 164"/>
            <p:cNvSpPr/>
            <p:nvPr/>
          </p:nvSpPr>
          <p:spPr>
            <a:xfrm>
              <a:off x="6303963" y="4246563"/>
              <a:ext cx="2144712" cy="1695450"/>
            </a:xfrm>
            <a:prstGeom prst="wedgeRectCallout">
              <a:avLst>
                <a:gd name="adj1" fmla="val -81211"/>
                <a:gd name="adj2" fmla="val -47469"/>
              </a:avLst>
            </a:prstGeom>
            <a:solidFill>
              <a:srgbClr val="FFFF00">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3180" name="正方形/長方形 70"/>
            <p:cNvSpPr>
              <a:spLocks noChangeArrowheads="1"/>
            </p:cNvSpPr>
            <p:nvPr/>
          </p:nvSpPr>
          <p:spPr bwMode="auto">
            <a:xfrm>
              <a:off x="6632575" y="5353050"/>
              <a:ext cx="1416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1600"/>
                <a:t>アセスメント</a:t>
              </a:r>
              <a:endParaRPr lang="en-US" altLang="ja-JP" sz="1600"/>
            </a:p>
            <a:p>
              <a:pPr algn="ctr"/>
              <a:r>
                <a:rPr lang="ja-JP" altLang="en-US" sz="1600"/>
                <a:t>配信</a:t>
              </a:r>
            </a:p>
          </p:txBody>
        </p:sp>
        <p:pic>
          <p:nvPicPr>
            <p:cNvPr id="263197" name="Picture 2" descr="https://encrypted-tbn3.gstatic.com/images?q=tbn:ANd9GcReWLdgj1qR6Ldtgk5bSy4Qb4786WzTPKRqrgT1OQbTYFGIjhSYSashh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7213" y="4694238"/>
              <a:ext cx="846137"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7" name="グループ化 156"/>
          <p:cNvGrpSpPr/>
          <p:nvPr/>
        </p:nvGrpSpPr>
        <p:grpSpPr>
          <a:xfrm>
            <a:off x="-103839" y="5793820"/>
            <a:ext cx="9268700" cy="859262"/>
            <a:chOff x="-285326" y="5279876"/>
            <a:chExt cx="9268700" cy="1008112"/>
          </a:xfrm>
        </p:grpSpPr>
        <p:sp>
          <p:nvSpPr>
            <p:cNvPr id="158" name="Shape 187"/>
            <p:cNvSpPr/>
            <p:nvPr/>
          </p:nvSpPr>
          <p:spPr>
            <a:xfrm>
              <a:off x="-197138" y="5279876"/>
              <a:ext cx="9180512" cy="1008112"/>
            </a:xfrm>
            <a:prstGeom prst="rect">
              <a:avLst/>
            </a:prstGeom>
            <a:solidFill>
              <a:srgbClr val="3BA3AB"/>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59" name="Shape 189"/>
            <p:cNvSpPr txBox="1"/>
            <p:nvPr/>
          </p:nvSpPr>
          <p:spPr>
            <a:xfrm>
              <a:off x="-285326" y="5342740"/>
              <a:ext cx="9144000" cy="533399"/>
            </a:xfrm>
            <a:prstGeom prst="rect">
              <a:avLst/>
            </a:prstGeom>
            <a:noFill/>
            <a:ln>
              <a:noFill/>
            </a:ln>
          </p:spPr>
          <p:txBody>
            <a:bodyPr lIns="91425" tIns="45700" rIns="91425" bIns="45700" anchor="t" anchorCtr="0">
              <a:noAutofit/>
            </a:bodyPr>
            <a:lstStyle/>
            <a:p>
              <a:pPr algn="ctr">
                <a:spcBef>
                  <a:spcPct val="0"/>
                </a:spcBef>
              </a:pPr>
              <a:r>
                <a:rPr lang="ja-JP" altLang="en-US" sz="2200" b="1" dirty="0">
                  <a:solidFill>
                    <a:schemeClr val="lt1"/>
                  </a:solidFill>
                  <a:latin typeface="Calibri"/>
                  <a:ea typeface="Calibri"/>
                  <a:cs typeface="Calibri"/>
                  <a:sym typeface="Calibri"/>
                </a:rPr>
                <a:t>今後の内製化を助けるアセスメントセンターも</a:t>
              </a:r>
              <a:endParaRPr lang="en-US" altLang="ja-JP" sz="2200" b="1" dirty="0">
                <a:solidFill>
                  <a:schemeClr val="lt1"/>
                </a:solidFill>
                <a:latin typeface="Calibri"/>
                <a:ea typeface="Calibri"/>
                <a:cs typeface="Calibri"/>
                <a:sym typeface="Calibri"/>
              </a:endParaRPr>
            </a:p>
            <a:p>
              <a:pPr algn="ctr">
                <a:spcBef>
                  <a:spcPct val="0"/>
                </a:spcBef>
              </a:pPr>
              <a:r>
                <a:rPr lang="ja-JP" altLang="en-US" sz="2200" b="1" dirty="0">
                  <a:solidFill>
                    <a:schemeClr val="lt1"/>
                  </a:solidFill>
                  <a:latin typeface="Calibri"/>
                  <a:ea typeface="Calibri"/>
                  <a:cs typeface="Calibri"/>
                  <a:sym typeface="Calibri"/>
                </a:rPr>
                <a:t>トライアルにてお試し頂けます。</a:t>
              </a:r>
              <a:endParaRPr lang="en-US" altLang="ja-JP" sz="2200" b="1" dirty="0">
                <a:solidFill>
                  <a:schemeClr val="lt1"/>
                </a:solidFill>
                <a:latin typeface="Calibri"/>
                <a:ea typeface="Calibri"/>
                <a:cs typeface="Calibri"/>
                <a:sym typeface="Calibri"/>
              </a:endParaRPr>
            </a:p>
          </p:txBody>
        </p:sp>
      </p:grpSp>
      <p:sp>
        <p:nvSpPr>
          <p:cNvPr id="160" name="Shape 219"/>
          <p:cNvSpPr txBox="1"/>
          <p:nvPr/>
        </p:nvSpPr>
        <p:spPr>
          <a:xfrm>
            <a:off x="92581" y="138034"/>
            <a:ext cx="7958268" cy="360040"/>
          </a:xfrm>
          <a:prstGeom prst="rect">
            <a:avLst/>
          </a:prstGeom>
          <a:noFill/>
          <a:ln>
            <a:noFill/>
          </a:ln>
        </p:spPr>
        <p:txBody>
          <a:bodyPr lIns="91425" tIns="45700" rIns="91425" bIns="45700" anchor="t" anchorCtr="0">
            <a:noAutofit/>
          </a:bodyPr>
          <a:lstStyle/>
          <a:p>
            <a:pPr>
              <a:buSzPct val="25000"/>
            </a:pPr>
            <a:r>
              <a:rPr lang="ja-JP" altLang="en-US" sz="1600" b="1" dirty="0">
                <a:solidFill>
                  <a:schemeClr val="tx1">
                    <a:lumMod val="50000"/>
                    <a:lumOff val="50000"/>
                  </a:schemeClr>
                </a:solidFill>
                <a:latin typeface="Calibri"/>
                <a:ea typeface="Calibri"/>
                <a:cs typeface="Calibri"/>
                <a:sym typeface="Calibri"/>
              </a:rPr>
              <a:t>○ トライアルパッケージの実施内容②</a:t>
            </a:r>
            <a:r>
              <a:rPr lang="en-US" altLang="ja-JP" sz="16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sym typeface="Calibri"/>
              </a:rPr>
              <a:t> </a:t>
            </a:r>
            <a:endParaRPr lang="en-US" altLang="ja-JP" sz="1600" kern="12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1" name="Shape 275"/>
          <p:cNvSpPr txBox="1"/>
          <p:nvPr/>
        </p:nvSpPr>
        <p:spPr>
          <a:xfrm>
            <a:off x="327507" y="671830"/>
            <a:ext cx="8614190"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ja-JP" altLang="en-US" sz="2400" b="1" dirty="0">
                <a:solidFill>
                  <a:srgbClr val="3BA3AB"/>
                </a:solidFill>
                <a:latin typeface="Calibri"/>
                <a:ea typeface="Calibri"/>
                <a:cs typeface="Calibri"/>
                <a:sym typeface="Calibri"/>
              </a:rPr>
              <a:t>貴社のデモ・アカウントをご用意し、ご体験いただきます。</a:t>
            </a:r>
            <a:endParaRPr lang="en-US" sz="2400" b="1" dirty="0">
              <a:solidFill>
                <a:srgbClr val="3BA3AB"/>
              </a:solidFill>
              <a:latin typeface="Calibri"/>
              <a:ea typeface="Calibri"/>
              <a:cs typeface="Calibri"/>
              <a:sym typeface="Calibri"/>
            </a:endParaRPr>
          </a:p>
          <a:p>
            <a:pPr lvl="0"/>
            <a:r>
              <a:rPr lang="ja-JP" altLang="en-US" b="1" kern="1200" dirty="0">
                <a:solidFill>
                  <a:srgbClr val="3BA3AB"/>
                </a:solidFill>
                <a:latin typeface="Calibri"/>
                <a:ea typeface="+mn-ea"/>
                <a:cs typeface="+mn-cs"/>
              </a:rPr>
              <a:t>　　　</a:t>
            </a:r>
            <a:endParaRPr lang="en-US" altLang="ja-JP" sz="1600" b="1" kern="1200" dirty="0">
              <a:solidFill>
                <a:srgbClr val="3BA3AB"/>
              </a:solidFill>
              <a:latin typeface="Calibri"/>
              <a:ea typeface="+mn-ea"/>
              <a:cs typeface="+mn-cs"/>
            </a:endParaRPr>
          </a:p>
          <a:p>
            <a:pPr marL="0" marR="0" lvl="0" indent="0" algn="l" rtl="0">
              <a:spcBef>
                <a:spcPts val="0"/>
              </a:spcBef>
              <a:buSzPct val="25000"/>
              <a:buNone/>
            </a:pPr>
            <a:endParaRPr lang="en-US" sz="2000" b="1" dirty="0">
              <a:solidFill>
                <a:srgbClr val="3BA3AB"/>
              </a:solidFill>
              <a:latin typeface="Calibri"/>
              <a:ea typeface="Calibri"/>
              <a:cs typeface="Calibri"/>
              <a:sym typeface="Calibri"/>
            </a:endParaRPr>
          </a:p>
        </p:txBody>
      </p:sp>
      <p:sp>
        <p:nvSpPr>
          <p:cNvPr id="8" name="スライド番号プレースホルダー 7">
            <a:extLst>
              <a:ext uri="{FF2B5EF4-FFF2-40B4-BE49-F238E27FC236}">
                <a16:creationId xmlns:a16="http://schemas.microsoft.com/office/drawing/2014/main" id="{F2ABF94C-B7D7-D9DF-8213-BA93FACAE3A6}"/>
              </a:ext>
            </a:extLst>
          </p:cNvPr>
          <p:cNvSpPr>
            <a:spLocks noGrp="1"/>
          </p:cNvSpPr>
          <p:nvPr>
            <p:ph type="sldNum" sz="quarter" idx="12"/>
          </p:nvPr>
        </p:nvSpPr>
        <p:spPr/>
        <p:txBody>
          <a:bodyPr/>
          <a:lstStyle/>
          <a:p>
            <a:pPr>
              <a:defRPr/>
            </a:pPr>
            <a:fld id="{33B4ADC0-C8A2-4AAD-8B07-894B93379CB9}" type="slidenum">
              <a:rPr lang="en-US" altLang="ja-JP" smtClean="0"/>
              <a:pPr>
                <a:defRPr/>
              </a:pPr>
              <a:t>7</a:t>
            </a:fld>
            <a:endParaRPr lang="en-US" altLang="ja-JP"/>
          </a:p>
        </p:txBody>
      </p:sp>
      <p:sp>
        <p:nvSpPr>
          <p:cNvPr id="16" name="フッター プレースホルダー 1">
            <a:extLst>
              <a:ext uri="{FF2B5EF4-FFF2-40B4-BE49-F238E27FC236}">
                <a16:creationId xmlns:a16="http://schemas.microsoft.com/office/drawing/2014/main" id="{31D9C5FF-1007-112C-82C8-5356CE1D99E0}"/>
              </a:ext>
            </a:extLst>
          </p:cNvPr>
          <p:cNvSpPr>
            <a:spLocks noGrp="1"/>
          </p:cNvSpPr>
          <p:nvPr>
            <p:ph type="ftr" idx="11"/>
          </p:nvPr>
        </p:nvSpPr>
        <p:spPr>
          <a:xfrm>
            <a:off x="2897999" y="6592267"/>
            <a:ext cx="3708000" cy="365125"/>
          </a:xfrm>
        </p:spPr>
        <p:txBody>
          <a:bodyPr/>
          <a:lstStyle/>
          <a:p>
            <a:r>
              <a:rPr lang="en-US" sz="800" dirty="0">
                <a:latin typeface="メイリオ" panose="020B0604030504040204" pitchFamily="50" charset="-128"/>
                <a:ea typeface="メイリオ" panose="020B0604030504040204" pitchFamily="50" charset="-128"/>
              </a:rPr>
              <a:t>Copyright©️ 2023 HRD, Inc. All Rights Reserved. Strictly Confidential.</a:t>
            </a:r>
          </a:p>
        </p:txBody>
      </p:sp>
    </p:spTree>
    <p:extLst>
      <p:ext uri="{BB962C8B-B14F-4D97-AF65-F5344CB8AC3E}">
        <p14:creationId xmlns:p14="http://schemas.microsoft.com/office/powerpoint/2010/main" val="71023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5"/>
                                        </p:tgtEl>
                                        <p:attrNameLst>
                                          <p:attrName>style.visibility</p:attrName>
                                        </p:attrNameLst>
                                      </p:cBhvr>
                                      <p:to>
                                        <p:strVal val="visible"/>
                                      </p:to>
                                    </p:set>
                                    <p:animEffect transition="in" filter="fade">
                                      <p:cBhvr>
                                        <p:cTn id="18" dur="500"/>
                                        <p:tgtEl>
                                          <p:spTgt spid="155"/>
                                        </p:tgtEl>
                                      </p:cBhvr>
                                    </p:animEffect>
                                  </p:childTnLst>
                                </p:cTn>
                              </p:par>
                              <p:par>
                                <p:cTn id="19" presetID="10" presetClass="entr" presetSubtype="0" fill="hold" nodeType="withEffect">
                                  <p:stCondLst>
                                    <p:cond delay="0"/>
                                  </p:stCondLst>
                                  <p:childTnLst>
                                    <p:set>
                                      <p:cBhvr>
                                        <p:cTn id="20" dur="1" fill="hold">
                                          <p:stCondLst>
                                            <p:cond delay="0"/>
                                          </p:stCondLst>
                                        </p:cTn>
                                        <p:tgtEl>
                                          <p:spTgt spid="151"/>
                                        </p:tgtEl>
                                        <p:attrNameLst>
                                          <p:attrName>style.visibility</p:attrName>
                                        </p:attrNameLst>
                                      </p:cBhvr>
                                      <p:to>
                                        <p:strVal val="visible"/>
                                      </p:to>
                                    </p:set>
                                    <p:animEffect transition="in" filter="fade">
                                      <p:cBhvr>
                                        <p:cTn id="21" dur="500"/>
                                        <p:tgtEl>
                                          <p:spTgt spid="15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1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1" name="Shape 187"/>
          <p:cNvSpPr/>
          <p:nvPr/>
        </p:nvSpPr>
        <p:spPr>
          <a:xfrm>
            <a:off x="0" y="2132856"/>
            <a:ext cx="9180512" cy="1872208"/>
          </a:xfrm>
          <a:prstGeom prst="rect">
            <a:avLst/>
          </a:prstGeom>
          <a:solidFill>
            <a:srgbClr val="3BA3AB">
              <a:alpha val="14000"/>
            </a:srgbClr>
          </a:solidFill>
          <a:ln>
            <a:noFill/>
          </a:ln>
        </p:spPr>
        <p:txBody>
          <a:bodyPr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 name="TextBox 16"/>
          <p:cNvSpPr txBox="1">
            <a:spLocks noChangeArrowheads="1"/>
          </p:cNvSpPr>
          <p:nvPr/>
        </p:nvSpPr>
        <p:spPr bwMode="auto">
          <a:xfrm>
            <a:off x="2592" y="2556773"/>
            <a:ext cx="910591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500">
                <a:solidFill>
                  <a:srgbClr val="1F474F"/>
                </a:solidFill>
                <a:latin typeface="Arial" pitchFamily="34" charset="0"/>
              </a:defRPr>
            </a:lvl1pPr>
            <a:lvl2pPr marL="742950" indent="-285750">
              <a:spcBef>
                <a:spcPct val="20000"/>
              </a:spcBef>
              <a:buChar char="–"/>
              <a:defRPr sz="2200">
                <a:solidFill>
                  <a:srgbClr val="1F474F"/>
                </a:solidFill>
                <a:latin typeface="Arial" pitchFamily="34" charset="0"/>
              </a:defRPr>
            </a:lvl2pPr>
            <a:lvl3pPr marL="1143000" indent="-228600">
              <a:spcBef>
                <a:spcPct val="20000"/>
              </a:spcBef>
              <a:buChar char="•"/>
              <a:defRPr sz="2200">
                <a:solidFill>
                  <a:srgbClr val="1F474F"/>
                </a:solidFill>
                <a:latin typeface="Arial" pitchFamily="34" charset="0"/>
              </a:defRPr>
            </a:lvl3pPr>
            <a:lvl4pPr marL="1600200" indent="-228600">
              <a:spcBef>
                <a:spcPct val="20000"/>
              </a:spcBef>
              <a:buChar char="–"/>
              <a:defRPr sz="1900">
                <a:solidFill>
                  <a:srgbClr val="1F474F"/>
                </a:solidFill>
                <a:latin typeface="Arial" pitchFamily="34" charset="0"/>
              </a:defRPr>
            </a:lvl4pPr>
            <a:lvl5pPr marL="2057400" indent="-228600">
              <a:spcBef>
                <a:spcPct val="20000"/>
              </a:spcBef>
              <a:buChar char="»"/>
              <a:defRPr sz="1600">
                <a:solidFill>
                  <a:srgbClr val="1F474F"/>
                </a:solidFill>
                <a:latin typeface="Arial" pitchFamily="34" charset="0"/>
              </a:defRPr>
            </a:lvl5pPr>
            <a:lvl6pPr marL="2514600" indent="-228600" eaLnBrk="0" fontAlgn="base" hangingPunct="0">
              <a:spcBef>
                <a:spcPct val="20000"/>
              </a:spcBef>
              <a:spcAft>
                <a:spcPct val="0"/>
              </a:spcAft>
              <a:buChar char="»"/>
              <a:defRPr sz="1600">
                <a:solidFill>
                  <a:srgbClr val="1F474F"/>
                </a:solidFill>
                <a:latin typeface="Arial" pitchFamily="34" charset="0"/>
              </a:defRPr>
            </a:lvl6pPr>
            <a:lvl7pPr marL="2971800" indent="-228600" eaLnBrk="0" fontAlgn="base" hangingPunct="0">
              <a:spcBef>
                <a:spcPct val="20000"/>
              </a:spcBef>
              <a:spcAft>
                <a:spcPct val="0"/>
              </a:spcAft>
              <a:buChar char="»"/>
              <a:defRPr sz="1600">
                <a:solidFill>
                  <a:srgbClr val="1F474F"/>
                </a:solidFill>
                <a:latin typeface="Arial" pitchFamily="34" charset="0"/>
              </a:defRPr>
            </a:lvl7pPr>
            <a:lvl8pPr marL="3429000" indent="-228600" eaLnBrk="0" fontAlgn="base" hangingPunct="0">
              <a:spcBef>
                <a:spcPct val="20000"/>
              </a:spcBef>
              <a:spcAft>
                <a:spcPct val="0"/>
              </a:spcAft>
              <a:buChar char="»"/>
              <a:defRPr sz="1600">
                <a:solidFill>
                  <a:srgbClr val="1F474F"/>
                </a:solidFill>
                <a:latin typeface="Arial" pitchFamily="34" charset="0"/>
              </a:defRPr>
            </a:lvl8pPr>
            <a:lvl9pPr marL="3886200" indent="-228600" eaLnBrk="0" fontAlgn="base" hangingPunct="0">
              <a:spcBef>
                <a:spcPct val="20000"/>
              </a:spcBef>
              <a:spcAft>
                <a:spcPct val="0"/>
              </a:spcAft>
              <a:buChar char="»"/>
              <a:defRPr sz="1600">
                <a:solidFill>
                  <a:srgbClr val="1F474F"/>
                </a:solidFill>
                <a:latin typeface="Arial" pitchFamily="34" charset="0"/>
              </a:defRPr>
            </a:lvl9pPr>
          </a:lstStyle>
          <a:p>
            <a:pPr algn="ctr">
              <a:spcBef>
                <a:spcPct val="0"/>
              </a:spcBef>
              <a:buFontTx/>
              <a:buNone/>
            </a:pPr>
            <a:r>
              <a:rPr lang="ja-JP" altLang="en-US" sz="2400" b="1" dirty="0">
                <a:solidFill>
                  <a:srgbClr val="000000"/>
                </a:solidFill>
                <a:latin typeface="Meiryo UI" pitchFamily="50" charset="-128"/>
                <a:ea typeface="Meiryo UI" pitchFamily="50" charset="-128"/>
                <a:cs typeface="Meiryo UI" pitchFamily="50" charset="-128"/>
              </a:rPr>
              <a:t>スケジュール</a:t>
            </a:r>
            <a:r>
              <a:rPr lang="ja-JP" altLang="en-US" sz="1800" b="1" dirty="0">
                <a:solidFill>
                  <a:srgbClr val="000000"/>
                </a:solidFill>
                <a:latin typeface="Meiryo UI" pitchFamily="50" charset="-128"/>
                <a:ea typeface="Meiryo UI" pitchFamily="50" charset="-128"/>
                <a:cs typeface="Meiryo UI" pitchFamily="50" charset="-128"/>
              </a:rPr>
              <a:t>　</a:t>
            </a:r>
            <a:endParaRPr lang="en-US" altLang="ja-JP" sz="1800" b="1" dirty="0">
              <a:solidFill>
                <a:srgbClr val="000000"/>
              </a:solidFill>
              <a:latin typeface="Meiryo UI" pitchFamily="50" charset="-128"/>
              <a:ea typeface="Meiryo UI" pitchFamily="50" charset="-128"/>
              <a:cs typeface="Meiryo UI" pitchFamily="50" charset="-128"/>
            </a:endParaRPr>
          </a:p>
          <a:p>
            <a:pPr algn="ctr">
              <a:spcBef>
                <a:spcPct val="0"/>
              </a:spcBef>
              <a:buFontTx/>
              <a:buNone/>
            </a:pPr>
            <a:r>
              <a:rPr lang="ja-JP" altLang="en-US" sz="1800" b="1" dirty="0">
                <a:solidFill>
                  <a:srgbClr val="000000"/>
                </a:solidFill>
                <a:latin typeface="Meiryo UI" pitchFamily="50" charset="-128"/>
                <a:ea typeface="Meiryo UI" pitchFamily="50" charset="-128"/>
                <a:cs typeface="Meiryo UI" pitchFamily="50" charset="-128"/>
              </a:rPr>
              <a:t> </a:t>
            </a:r>
            <a:r>
              <a:rPr lang="ja-JP" altLang="en-US" sz="2800" b="1" dirty="0">
                <a:solidFill>
                  <a:srgbClr val="000000"/>
                </a:solidFill>
                <a:latin typeface="Meiryo UI" pitchFamily="50" charset="-128"/>
                <a:ea typeface="Meiryo UI" pitchFamily="50" charset="-128"/>
                <a:cs typeface="Meiryo UI" pitchFamily="50" charset="-128"/>
              </a:rPr>
              <a:t>トライアルパッケージの実施プロセス</a:t>
            </a:r>
            <a:endParaRPr lang="en-US" altLang="ja-JP" sz="2800" dirty="0">
              <a:solidFill>
                <a:srgbClr val="000000"/>
              </a:solidFill>
              <a:latin typeface="Meiryo UI" pitchFamily="50" charset="-128"/>
              <a:ea typeface="Meiryo UI" pitchFamily="50" charset="-128"/>
              <a:cs typeface="Meiryo UI" pitchFamily="50" charset="-128"/>
            </a:endParaRPr>
          </a:p>
        </p:txBody>
      </p:sp>
      <p:sp>
        <p:nvSpPr>
          <p:cNvPr id="3" name="スライド番号プレースホルダー 2"/>
          <p:cNvSpPr>
            <a:spLocks noGrp="1"/>
          </p:cNvSpPr>
          <p:nvPr>
            <p:ph type="sldNum"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8</a:t>
            </a:fld>
            <a:endParaRPr lang="en-US" sz="1200">
              <a:solidFill>
                <a:srgbClr val="888888"/>
              </a:solidFill>
              <a:latin typeface="Calibri"/>
              <a:ea typeface="Calibri"/>
              <a:cs typeface="Calibri"/>
              <a:sym typeface="Calibri"/>
            </a:endParaRPr>
          </a:p>
        </p:txBody>
      </p:sp>
      <p:sp>
        <p:nvSpPr>
          <p:cNvPr id="4" name="フッター プレースホルダー 1">
            <a:extLst>
              <a:ext uri="{FF2B5EF4-FFF2-40B4-BE49-F238E27FC236}">
                <a16:creationId xmlns:a16="http://schemas.microsoft.com/office/drawing/2014/main" id="{5C316313-96AF-6653-4D39-BCF57C7E39A7}"/>
              </a:ext>
            </a:extLst>
          </p:cNvPr>
          <p:cNvSpPr>
            <a:spLocks noGrp="1"/>
          </p:cNvSpPr>
          <p:nvPr>
            <p:ph type="ftr" idx="11"/>
          </p:nvPr>
        </p:nvSpPr>
        <p:spPr>
          <a:xfrm>
            <a:off x="2897999" y="6356350"/>
            <a:ext cx="3708000" cy="365125"/>
          </a:xfrm>
        </p:spPr>
        <p:txBody>
          <a:bodyPr/>
          <a:lstStyle/>
          <a:p>
            <a:r>
              <a:rPr lang="en-US" sz="800" dirty="0">
                <a:latin typeface="メイリオ" panose="020B0604030504040204" pitchFamily="50" charset="-128"/>
                <a:ea typeface="メイリオ" panose="020B0604030504040204" pitchFamily="50" charset="-128"/>
              </a:rPr>
              <a:t>Copyright©️ 2023 HRD, Inc. All Rights Reserved. Strictly Confidential.</a:t>
            </a:r>
          </a:p>
        </p:txBody>
      </p:sp>
    </p:spTree>
    <p:extLst>
      <p:ext uri="{BB962C8B-B14F-4D97-AF65-F5344CB8AC3E}">
        <p14:creationId xmlns:p14="http://schemas.microsoft.com/office/powerpoint/2010/main" val="2915503375"/>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36512" y="1702111"/>
            <a:ext cx="9180512" cy="4032448"/>
            <a:chOff x="-36512" y="1124744"/>
            <a:chExt cx="9180512" cy="4032448"/>
          </a:xfrm>
        </p:grpSpPr>
        <p:sp>
          <p:nvSpPr>
            <p:cNvPr id="47" name="Shape 196"/>
            <p:cNvSpPr/>
            <p:nvPr/>
          </p:nvSpPr>
          <p:spPr>
            <a:xfrm>
              <a:off x="-36512" y="1124744"/>
              <a:ext cx="9180512" cy="4032448"/>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6" name="角丸四角形 5"/>
            <p:cNvSpPr/>
            <p:nvPr/>
          </p:nvSpPr>
          <p:spPr>
            <a:xfrm>
              <a:off x="2517805" y="1416968"/>
              <a:ext cx="2126203" cy="381000"/>
            </a:xfrm>
            <a:prstGeom prst="roundRect">
              <a:avLst/>
            </a:prstGeom>
            <a:solidFill>
              <a:srgbClr val="FF9933"/>
            </a:solidFill>
          </p:spPr>
          <p:style>
            <a:lnRef idx="3">
              <a:schemeClr val="lt1"/>
            </a:lnRef>
            <a:fillRef idx="1">
              <a:schemeClr val="accent6"/>
            </a:fillRef>
            <a:effectRef idx="1">
              <a:schemeClr val="accent6"/>
            </a:effectRef>
            <a:fontRef idx="minor">
              <a:schemeClr val="lt1"/>
            </a:fontRef>
          </p:style>
          <p:txBody>
            <a:bodyPr anchor="ctr"/>
            <a:lstStyle/>
            <a:p>
              <a:pPr algn="ctr" eaLnBrk="1" hangingPunct="1">
                <a:defRPr/>
              </a:pPr>
              <a:r>
                <a:rPr lang="ja-JP" altLang="en-US" dirty="0"/>
                <a:t>フェーズ</a:t>
              </a:r>
              <a:r>
                <a:rPr lang="en-US" altLang="ja-JP" dirty="0"/>
                <a:t>I</a:t>
              </a:r>
              <a:endParaRPr lang="ja-JP" altLang="en-US" dirty="0"/>
            </a:p>
          </p:txBody>
        </p:sp>
        <p:sp>
          <p:nvSpPr>
            <p:cNvPr id="8" name="角丸四角形 7"/>
            <p:cNvSpPr/>
            <p:nvPr/>
          </p:nvSpPr>
          <p:spPr>
            <a:xfrm>
              <a:off x="4744724" y="1420858"/>
              <a:ext cx="2352554" cy="381000"/>
            </a:xfrm>
            <a:prstGeom prst="roundRect">
              <a:avLst/>
            </a:prstGeom>
            <a:solidFill>
              <a:srgbClr val="FF9933"/>
            </a:solidFill>
          </p:spPr>
          <p:style>
            <a:lnRef idx="3">
              <a:schemeClr val="lt1"/>
            </a:lnRef>
            <a:fillRef idx="1">
              <a:schemeClr val="accent6"/>
            </a:fillRef>
            <a:effectRef idx="1">
              <a:schemeClr val="accent6"/>
            </a:effectRef>
            <a:fontRef idx="minor">
              <a:schemeClr val="lt1"/>
            </a:fontRef>
          </p:style>
          <p:txBody>
            <a:bodyPr anchor="ctr"/>
            <a:lstStyle/>
            <a:p>
              <a:pPr algn="ctr" eaLnBrk="1" hangingPunct="1">
                <a:defRPr/>
              </a:pPr>
              <a:r>
                <a:rPr lang="ja-JP" altLang="en-US" dirty="0"/>
                <a:t>フェーズ</a:t>
              </a:r>
              <a:r>
                <a:rPr lang="en-US" altLang="ja-JP" dirty="0"/>
                <a:t>Ⅱ</a:t>
              </a:r>
              <a:endParaRPr lang="ja-JP" altLang="en-US" dirty="0"/>
            </a:p>
          </p:txBody>
        </p:sp>
        <p:sp>
          <p:nvSpPr>
            <p:cNvPr id="9" name="右矢印 8"/>
            <p:cNvSpPr/>
            <p:nvPr/>
          </p:nvSpPr>
          <p:spPr>
            <a:xfrm>
              <a:off x="1260371" y="1819672"/>
              <a:ext cx="7632109" cy="457200"/>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91847" name="テキスト ボックス 9"/>
            <p:cNvSpPr txBox="1">
              <a:spLocks noChangeArrowheads="1"/>
            </p:cNvSpPr>
            <p:nvPr/>
          </p:nvSpPr>
          <p:spPr bwMode="auto">
            <a:xfrm>
              <a:off x="4679102" y="2266606"/>
              <a:ext cx="23637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ja-JP" altLang="en-US" sz="1400" dirty="0">
                  <a:latin typeface="Arial" pitchFamily="34" charset="0"/>
                </a:rPr>
                <a:t>←約</a:t>
              </a:r>
              <a:r>
                <a:rPr lang="en-US" altLang="ja-JP" sz="1400" dirty="0">
                  <a:latin typeface="Arial" pitchFamily="34" charset="0"/>
                </a:rPr>
                <a:t>15</a:t>
              </a:r>
              <a:r>
                <a:rPr lang="ja-JP" altLang="en-US" sz="1400" dirty="0">
                  <a:latin typeface="Arial" pitchFamily="34" charset="0"/>
                </a:rPr>
                <a:t>日→</a:t>
              </a:r>
            </a:p>
          </p:txBody>
        </p:sp>
        <p:sp>
          <p:nvSpPr>
            <p:cNvPr id="20" name="正方形/長方形 19"/>
            <p:cNvSpPr/>
            <p:nvPr/>
          </p:nvSpPr>
          <p:spPr>
            <a:xfrm>
              <a:off x="4783180" y="2708846"/>
              <a:ext cx="1963500" cy="618775"/>
            </a:xfrm>
            <a:prstGeom prst="rect">
              <a:avLst/>
            </a:prstGeom>
            <a:ln>
              <a:solidFill>
                <a:srgbClr val="92D050"/>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eaLnBrk="1" hangingPunct="1">
                <a:defRPr/>
              </a:pPr>
              <a:r>
                <a:rPr lang="ja-JP" altLang="en-US" b="1" dirty="0">
                  <a:solidFill>
                    <a:schemeClr val="tx2">
                      <a:lumMod val="50000"/>
                    </a:schemeClr>
                  </a:solidFill>
                </a:rPr>
                <a:t>対象者様、</a:t>
              </a:r>
              <a:endParaRPr lang="en-US" altLang="ja-JP" b="1" dirty="0">
                <a:solidFill>
                  <a:schemeClr val="tx2">
                    <a:lumMod val="50000"/>
                  </a:schemeClr>
                </a:solidFill>
              </a:endParaRPr>
            </a:p>
            <a:p>
              <a:pPr algn="ctr" eaLnBrk="1" hangingPunct="1">
                <a:defRPr/>
              </a:pPr>
              <a:r>
                <a:rPr lang="ja-JP" altLang="en-US" b="1" dirty="0">
                  <a:solidFill>
                    <a:schemeClr val="tx2">
                      <a:lumMod val="50000"/>
                    </a:schemeClr>
                  </a:solidFill>
                </a:rPr>
                <a:t>アセスメント　回答</a:t>
              </a:r>
              <a:endParaRPr lang="en-US" altLang="ja-JP" b="1" dirty="0">
                <a:solidFill>
                  <a:schemeClr val="tx2">
                    <a:lumMod val="50000"/>
                  </a:schemeClr>
                </a:solidFill>
              </a:endParaRPr>
            </a:p>
          </p:txBody>
        </p:sp>
        <p:sp>
          <p:nvSpPr>
            <p:cNvPr id="23" name="正方形/長方形 22"/>
            <p:cNvSpPr/>
            <p:nvPr/>
          </p:nvSpPr>
          <p:spPr>
            <a:xfrm>
              <a:off x="1433714" y="3393788"/>
              <a:ext cx="833466" cy="628650"/>
            </a:xfrm>
            <a:prstGeom prst="rect">
              <a:avLst/>
            </a:prstGeom>
            <a:ln>
              <a:solidFill>
                <a:srgbClr val="FF33CC"/>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eaLnBrk="1" hangingPunct="1">
                <a:defRPr/>
              </a:pPr>
              <a:r>
                <a:rPr lang="ja-JP" altLang="en-US" b="1" dirty="0">
                  <a:solidFill>
                    <a:schemeClr val="tx2">
                      <a:lumMod val="50000"/>
                    </a:schemeClr>
                  </a:solidFill>
                </a:rPr>
                <a:t>実施　合意</a:t>
              </a:r>
              <a:endParaRPr lang="en-US" altLang="ja-JP" b="1" dirty="0">
                <a:solidFill>
                  <a:schemeClr val="tx2">
                    <a:lumMod val="50000"/>
                  </a:schemeClr>
                </a:solidFill>
              </a:endParaRPr>
            </a:p>
          </p:txBody>
        </p:sp>
        <p:sp>
          <p:nvSpPr>
            <p:cNvPr id="25" name="ホームベース 24"/>
            <p:cNvSpPr/>
            <p:nvPr/>
          </p:nvSpPr>
          <p:spPr>
            <a:xfrm>
              <a:off x="2499097" y="2776338"/>
              <a:ext cx="1559573" cy="652662"/>
            </a:xfrm>
            <a:prstGeom prst="homePlat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dirty="0"/>
                <a:t>社内合意、</a:t>
              </a:r>
              <a:endParaRPr lang="en-US" altLang="ja-JP" sz="1200" dirty="0"/>
            </a:p>
            <a:p>
              <a:pPr algn="ctr" eaLnBrk="1" hangingPunct="1">
                <a:defRPr/>
              </a:pPr>
              <a:r>
                <a:rPr lang="ja-JP" altLang="en-US" sz="1200" dirty="0"/>
                <a:t>実施メンバー確認</a:t>
              </a:r>
              <a:endParaRPr lang="en-US" altLang="ja-JP" sz="1200" dirty="0"/>
            </a:p>
          </p:txBody>
        </p:sp>
        <p:sp>
          <p:nvSpPr>
            <p:cNvPr id="39" name="角丸四角形 38"/>
            <p:cNvSpPr/>
            <p:nvPr/>
          </p:nvSpPr>
          <p:spPr>
            <a:xfrm>
              <a:off x="97863" y="2602632"/>
              <a:ext cx="1234515" cy="970384"/>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dirty="0">
                  <a:solidFill>
                    <a:schemeClr val="bg1"/>
                  </a:solidFill>
                  <a:latin typeface="メイリオ" panose="020B0604030504040204" pitchFamily="50" charset="-128"/>
                  <a:ea typeface="メイリオ" panose="020B0604030504040204" pitchFamily="50" charset="-128"/>
                </a:rPr>
                <a:t>貴社</a:t>
              </a:r>
              <a:endParaRPr lang="en-US" altLang="ja-JP" dirty="0">
                <a:solidFill>
                  <a:schemeClr val="bg1"/>
                </a:solidFill>
                <a:latin typeface="メイリオ" panose="020B0604030504040204" pitchFamily="50" charset="-128"/>
                <a:ea typeface="メイリオ" panose="020B0604030504040204" pitchFamily="50" charset="-128"/>
              </a:endParaRPr>
            </a:p>
          </p:txBody>
        </p:sp>
        <p:cxnSp>
          <p:nvCxnSpPr>
            <p:cNvPr id="31" name="直線コネクタ 30"/>
            <p:cNvCxnSpPr/>
            <p:nvPr/>
          </p:nvCxnSpPr>
          <p:spPr>
            <a:xfrm>
              <a:off x="4641880" y="2563162"/>
              <a:ext cx="9525" cy="2163762"/>
            </a:xfrm>
            <a:prstGeom prst="line">
              <a:avLst/>
            </a:prstGeom>
            <a:ln>
              <a:solidFill>
                <a:schemeClr val="bg1">
                  <a:lumMod val="85000"/>
                </a:schemeClr>
              </a:solidFill>
              <a:prstDash val="sysDot"/>
            </a:ln>
          </p:spPr>
          <p:style>
            <a:lnRef idx="2">
              <a:schemeClr val="accent6"/>
            </a:lnRef>
            <a:fillRef idx="0">
              <a:schemeClr val="accent6"/>
            </a:fillRef>
            <a:effectRef idx="1">
              <a:schemeClr val="accent6"/>
            </a:effectRef>
            <a:fontRef idx="minor">
              <a:schemeClr val="tx1"/>
            </a:fontRef>
          </p:style>
        </p:cxnSp>
        <p:sp>
          <p:nvSpPr>
            <p:cNvPr id="36" name="角丸四角形 35"/>
            <p:cNvSpPr/>
            <p:nvPr/>
          </p:nvSpPr>
          <p:spPr>
            <a:xfrm>
              <a:off x="7223448" y="1412776"/>
              <a:ext cx="1669032" cy="381000"/>
            </a:xfrm>
            <a:prstGeom prst="roundRect">
              <a:avLst/>
            </a:prstGeom>
            <a:solidFill>
              <a:srgbClr val="FF9933"/>
            </a:solidFill>
          </p:spPr>
          <p:style>
            <a:lnRef idx="3">
              <a:schemeClr val="lt1"/>
            </a:lnRef>
            <a:fillRef idx="1">
              <a:schemeClr val="accent6"/>
            </a:fillRef>
            <a:effectRef idx="1">
              <a:schemeClr val="accent6"/>
            </a:effectRef>
            <a:fontRef idx="minor">
              <a:schemeClr val="lt1"/>
            </a:fontRef>
          </p:style>
          <p:txBody>
            <a:bodyPr anchor="ctr"/>
            <a:lstStyle/>
            <a:p>
              <a:pPr algn="ctr" eaLnBrk="1" hangingPunct="1">
                <a:defRPr/>
              </a:pPr>
              <a:r>
                <a:rPr lang="ja-JP" altLang="en-US" dirty="0"/>
                <a:t>フェーズ</a:t>
              </a:r>
              <a:r>
                <a:rPr lang="en-US" altLang="ja-JP" dirty="0"/>
                <a:t>Ⅲ</a:t>
              </a:r>
              <a:endParaRPr lang="ja-JP" altLang="en-US" dirty="0"/>
            </a:p>
          </p:txBody>
        </p:sp>
        <p:sp>
          <p:nvSpPr>
            <p:cNvPr id="41" name="角丸四角形 40"/>
            <p:cNvSpPr/>
            <p:nvPr/>
          </p:nvSpPr>
          <p:spPr>
            <a:xfrm>
              <a:off x="103643" y="3970784"/>
              <a:ext cx="1234515" cy="970384"/>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dirty="0">
                  <a:solidFill>
                    <a:schemeClr val="bg1"/>
                  </a:solidFill>
                  <a:latin typeface="メイリオ" panose="020B0604030504040204" pitchFamily="50" charset="-128"/>
                  <a:ea typeface="メイリオ" panose="020B0604030504040204" pitchFamily="50" charset="-128"/>
                </a:rPr>
                <a:t>当社</a:t>
              </a:r>
              <a:endParaRPr lang="en-US" altLang="ja-JP" dirty="0">
                <a:solidFill>
                  <a:schemeClr val="bg1"/>
                </a:solidFill>
                <a:latin typeface="メイリオ" panose="020B0604030504040204" pitchFamily="50" charset="-128"/>
                <a:ea typeface="メイリオ" panose="020B0604030504040204" pitchFamily="50" charset="-128"/>
              </a:endParaRPr>
            </a:p>
          </p:txBody>
        </p:sp>
        <p:sp>
          <p:nvSpPr>
            <p:cNvPr id="42" name="ホームベース 41"/>
            <p:cNvSpPr/>
            <p:nvPr/>
          </p:nvSpPr>
          <p:spPr>
            <a:xfrm>
              <a:off x="2994341" y="4219785"/>
              <a:ext cx="1553258" cy="652662"/>
            </a:xfrm>
            <a:prstGeom prst="homePlat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dirty="0"/>
                <a:t>デモアカウントのセットアップ、　　　アセスメント配信</a:t>
              </a:r>
              <a:endParaRPr lang="en-US" altLang="ja-JP" sz="1200" dirty="0"/>
            </a:p>
          </p:txBody>
        </p:sp>
        <p:cxnSp>
          <p:nvCxnSpPr>
            <p:cNvPr id="43" name="直線コネクタ 42"/>
            <p:cNvCxnSpPr/>
            <p:nvPr/>
          </p:nvCxnSpPr>
          <p:spPr>
            <a:xfrm>
              <a:off x="7166330" y="2579300"/>
              <a:ext cx="9525" cy="2163762"/>
            </a:xfrm>
            <a:prstGeom prst="line">
              <a:avLst/>
            </a:prstGeom>
            <a:ln>
              <a:solidFill>
                <a:schemeClr val="bg1">
                  <a:lumMod val="85000"/>
                </a:schemeClr>
              </a:solidFill>
              <a:prstDash val="sysDot"/>
            </a:ln>
          </p:spPr>
          <p:style>
            <a:lnRef idx="2">
              <a:schemeClr val="accent6"/>
            </a:lnRef>
            <a:fillRef idx="0">
              <a:schemeClr val="accent6"/>
            </a:fillRef>
            <a:effectRef idx="1">
              <a:schemeClr val="accent6"/>
            </a:effectRef>
            <a:fontRef idx="minor">
              <a:schemeClr val="tx1"/>
            </a:fontRef>
          </p:style>
        </p:cxnSp>
        <p:sp>
          <p:nvSpPr>
            <p:cNvPr id="48" name="角丸四角形 47"/>
            <p:cNvSpPr/>
            <p:nvPr/>
          </p:nvSpPr>
          <p:spPr>
            <a:xfrm>
              <a:off x="1260371" y="1420858"/>
              <a:ext cx="1152128" cy="381000"/>
            </a:xfrm>
            <a:prstGeom prst="roundRect">
              <a:avLst/>
            </a:prstGeom>
            <a:solidFill>
              <a:srgbClr val="FF9933"/>
            </a:solidFill>
          </p:spPr>
          <p:style>
            <a:lnRef idx="3">
              <a:schemeClr val="lt1"/>
            </a:lnRef>
            <a:fillRef idx="1">
              <a:schemeClr val="accent6"/>
            </a:fillRef>
            <a:effectRef idx="1">
              <a:schemeClr val="accent6"/>
            </a:effectRef>
            <a:fontRef idx="minor">
              <a:schemeClr val="lt1"/>
            </a:fontRef>
          </p:style>
          <p:txBody>
            <a:bodyPr anchor="ctr"/>
            <a:lstStyle/>
            <a:p>
              <a:pPr algn="ctr" eaLnBrk="1" hangingPunct="1">
                <a:defRPr/>
              </a:pPr>
              <a:r>
                <a:rPr lang="ja-JP" altLang="en-US" dirty="0"/>
                <a:t>フェーズ</a:t>
              </a:r>
              <a:r>
                <a:rPr lang="en-US" altLang="ja-JP" dirty="0"/>
                <a:t>0</a:t>
              </a:r>
              <a:endParaRPr lang="ja-JP" altLang="en-US" dirty="0"/>
            </a:p>
          </p:txBody>
        </p:sp>
        <p:sp>
          <p:nvSpPr>
            <p:cNvPr id="28" name="正方形/長方形 27"/>
            <p:cNvSpPr/>
            <p:nvPr/>
          </p:nvSpPr>
          <p:spPr>
            <a:xfrm>
              <a:off x="7242812" y="3439252"/>
              <a:ext cx="1481538" cy="565812"/>
            </a:xfrm>
            <a:prstGeom prst="rect">
              <a:avLst/>
            </a:prstGeom>
            <a:ln>
              <a:solidFill>
                <a:srgbClr val="FF33CC"/>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eaLnBrk="1" hangingPunct="1">
                <a:defRPr/>
              </a:pPr>
              <a:r>
                <a:rPr lang="en-US" altLang="ja-JP" b="1" dirty="0">
                  <a:solidFill>
                    <a:schemeClr val="tx2">
                      <a:lumMod val="50000"/>
                    </a:schemeClr>
                  </a:solidFill>
                </a:rPr>
                <a:t>-</a:t>
              </a:r>
              <a:r>
                <a:rPr lang="ja-JP" altLang="en-US" b="1" dirty="0">
                  <a:solidFill>
                    <a:schemeClr val="tx2">
                      <a:lumMod val="50000"/>
                    </a:schemeClr>
                  </a:solidFill>
                </a:rPr>
                <a:t>結果レポート</a:t>
              </a:r>
              <a:r>
                <a:rPr lang="en-US" altLang="ja-JP" b="1" dirty="0">
                  <a:solidFill>
                    <a:schemeClr val="tx2">
                      <a:lumMod val="50000"/>
                    </a:schemeClr>
                  </a:solidFill>
                </a:rPr>
                <a:t>-</a:t>
              </a:r>
            </a:p>
          </p:txBody>
        </p:sp>
        <p:sp>
          <p:nvSpPr>
            <p:cNvPr id="29" name="正方形/長方形 28"/>
            <p:cNvSpPr/>
            <p:nvPr/>
          </p:nvSpPr>
          <p:spPr>
            <a:xfrm>
              <a:off x="6378716" y="3939658"/>
              <a:ext cx="683808" cy="792125"/>
            </a:xfrm>
            <a:prstGeom prst="rect">
              <a:avLst/>
            </a:prstGeom>
            <a:ln>
              <a:solidFill>
                <a:srgbClr val="92D050"/>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eaLnBrk="1" hangingPunct="1">
                <a:defRPr/>
              </a:pPr>
              <a:r>
                <a:rPr lang="ja-JP" altLang="en-US" b="1" dirty="0">
                  <a:solidFill>
                    <a:schemeClr val="tx2">
                      <a:lumMod val="50000"/>
                    </a:schemeClr>
                  </a:solidFill>
                </a:rPr>
                <a:t>結果まとめ　</a:t>
              </a:r>
              <a:endParaRPr lang="en-US" altLang="ja-JP" b="1" dirty="0">
                <a:solidFill>
                  <a:schemeClr val="tx2">
                    <a:lumMod val="50000"/>
                  </a:schemeClr>
                </a:solidFill>
              </a:endParaRPr>
            </a:p>
          </p:txBody>
        </p:sp>
      </p:grpSp>
      <p:sp>
        <p:nvSpPr>
          <p:cNvPr id="33" name="テキスト ボックス 9"/>
          <p:cNvSpPr txBox="1">
            <a:spLocks noChangeArrowheads="1"/>
          </p:cNvSpPr>
          <p:nvPr/>
        </p:nvSpPr>
        <p:spPr bwMode="auto">
          <a:xfrm>
            <a:off x="2492581" y="2843205"/>
            <a:ext cx="20422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ja-JP" altLang="en-US" sz="1400" dirty="0">
                <a:latin typeface="Arial" pitchFamily="34" charset="0"/>
              </a:rPr>
              <a:t>←約</a:t>
            </a:r>
            <a:r>
              <a:rPr lang="en-US" altLang="ja-JP" sz="1400" dirty="0">
                <a:latin typeface="Arial" pitchFamily="34" charset="0"/>
              </a:rPr>
              <a:t>7</a:t>
            </a:r>
            <a:r>
              <a:rPr lang="ja-JP" altLang="en-US" sz="1400" dirty="0">
                <a:latin typeface="Arial" pitchFamily="34" charset="0"/>
              </a:rPr>
              <a:t>日→</a:t>
            </a:r>
          </a:p>
        </p:txBody>
      </p:sp>
      <p:sp>
        <p:nvSpPr>
          <p:cNvPr id="34" name="Shape 275"/>
          <p:cNvSpPr txBox="1"/>
          <p:nvPr/>
        </p:nvSpPr>
        <p:spPr>
          <a:xfrm>
            <a:off x="570819" y="685832"/>
            <a:ext cx="8411689"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ja-JP" altLang="en-US" sz="2400" b="1" dirty="0">
                <a:solidFill>
                  <a:srgbClr val="3BA3AB"/>
                </a:solidFill>
                <a:latin typeface="Calibri"/>
                <a:ea typeface="Calibri"/>
                <a:cs typeface="Calibri"/>
                <a:sym typeface="Calibri"/>
              </a:rPr>
              <a:t>約</a:t>
            </a:r>
            <a:r>
              <a:rPr lang="en-US" altLang="ja-JP" sz="2400" b="1" dirty="0">
                <a:solidFill>
                  <a:srgbClr val="3BA3AB"/>
                </a:solidFill>
                <a:latin typeface="Calibri"/>
                <a:ea typeface="Calibri"/>
                <a:cs typeface="Calibri"/>
                <a:sym typeface="Calibri"/>
              </a:rPr>
              <a:t>1</a:t>
            </a:r>
            <a:r>
              <a:rPr lang="ja-JP" altLang="en-US" sz="2400" b="1" dirty="0">
                <a:solidFill>
                  <a:srgbClr val="3BA3AB"/>
                </a:solidFill>
                <a:latin typeface="Calibri"/>
                <a:ea typeface="Calibri"/>
                <a:cs typeface="Calibri"/>
                <a:sym typeface="Calibri"/>
              </a:rPr>
              <a:t>ヶ月でアセスメント実施、レポートまでを完了します</a:t>
            </a:r>
            <a:endParaRPr lang="en-US" sz="2400" b="1" dirty="0">
              <a:solidFill>
                <a:srgbClr val="3BA3AB"/>
              </a:solidFill>
              <a:latin typeface="Calibri"/>
              <a:ea typeface="Calibri"/>
              <a:cs typeface="Calibri"/>
              <a:sym typeface="Calibri"/>
            </a:endParaRPr>
          </a:p>
          <a:p>
            <a:pPr lvl="0"/>
            <a:r>
              <a:rPr lang="ja-JP" altLang="en-US" b="1" kern="1200" dirty="0">
                <a:solidFill>
                  <a:srgbClr val="3BA3AB"/>
                </a:solidFill>
                <a:latin typeface="Calibri"/>
                <a:ea typeface="+mn-ea"/>
                <a:cs typeface="+mn-cs"/>
              </a:rPr>
              <a:t>　　　</a:t>
            </a:r>
            <a:endParaRPr lang="en-US" altLang="ja-JP" sz="1600" b="1" kern="1200" dirty="0">
              <a:solidFill>
                <a:srgbClr val="3BA3AB"/>
              </a:solidFill>
              <a:latin typeface="Calibri"/>
              <a:ea typeface="+mn-ea"/>
              <a:cs typeface="+mn-cs"/>
            </a:endParaRPr>
          </a:p>
          <a:p>
            <a:pPr marL="0" marR="0" lvl="0" indent="0" algn="l" rtl="0">
              <a:spcBef>
                <a:spcPts val="0"/>
              </a:spcBef>
              <a:buSzPct val="25000"/>
              <a:buNone/>
            </a:pPr>
            <a:endParaRPr lang="en-US" sz="2000" b="1" dirty="0">
              <a:solidFill>
                <a:srgbClr val="3BA3AB"/>
              </a:solidFill>
              <a:latin typeface="Calibri"/>
              <a:ea typeface="Calibri"/>
              <a:cs typeface="Calibri"/>
              <a:sym typeface="Calibri"/>
            </a:endParaRPr>
          </a:p>
        </p:txBody>
      </p:sp>
      <p:sp>
        <p:nvSpPr>
          <p:cNvPr id="37" name="Shape 219"/>
          <p:cNvSpPr txBox="1"/>
          <p:nvPr/>
        </p:nvSpPr>
        <p:spPr>
          <a:xfrm>
            <a:off x="93180" y="94700"/>
            <a:ext cx="7958268" cy="360040"/>
          </a:xfrm>
          <a:prstGeom prst="rect">
            <a:avLst/>
          </a:prstGeom>
          <a:noFill/>
          <a:ln>
            <a:noFill/>
          </a:ln>
        </p:spPr>
        <p:txBody>
          <a:bodyPr lIns="91425" tIns="45700" rIns="91425" bIns="45700" anchor="t" anchorCtr="0">
            <a:noAutofit/>
          </a:bodyPr>
          <a:lstStyle/>
          <a:p>
            <a:pPr>
              <a:buSzPct val="25000"/>
            </a:pPr>
            <a:r>
              <a:rPr lang="ja-JP" altLang="en-US" sz="1600" b="1" dirty="0">
                <a:solidFill>
                  <a:schemeClr val="tx1">
                    <a:lumMod val="50000"/>
                    <a:lumOff val="50000"/>
                  </a:schemeClr>
                </a:solidFill>
                <a:latin typeface="Calibri"/>
                <a:ea typeface="Calibri"/>
                <a:cs typeface="Calibri"/>
                <a:sym typeface="Calibri"/>
              </a:rPr>
              <a:t>○ スケジュール（案）</a:t>
            </a:r>
            <a:r>
              <a:rPr lang="en-US" altLang="ja-JP" sz="16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sym typeface="Calibri"/>
              </a:rPr>
              <a:t> </a:t>
            </a:r>
            <a:endParaRPr lang="en-US" altLang="ja-JP" sz="1600" kern="12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ホームベース 29"/>
          <p:cNvSpPr/>
          <p:nvPr/>
        </p:nvSpPr>
        <p:spPr>
          <a:xfrm>
            <a:off x="7734295" y="3137600"/>
            <a:ext cx="1374209" cy="294620"/>
          </a:xfrm>
          <a:prstGeom prst="homePlate">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t>次なるアクション</a:t>
            </a:r>
            <a:endParaRPr lang="en-US" altLang="ja-JP" sz="1200" b="1" dirty="0"/>
          </a:p>
        </p:txBody>
      </p:sp>
      <p:sp>
        <p:nvSpPr>
          <p:cNvPr id="38" name="テキスト ボックス 37"/>
          <p:cNvSpPr txBox="1"/>
          <p:nvPr/>
        </p:nvSpPr>
        <p:spPr>
          <a:xfrm>
            <a:off x="251520" y="5882410"/>
            <a:ext cx="6264696" cy="523220"/>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　結果レポートは大切なプロセスです。約</a:t>
            </a:r>
            <a:r>
              <a:rPr kumimoji="1" lang="en-US" altLang="ja-JP" b="1" dirty="0">
                <a:latin typeface="Meiryo UI" panose="020B0604030504040204" pitchFamily="50" charset="-128"/>
                <a:ea typeface="Meiryo UI" panose="020B0604030504040204" pitchFamily="50" charset="-128"/>
              </a:rPr>
              <a:t>2</a:t>
            </a:r>
            <a:r>
              <a:rPr kumimoji="1" lang="ja-JP" altLang="en-US" b="1" dirty="0">
                <a:latin typeface="Meiryo UI" panose="020B0604030504040204" pitchFamily="50" charset="-128"/>
                <a:ea typeface="Meiryo UI" panose="020B0604030504040204" pitchFamily="50" charset="-128"/>
              </a:rPr>
              <a:t>時間にて、丁寧にご報告申し上げます。</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貴社における方の参加をご調整ください。</a:t>
            </a:r>
            <a:endParaRPr kumimoji="1" lang="en-US" altLang="ja-JP" b="1" dirty="0">
              <a:latin typeface="Meiryo UI" panose="020B0604030504040204" pitchFamily="50" charset="-128"/>
              <a:ea typeface="Meiryo UI" panose="020B0604030504040204" pitchFamily="50" charset="-128"/>
            </a:endParaRPr>
          </a:p>
        </p:txBody>
      </p:sp>
      <p:grpSp>
        <p:nvGrpSpPr>
          <p:cNvPr id="45" name="グループ化 44"/>
          <p:cNvGrpSpPr/>
          <p:nvPr/>
        </p:nvGrpSpPr>
        <p:grpSpPr>
          <a:xfrm>
            <a:off x="4292352" y="4085456"/>
            <a:ext cx="979709" cy="701623"/>
            <a:chOff x="3308473" y="5772769"/>
            <a:chExt cx="1197472" cy="701623"/>
          </a:xfrm>
        </p:grpSpPr>
        <p:sp>
          <p:nvSpPr>
            <p:cNvPr id="46" name="星 5 45"/>
            <p:cNvSpPr/>
            <p:nvPr/>
          </p:nvSpPr>
          <p:spPr>
            <a:xfrm>
              <a:off x="3722051" y="5772769"/>
              <a:ext cx="327025" cy="36988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TextBox 93"/>
            <p:cNvSpPr txBox="1"/>
            <p:nvPr/>
          </p:nvSpPr>
          <p:spPr>
            <a:xfrm>
              <a:off x="3308473" y="5828061"/>
              <a:ext cx="1197472" cy="646331"/>
            </a:xfrm>
            <a:prstGeom prst="rect">
              <a:avLst/>
            </a:prstGeom>
            <a:noFill/>
          </p:spPr>
          <p:txBody>
            <a:bodyPr wrap="square">
              <a:spAutoFit/>
            </a:bodyPr>
            <a:lstStyle/>
            <a:p>
              <a:pPr algn="ctr">
                <a:buClr>
                  <a:srgbClr val="F0AB00"/>
                </a:buClr>
                <a:buSzPct val="80000"/>
                <a:defRPr/>
              </a:pPr>
              <a:r>
                <a:rPr lang="ja-JP" altLang="en-US" sz="1200" dirty="0">
                  <a:latin typeface="Meiryo UI" pitchFamily="50" charset="-128"/>
                  <a:ea typeface="Meiryo UI" pitchFamily="50" charset="-128"/>
                  <a:cs typeface="Meiryo UI" pitchFamily="50" charset="-128"/>
                </a:rPr>
                <a:t>アセスメント配信</a:t>
              </a:r>
              <a:endParaRPr lang="en-US" altLang="ja-JP" sz="1200" dirty="0">
                <a:latin typeface="Meiryo UI" pitchFamily="50" charset="-128"/>
                <a:ea typeface="Meiryo UI" pitchFamily="50" charset="-128"/>
                <a:cs typeface="Meiryo UI" pitchFamily="50" charset="-128"/>
              </a:endParaRPr>
            </a:p>
            <a:p>
              <a:pPr algn="ctr">
                <a:buClr>
                  <a:srgbClr val="F0AB00"/>
                </a:buClr>
                <a:buSzPct val="80000"/>
                <a:defRPr/>
              </a:pPr>
              <a:r>
                <a:rPr lang="ja-JP" altLang="en-US" sz="1200" dirty="0">
                  <a:latin typeface="Meiryo UI" pitchFamily="50" charset="-128"/>
                  <a:ea typeface="Meiryo UI" pitchFamily="50" charset="-128"/>
                  <a:cs typeface="Meiryo UI" pitchFamily="50" charset="-128"/>
                </a:rPr>
                <a:t>○</a:t>
              </a:r>
              <a:r>
                <a:rPr lang="ja-JP" altLang="en-US" sz="1200" kern="0" dirty="0">
                  <a:latin typeface="Meiryo UI" pitchFamily="50" charset="-128"/>
                  <a:ea typeface="Meiryo UI" pitchFamily="50" charset="-128"/>
                  <a:cs typeface="Meiryo UI" pitchFamily="50" charset="-128"/>
                </a:rPr>
                <a:t>月</a:t>
              </a:r>
              <a:r>
                <a:rPr lang="ja-JP" altLang="en-US" sz="1200" dirty="0">
                  <a:latin typeface="Meiryo UI" pitchFamily="50" charset="-128"/>
                  <a:ea typeface="Meiryo UI" pitchFamily="50" charset="-128"/>
                  <a:cs typeface="Meiryo UI" pitchFamily="50" charset="-128"/>
                </a:rPr>
                <a:t>○○</a:t>
              </a:r>
              <a:r>
                <a:rPr lang="ja-JP" altLang="en-US" sz="1200" kern="0" dirty="0">
                  <a:latin typeface="Meiryo UI" pitchFamily="50" charset="-128"/>
                  <a:ea typeface="Meiryo UI" pitchFamily="50" charset="-128"/>
                  <a:cs typeface="Meiryo UI" pitchFamily="50" charset="-128"/>
                </a:rPr>
                <a:t>日</a:t>
              </a:r>
              <a:endParaRPr lang="en-US" altLang="ja-JP" sz="1200" kern="0" dirty="0">
                <a:latin typeface="Meiryo UI" pitchFamily="50" charset="-128"/>
                <a:ea typeface="Meiryo UI" pitchFamily="50" charset="-128"/>
                <a:cs typeface="Meiryo UI" pitchFamily="50" charset="-128"/>
              </a:endParaRPr>
            </a:p>
          </p:txBody>
        </p:sp>
      </p:grpSp>
      <p:sp>
        <p:nvSpPr>
          <p:cNvPr id="50" name="テキスト ボックス 9"/>
          <p:cNvSpPr txBox="1">
            <a:spLocks noChangeArrowheads="1"/>
          </p:cNvSpPr>
          <p:nvPr/>
        </p:nvSpPr>
        <p:spPr bwMode="auto">
          <a:xfrm>
            <a:off x="7233130" y="3694156"/>
            <a:ext cx="15009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ja-JP" sz="1200" dirty="0">
                <a:latin typeface="Arial" pitchFamily="34" charset="0"/>
              </a:rPr>
              <a:t>11</a:t>
            </a:r>
            <a:r>
              <a:rPr lang="ja-JP" altLang="en-US" sz="1200" dirty="0">
                <a:latin typeface="Arial" pitchFamily="34" charset="0"/>
              </a:rPr>
              <a:t>月初旬予定</a:t>
            </a:r>
          </a:p>
        </p:txBody>
      </p:sp>
      <p:sp>
        <p:nvSpPr>
          <p:cNvPr id="3" name="スライド番号プレースホルダー 2">
            <a:extLst>
              <a:ext uri="{FF2B5EF4-FFF2-40B4-BE49-F238E27FC236}">
                <a16:creationId xmlns:a16="http://schemas.microsoft.com/office/drawing/2014/main" id="{15B9F79C-96B4-52E2-779A-6DD2DB074E34}"/>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9</a:t>
            </a:fld>
            <a:endParaRPr lang="en-US" sz="1200" b="0" i="0" u="none" strike="noStrike" cap="none" baseline="0">
              <a:solidFill>
                <a:srgbClr val="888888"/>
              </a:solidFill>
              <a:latin typeface="Calibri"/>
              <a:ea typeface="Calibri"/>
              <a:cs typeface="Calibri"/>
              <a:sym typeface="Calibri"/>
            </a:endParaRPr>
          </a:p>
        </p:txBody>
      </p:sp>
      <p:sp>
        <p:nvSpPr>
          <p:cNvPr id="4" name="フッター プレースホルダー 1">
            <a:extLst>
              <a:ext uri="{FF2B5EF4-FFF2-40B4-BE49-F238E27FC236}">
                <a16:creationId xmlns:a16="http://schemas.microsoft.com/office/drawing/2014/main" id="{19B3F226-09CD-9E5C-7824-3A74C7CE58D8}"/>
              </a:ext>
            </a:extLst>
          </p:cNvPr>
          <p:cNvSpPr>
            <a:spLocks noGrp="1"/>
          </p:cNvSpPr>
          <p:nvPr>
            <p:ph type="ftr" idx="11"/>
          </p:nvPr>
        </p:nvSpPr>
        <p:spPr>
          <a:xfrm>
            <a:off x="2897999" y="6356350"/>
            <a:ext cx="3708000" cy="365125"/>
          </a:xfrm>
        </p:spPr>
        <p:txBody>
          <a:bodyPr/>
          <a:lstStyle/>
          <a:p>
            <a:r>
              <a:rPr lang="en-US" sz="800" dirty="0">
                <a:latin typeface="メイリオ" panose="020B0604030504040204" pitchFamily="50" charset="-128"/>
                <a:ea typeface="メイリオ" panose="020B0604030504040204" pitchFamily="50" charset="-128"/>
              </a:rPr>
              <a:t>Copyright©️ 2023 HRD, Inc. All Rights Reserved. Strictly Confidential.</a:t>
            </a:r>
          </a:p>
        </p:txBody>
      </p:sp>
    </p:spTree>
    <p:extLst>
      <p:ext uri="{BB962C8B-B14F-4D97-AF65-F5344CB8AC3E}">
        <p14:creationId xmlns:p14="http://schemas.microsoft.com/office/powerpoint/2010/main" val="47129149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3_HowTo Present Study Results">
  <a:themeElements>
    <a:clrScheme name="PPP_SGENE_TXT_Firetruck_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PPP_SGENE_TXT_Firetruck_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txDef>
      <a:spPr bwMode="auto">
        <a:solidFill>
          <a:srgbClr val="002060"/>
        </a:solidFill>
        <a:ln>
          <a:noFill/>
        </a:ln>
        <a:effectLst>
          <a:outerShdw dist="35921" dir="2700000" algn="ctr" rotWithShape="0">
            <a:schemeClr val="bg1"/>
          </a:outerShdw>
        </a:effectLst>
      </a:spPr>
      <a:bodyPr anchor="ctr"/>
      <a:lstStyle>
        <a:defPPr algn="ctr">
          <a:defRPr kumimoji="1" sz="1600" b="1" dirty="0" smtClean="0">
            <a:solidFill>
              <a:schemeClr val="bg1"/>
            </a:solidFill>
            <a:latin typeface="Meiryo UI" pitchFamily="50" charset="-128"/>
            <a:ea typeface="Meiryo UI" pitchFamily="50" charset="-128"/>
            <a:cs typeface="Meiryo UI" pitchFamily="50" charset="-128"/>
          </a:defRPr>
        </a:defPPr>
      </a:lstStyle>
    </a:txDef>
  </a:objectDefaults>
  <a:extraClrSchemeLst>
    <a:extraClrScheme>
      <a:clrScheme name="PPP_SGENE_TXT_Firetruck_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SGENE_TXT_Firetruck_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SGENE_TXT_Firetruck_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SGENE_TXT_Firetruck_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SGENE_TXT_Firetruck_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SGENE_TXT_Firetruck_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SGENE_TXT_Firetruck_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HowTo Present Study Results">
  <a:themeElements>
    <a:clrScheme name="PPP_SGENE_TXT_Firetruck_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PPP_SGENE_TXT_Firetruck_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PPP_SGENE_TXT_Firetruck_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SGENE_TXT_Firetruck_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SGENE_TXT_Firetruck_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SGENE_TXT_Firetruck_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SGENE_TXT_Firetruck_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SGENE_TXT_Firetruck_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SGENE_TXT_Firetruck_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1_HowTo Present Study Results">
  <a:themeElements>
    <a:clrScheme name="PPP_SGENE_TXT_Firetruck_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PPP_SGENE_TXT_Firetruck_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PPP_SGENE_TXT_Firetruck_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SGENE_TXT_Firetruck_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SGENE_TXT_Firetruck_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SGENE_TXT_Firetruck_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SGENE_TXT_Firetruck_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SGENE_TXT_Firetruck_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SGENE_TXT_Firetruck_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BA42336783F56D41ADBFF25E04B830F8" ma:contentTypeVersion="18" ma:contentTypeDescription="新しいドキュメントを作成します。" ma:contentTypeScope="" ma:versionID="3297854d51de735aa12d003c0ee11ba3">
  <xsd:schema xmlns:xsd="http://www.w3.org/2001/XMLSchema" xmlns:xs="http://www.w3.org/2001/XMLSchema" xmlns:p="http://schemas.microsoft.com/office/2006/metadata/properties" xmlns:ns2="ecd2a911-04af-4728-8a4a-48cdad16d67e" xmlns:ns3="0cec52fe-58ff-46f5-99cb-620ef23623c4" targetNamespace="http://schemas.microsoft.com/office/2006/metadata/properties" ma:root="true" ma:fieldsID="d65dece6cebea69de3a7ccbd6d4c1770" ns2:_="" ns3:_="">
    <xsd:import namespace="ecd2a911-04af-4728-8a4a-48cdad16d67e"/>
    <xsd:import namespace="0cec52fe-58ff-46f5-99cb-620ef23623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_x5951__x7d04__x66f8__x756a__x53f7_"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2a911-04af-4728-8a4a-48cdad16d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x5951__x7d04__x66f8__x756a__x53f7_" ma:index="21" nillable="true" ma:displayName="Vimeo URL" ma:description="PWなし　限定公開のURLです。" ma:format="Dropdown" ma:internalName="_x5951__x7d04__x66f8__x756a__x53f7_">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画像タグ" ma:readOnly="false" ma:fieldId="{5cf76f15-5ced-4ddc-b409-7134ff3c332f}" ma:taxonomyMulti="true" ma:sspId="e44628f4-24c6-4305-8e41-3b91c20c1f3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ec52fe-58ff-46f5-99cb-620ef23623c4"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4" nillable="true" ma:displayName="Taxonomy Catch All Column" ma:hidden="true" ma:list="{6d4e38b3-ff04-49ed-8246-121a149f1efc}" ma:internalName="TaxCatchAll" ma:showField="CatchAllData" ma:web="0cec52fe-58ff-46f5-99cb-620ef23623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cd2a911-04af-4728-8a4a-48cdad16d67e">
      <Terms xmlns="http://schemas.microsoft.com/office/infopath/2007/PartnerControls"/>
    </lcf76f155ced4ddcb4097134ff3c332f>
    <_x5951__x7d04__x66f8__x756a__x53f7_ xmlns="ecd2a911-04af-4728-8a4a-48cdad16d67e" xsi:nil="true"/>
    <TaxCatchAll xmlns="0cec52fe-58ff-46f5-99cb-620ef23623c4" xsi:nil="true"/>
  </documentManagement>
</p:properties>
</file>

<file path=customXml/itemProps1.xml><?xml version="1.0" encoding="utf-8"?>
<ds:datastoreItem xmlns:ds="http://schemas.openxmlformats.org/officeDocument/2006/customXml" ds:itemID="{A8178E0A-FBA7-413C-837C-13BA6A73AF9E}">
  <ds:schemaRefs>
    <ds:schemaRef ds:uri="http://schemas.microsoft.com/sharepoint/v3/contenttype/forms"/>
  </ds:schemaRefs>
</ds:datastoreItem>
</file>

<file path=customXml/itemProps2.xml><?xml version="1.0" encoding="utf-8"?>
<ds:datastoreItem xmlns:ds="http://schemas.openxmlformats.org/officeDocument/2006/customXml" ds:itemID="{7FB9D8CA-B3FB-4B94-AE26-7DB813077602}"/>
</file>

<file path=customXml/itemProps3.xml><?xml version="1.0" encoding="utf-8"?>
<ds:datastoreItem xmlns:ds="http://schemas.openxmlformats.org/officeDocument/2006/customXml" ds:itemID="{DDF71DF3-347A-4D2E-8BDD-0E103622D04C}">
  <ds:schemaRefs>
    <ds:schemaRef ds:uri="http://purl.org/dc/terms/"/>
    <ds:schemaRef ds:uri="5558f3ee-99c4-408f-a18c-b2f62d1b262a"/>
    <ds:schemaRef ds:uri="http://purl.org/dc/elements/1.1/"/>
    <ds:schemaRef ds:uri="http://schemas.microsoft.com/office/2006/documentManagement/types"/>
    <ds:schemaRef ds:uri="6732fc6c-d595-4706-ba20-de34535a4819"/>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http://purl.org/dc/dcmitype/"/>
    <ds:schemaRef ds:uri="ecd2a911-04af-4728-8a4a-48cdad16d67e"/>
    <ds:schemaRef ds:uri="0cec52fe-58ff-46f5-99cb-620ef23623c4"/>
  </ds:schemaRefs>
</ds:datastoreItem>
</file>

<file path=docProps/app.xml><?xml version="1.0" encoding="utf-8"?>
<Properties xmlns="http://schemas.openxmlformats.org/officeDocument/2006/extended-properties" xmlns:vt="http://schemas.openxmlformats.org/officeDocument/2006/docPropsVTypes">
  <TotalTime>10601</TotalTime>
  <Words>1160</Words>
  <Application>Microsoft Office PowerPoint</Application>
  <PresentationFormat>画面に合わせる (4:3)</PresentationFormat>
  <Paragraphs>236</Paragraphs>
  <Slides>17</Slides>
  <Notes>13</Notes>
  <HiddenSlides>0</HiddenSlides>
  <MMClips>0</MMClips>
  <ScaleCrop>false</ScaleCrop>
  <HeadingPairs>
    <vt:vector size="6" baseType="variant">
      <vt:variant>
        <vt:lpstr>使用されているフォント</vt:lpstr>
      </vt:variant>
      <vt:variant>
        <vt:i4>7</vt:i4>
      </vt:variant>
      <vt:variant>
        <vt:lpstr>テーマ</vt:lpstr>
      </vt:variant>
      <vt:variant>
        <vt:i4>6</vt:i4>
      </vt:variant>
      <vt:variant>
        <vt:lpstr>スライド タイトル</vt:lpstr>
      </vt:variant>
      <vt:variant>
        <vt:i4>17</vt:i4>
      </vt:variant>
    </vt:vector>
  </HeadingPairs>
  <TitlesOfParts>
    <vt:vector size="30" baseType="lpstr">
      <vt:lpstr>Meiryo UI</vt:lpstr>
      <vt:lpstr>メイリオ</vt:lpstr>
      <vt:lpstr>Arial</vt:lpstr>
      <vt:lpstr>Calibri</vt:lpstr>
      <vt:lpstr>Georgia</vt:lpstr>
      <vt:lpstr>Helvetica</vt:lpstr>
      <vt:lpstr>Wingdings</vt:lpstr>
      <vt:lpstr>Office Theme</vt:lpstr>
      <vt:lpstr>13_HowTo Present Study Results</vt:lpstr>
      <vt:lpstr>3_Office Theme</vt:lpstr>
      <vt:lpstr>Custom Design</vt:lpstr>
      <vt:lpstr>6_HowTo Present Study Results</vt:lpstr>
      <vt:lpstr>11_HowTo Present Study Results</vt:lpstr>
      <vt:lpstr>定量データで人材の意思決定に貢献する -トライアルパッケージのご提案-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現職者分析レポート （詳細） </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複雑化する労働市場において、 人材と仕事を繋ぐ Connecting Talent to Jobs  in a Complex Labor Market</dc:title>
  <dc:creator>Tsukakoshi</dc:creator>
  <cp:lastModifiedBy>Ebato Sae</cp:lastModifiedBy>
  <cp:revision>280</cp:revision>
  <cp:lastPrinted>2016-08-17T06:02:00Z</cp:lastPrinted>
  <dcterms:modified xsi:type="dcterms:W3CDTF">2023-08-14T04:54:38Z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0x010100BA42336783F56D41ADBFF25E04B830F8</vt:lpwstr>
  </property>
  <property fmtid="{D5CDD505-2E9C-101B-9397-08002B2CF9AE}" pid="3" name="MediaServiceImageTags">
    <vt:lpwstr/>
  </property>
</Properties>
</file>